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DDC"/>
    <a:srgbClr val="0066CC"/>
    <a:srgbClr val="0A60C8"/>
    <a:srgbClr val="323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4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1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58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0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12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85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2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7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61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6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1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A1AC-59E9-415C-99D3-375A9DBD4CF2}" type="datetimeFigureOut">
              <a:rPr lang="pl-PL" smtClean="0"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A0EC-4966-4AB3-84DD-0C69141595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4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800200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EUROPEAN UNION POLICY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>THE POLISH AND CZECH CONFLICT APPROACH?</a:t>
            </a:r>
            <a:endParaRPr lang="pl-PL" sz="4000" dirty="0"/>
          </a:p>
        </p:txBody>
      </p:sp>
      <p:sp>
        <p:nvSpPr>
          <p:cNvPr id="6" name="Tytuł 4"/>
          <p:cNvSpPr txBox="1">
            <a:spLocks/>
          </p:cNvSpPr>
          <p:nvPr/>
        </p:nvSpPr>
        <p:spPr>
          <a:xfrm>
            <a:off x="6082266" y="6254552"/>
            <a:ext cx="3059832" cy="603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Strasbourg, 6.11.2018</a:t>
            </a:r>
            <a:endParaRPr 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672408" cy="3672408"/>
          </a:xfrm>
          <a:prstGeom prst="rect">
            <a:avLst/>
          </a:prstGeom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2593725" y="5661248"/>
            <a:ext cx="3202411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Source: https://www.kolejedolnoslaskie.eu</a:t>
            </a:r>
            <a:endParaRPr lang="pl-PL" sz="800" i="1" dirty="0"/>
          </a:p>
        </p:txBody>
      </p:sp>
    </p:spTree>
    <p:extLst>
      <p:ext uri="{BB962C8B-B14F-4D97-AF65-F5344CB8AC3E}">
        <p14:creationId xmlns:p14="http://schemas.microsoft.com/office/powerpoint/2010/main" val="23330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4" y="764703"/>
            <a:ext cx="8203516" cy="5472609"/>
          </a:xfrm>
          <a:prstGeom prst="rect">
            <a:avLst/>
          </a:prstGeom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475714" y="6165304"/>
            <a:ext cx="5909840" cy="3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http://biznesalert.pl/francja-niemcy-krytycznie-o-decyzji-polski-ws-caracali/</a:t>
            </a:r>
          </a:p>
        </p:txBody>
      </p:sp>
    </p:spTree>
    <p:extLst>
      <p:ext uri="{BB962C8B-B14F-4D97-AF65-F5344CB8AC3E}">
        <p14:creationId xmlns:p14="http://schemas.microsoft.com/office/powerpoint/2010/main" val="25374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536503"/>
          </a:xfrm>
          <a:prstGeom prst="rect">
            <a:avLst/>
          </a:prstGeom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0" y="5661248"/>
            <a:ext cx="7096098" cy="3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Source: https</a:t>
            </a:r>
            <a:r>
              <a:rPr lang="pl-PL" sz="800" i="1" dirty="0"/>
              <a:t>://wpolityce.pl/gospodarka/306433-raport-pism-polski-sektor-energetyczny-wymaga-modernizacji-trzeba-uwzglednic-polityke-klimatyczna-ue</a:t>
            </a:r>
          </a:p>
        </p:txBody>
      </p:sp>
    </p:spTree>
    <p:extLst>
      <p:ext uri="{BB962C8B-B14F-4D97-AF65-F5344CB8AC3E}">
        <p14:creationId xmlns:p14="http://schemas.microsoft.com/office/powerpoint/2010/main" val="1464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Euroscepticism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65384"/>
            <a:ext cx="8229600" cy="36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Euroscepticism</a:t>
            </a:r>
            <a:r>
              <a:rPr lang="cs-CZ" dirty="0" smtClean="0"/>
              <a:t> in V4 </a:t>
            </a:r>
            <a:r>
              <a:rPr lang="cs-CZ" dirty="0" err="1" smtClean="0"/>
              <a:t>countries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Despite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rhetorics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Polish</a:t>
            </a:r>
            <a:r>
              <a:rPr lang="cs-CZ" dirty="0" smtClean="0"/>
              <a:t> and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governments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much more anti-</a:t>
            </a:r>
            <a:r>
              <a:rPr lang="cs-CZ" dirty="0" err="1" smtClean="0"/>
              <a:t>European</a:t>
            </a:r>
            <a:r>
              <a:rPr lang="cs-CZ" dirty="0" smtClean="0"/>
              <a:t> as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Slovak</a:t>
            </a:r>
            <a:r>
              <a:rPr lang="cs-CZ" dirty="0" smtClean="0"/>
              <a:t> and (</a:t>
            </a:r>
            <a:r>
              <a:rPr lang="cs-CZ" dirty="0" err="1" smtClean="0"/>
              <a:t>mainly</a:t>
            </a:r>
            <a:r>
              <a:rPr lang="cs-CZ" dirty="0" smtClean="0"/>
              <a:t>) Czech </a:t>
            </a:r>
            <a:r>
              <a:rPr lang="cs-CZ" dirty="0" err="1" smtClean="0"/>
              <a:t>ones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public </a:t>
            </a:r>
            <a:r>
              <a:rPr lang="cs-CZ" dirty="0" err="1" smtClean="0"/>
              <a:t>opinion</a:t>
            </a:r>
            <a:r>
              <a:rPr lang="cs-CZ" dirty="0" smtClean="0"/>
              <a:t> on EU-</a:t>
            </a:r>
            <a:r>
              <a:rPr lang="cs-CZ" dirty="0" err="1" smtClean="0"/>
              <a:t>membership</a:t>
            </a:r>
            <a:r>
              <a:rPr lang="cs-CZ" dirty="0" smtClean="0"/>
              <a:t> </a:t>
            </a:r>
            <a:r>
              <a:rPr lang="cs-CZ" dirty="0" err="1" smtClean="0"/>
              <a:t>shows</a:t>
            </a:r>
            <a:r>
              <a:rPr lang="cs-CZ" dirty="0" smtClean="0"/>
              <a:t> </a:t>
            </a:r>
            <a:r>
              <a:rPr lang="cs-CZ" dirty="0" err="1" smtClean="0"/>
              <a:t>surprisingly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opposite</a:t>
            </a:r>
            <a:endParaRPr lang="cs-CZ" dirty="0" smtClean="0"/>
          </a:p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Czech </a:t>
            </a:r>
            <a:r>
              <a:rPr lang="cs-CZ" dirty="0" err="1" smtClean="0"/>
              <a:t>euroscepticism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provided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79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Czech </a:t>
            </a:r>
            <a:r>
              <a:rPr lang="cs-CZ" dirty="0" err="1" smtClean="0"/>
              <a:t>euroscepticism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EU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universally</a:t>
            </a:r>
            <a:r>
              <a:rPr lang="cs-CZ" dirty="0" smtClean="0"/>
              <a:t> </a:t>
            </a:r>
            <a:r>
              <a:rPr lang="cs-CZ" dirty="0" err="1" smtClean="0"/>
              <a:t>blamed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everything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pre-accession</a:t>
            </a:r>
            <a:r>
              <a:rPr lang="cs-CZ" dirty="0" smtClean="0"/>
              <a:t> </a:t>
            </a:r>
            <a:r>
              <a:rPr lang="cs-CZ" dirty="0" err="1" smtClean="0"/>
              <a:t>negotiations</a:t>
            </a:r>
            <a:endParaRPr lang="cs-CZ" dirty="0" smtClean="0"/>
          </a:p>
          <a:p>
            <a:r>
              <a:rPr lang="cs-CZ" dirty="0" smtClean="0"/>
              <a:t>Negative role </a:t>
            </a:r>
            <a:r>
              <a:rPr lang="cs-CZ" dirty="0" err="1" smtClean="0"/>
              <a:t>of</a:t>
            </a:r>
            <a:r>
              <a:rPr lang="cs-CZ" dirty="0" smtClean="0"/>
              <a:t> Václav Klaus, ex-prime </a:t>
            </a:r>
            <a:r>
              <a:rPr lang="cs-CZ" dirty="0" err="1" smtClean="0"/>
              <a:t>minister</a:t>
            </a:r>
            <a:r>
              <a:rPr lang="cs-CZ" dirty="0" smtClean="0"/>
              <a:t> and ex-president,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explicit </a:t>
            </a:r>
            <a:r>
              <a:rPr lang="cs-CZ" dirty="0" err="1" smtClean="0"/>
              <a:t>Czexiteer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Eurocrisis</a:t>
            </a:r>
            <a:r>
              <a:rPr lang="cs-CZ" dirty="0" smtClean="0"/>
              <a:t> and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migration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sharpened</a:t>
            </a:r>
            <a:r>
              <a:rPr lang="cs-CZ" dirty="0" smtClean="0"/>
              <a:t> </a:t>
            </a:r>
            <a:r>
              <a:rPr lang="cs-CZ" dirty="0" err="1" smtClean="0"/>
              <a:t>ever-existing</a:t>
            </a:r>
            <a:r>
              <a:rPr lang="cs-CZ" dirty="0" smtClean="0"/>
              <a:t> anti-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sentiments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evolved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more </a:t>
            </a:r>
            <a:r>
              <a:rPr lang="cs-CZ" dirty="0" err="1" smtClean="0"/>
              <a:t>profound</a:t>
            </a:r>
            <a:r>
              <a:rPr lang="cs-CZ" dirty="0" smtClean="0"/>
              <a:t> ant-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sentiments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9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Euroscepticism</a:t>
            </a:r>
            <a:r>
              <a:rPr lang="cs-CZ" dirty="0" smtClean="0"/>
              <a:t> in Czech </a:t>
            </a:r>
            <a:r>
              <a:rPr lang="cs-CZ" dirty="0" err="1" smtClean="0"/>
              <a:t>borderlands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focusing</a:t>
            </a:r>
            <a:r>
              <a:rPr lang="cs-CZ" dirty="0" smtClean="0"/>
              <a:t> on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topic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conducted</a:t>
            </a:r>
            <a:r>
              <a:rPr lang="cs-CZ" dirty="0" smtClean="0"/>
              <a:t> </a:t>
            </a:r>
            <a:r>
              <a:rPr lang="cs-CZ" dirty="0" err="1" smtClean="0"/>
              <a:t>yet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However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estimate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Eurocepticism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conservative</a:t>
            </a:r>
            <a:r>
              <a:rPr lang="cs-CZ" dirty="0" smtClean="0"/>
              <a:t> and </a:t>
            </a:r>
            <a:r>
              <a:rPr lang="cs-CZ" dirty="0" err="1" smtClean="0"/>
              <a:t>nationalistic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– and </a:t>
            </a:r>
            <a:r>
              <a:rPr lang="cs-CZ" dirty="0" err="1" smtClean="0"/>
              <a:t>that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happening </a:t>
            </a:r>
            <a:r>
              <a:rPr lang="cs-CZ" dirty="0" err="1" smtClean="0"/>
              <a:t>mainy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borderlands</a:t>
            </a:r>
            <a:r>
              <a:rPr lang="cs-CZ" dirty="0" smtClean="0"/>
              <a:t>, </a:t>
            </a:r>
            <a:r>
              <a:rPr lang="cs-CZ" dirty="0" err="1" smtClean="0"/>
              <a:t>formerly</a:t>
            </a:r>
            <a:r>
              <a:rPr lang="cs-CZ" dirty="0" smtClean="0"/>
              <a:t> </a:t>
            </a:r>
            <a:r>
              <a:rPr lang="cs-CZ" dirty="0" err="1" smtClean="0"/>
              <a:t>inhabited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expelled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77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Euroscepticism</a:t>
            </a:r>
            <a:r>
              <a:rPr lang="cs-CZ" dirty="0" smtClean="0"/>
              <a:t> in most </a:t>
            </a:r>
            <a:r>
              <a:rPr lang="cs-CZ" dirty="0" err="1" smtClean="0"/>
              <a:t>borderlands</a:t>
            </a:r>
            <a:endParaRPr lang="cs-CZ" dirty="0"/>
          </a:p>
        </p:txBody>
      </p:sp>
      <p:pic>
        <p:nvPicPr>
          <p:cNvPr id="4098" name="Picture 2" descr="VÃ½sledek obrÃ¡zku pro mapa Är sudetÅ¡tÃ­ nÄm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7" y="1600200"/>
            <a:ext cx="7663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6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6864" cy="194421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THANK YOU</a:t>
            </a:r>
            <a:br>
              <a:rPr lang="pl-PL" sz="4000" dirty="0" smtClean="0"/>
            </a:br>
            <a:r>
              <a:rPr lang="pl-PL" sz="4000" dirty="0" smtClean="0"/>
              <a:t>FOR YOUR ATTENTION !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8037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162412" cy="5291777"/>
          </a:xfrm>
          <a:prstGeom prst="rect">
            <a:avLst/>
          </a:prstGeom>
        </p:spPr>
      </p:pic>
      <p:sp>
        <p:nvSpPr>
          <p:cNvPr id="9" name="Tytuł 4"/>
          <p:cNvSpPr>
            <a:spLocks noGrp="1"/>
          </p:cNvSpPr>
          <p:nvPr>
            <p:ph type="title"/>
          </p:nvPr>
        </p:nvSpPr>
        <p:spPr>
          <a:xfrm>
            <a:off x="467544" y="6021288"/>
            <a:ext cx="7776864" cy="396855"/>
          </a:xfrm>
        </p:spPr>
        <p:txBody>
          <a:bodyPr>
            <a:normAutofit/>
          </a:bodyPr>
          <a:lstStyle/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https://www.reuters.com/article/us-germany-poland/merkel-sees-no-threat-in-new-gas-pipe-to-russia-poland-disagrees-idUSKCN1G01DJ</a:t>
            </a:r>
          </a:p>
        </p:txBody>
      </p:sp>
    </p:spTree>
    <p:extLst>
      <p:ext uri="{BB962C8B-B14F-4D97-AF65-F5344CB8AC3E}">
        <p14:creationId xmlns:p14="http://schemas.microsoft.com/office/powerpoint/2010/main" val="11637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>
            <a:spLocks noGrp="1"/>
          </p:cNvSpPr>
          <p:nvPr>
            <p:ph type="title"/>
          </p:nvPr>
        </p:nvSpPr>
        <p:spPr>
          <a:xfrm>
            <a:off x="467544" y="6021288"/>
            <a:ext cx="7776864" cy="396855"/>
          </a:xfrm>
        </p:spPr>
        <p:txBody>
          <a:bodyPr>
            <a:noAutofit/>
          </a:bodyPr>
          <a:lstStyle/>
          <a:p>
            <a:pPr algn="l"/>
            <a:r>
              <a:rPr lang="pl-PL" sz="3600" i="1" dirty="0" smtClean="0"/>
              <a:t>Meanwhile in Prague...</a:t>
            </a:r>
            <a:endParaRPr lang="pl-PL" sz="3600" i="1" dirty="0"/>
          </a:p>
        </p:txBody>
      </p:sp>
      <p:pic>
        <p:nvPicPr>
          <p:cNvPr id="3074" name="Picture 2" descr="VÃ½sledek obrÃ¡zku pro merkel in prag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92" y="1268760"/>
            <a:ext cx="670811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136904" cy="5418831"/>
          </a:xfrm>
          <a:prstGeom prst="rect">
            <a:avLst/>
          </a:prstGeom>
        </p:spPr>
      </p:pic>
      <p:sp>
        <p:nvSpPr>
          <p:cNvPr id="6" name="Tytuł 4"/>
          <p:cNvSpPr txBox="1">
            <a:spLocks/>
          </p:cNvSpPr>
          <p:nvPr/>
        </p:nvSpPr>
        <p:spPr>
          <a:xfrm>
            <a:off x="467544" y="6093296"/>
            <a:ext cx="7776864" cy="39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</a:t>
            </a:r>
            <a:r>
              <a:rPr lang="pl-PL" sz="800" i="1" dirty="0" smtClean="0"/>
              <a:t>https</a:t>
            </a:r>
            <a:r>
              <a:rPr lang="pl-PL" sz="800" i="1" dirty="0"/>
              <a:t>://www.wnp.pl/parlamentarny/wydarzenia/antoni-macierewicz-zakonczyl-wizyte-we-francji,5015.html</a:t>
            </a:r>
          </a:p>
        </p:txBody>
      </p:sp>
    </p:spTree>
    <p:extLst>
      <p:ext uri="{BB962C8B-B14F-4D97-AF65-F5344CB8AC3E}">
        <p14:creationId xmlns:p14="http://schemas.microsoft.com/office/powerpoint/2010/main" val="27190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64704"/>
            <a:ext cx="8133717" cy="5418830"/>
          </a:xfrm>
          <a:prstGeom prst="rect">
            <a:avLst/>
          </a:prstGeom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467543" y="6093296"/>
            <a:ext cx="7776864" cy="3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https://www.express.co.uk/news/politics/783134/Theresa-May-Brexit-Poland-EU-Jaroslav-Kaczynski-meeting</a:t>
            </a:r>
          </a:p>
        </p:txBody>
      </p:sp>
    </p:spTree>
    <p:extLst>
      <p:ext uri="{BB962C8B-B14F-4D97-AF65-F5344CB8AC3E}">
        <p14:creationId xmlns:p14="http://schemas.microsoft.com/office/powerpoint/2010/main" val="34532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8" y="1124744"/>
            <a:ext cx="9144000" cy="3993232"/>
          </a:xfrm>
          <a:prstGeom prst="rect">
            <a:avLst/>
          </a:prstGeom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-7810" y="5117976"/>
            <a:ext cx="5688632" cy="255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Source: https</a:t>
            </a:r>
            <a:r>
              <a:rPr lang="pl-PL" sz="800" i="1" dirty="0"/>
              <a:t>://www.reddit.com/r/Polska/comments/5tbop5/podzia%C5%82_mandat%C3%B3w_w_parlamencie_europejskim_wg/</a:t>
            </a:r>
          </a:p>
        </p:txBody>
      </p:sp>
    </p:spTree>
    <p:extLst>
      <p:ext uri="{BB962C8B-B14F-4D97-AF65-F5344CB8AC3E}">
        <p14:creationId xmlns:p14="http://schemas.microsoft.com/office/powerpoint/2010/main" val="27929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33" y="73025"/>
            <a:ext cx="5466845" cy="2995935"/>
          </a:xfrm>
          <a:prstGeom prst="rect">
            <a:avLst/>
          </a:prstGeom>
        </p:spPr>
      </p:pic>
      <p:sp>
        <p:nvSpPr>
          <p:cNvPr id="5" name="AutoShape 4" descr="Znalezione obrazy dla zapytania prezydent unii europejskiej donald tusk"/>
          <p:cNvSpPr>
            <a:spLocks noChangeAspect="1" noChangeArrowheads="1"/>
          </p:cNvSpPr>
          <p:nvPr/>
        </p:nvSpPr>
        <p:spPr bwMode="auto">
          <a:xfrm>
            <a:off x="155575" y="-1608138"/>
            <a:ext cx="61531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60087"/>
            <a:ext cx="6007186" cy="3208289"/>
          </a:xfrm>
          <a:prstGeom prst="rect">
            <a:avLst/>
          </a:prstGeom>
        </p:spPr>
      </p:pic>
      <p:sp>
        <p:nvSpPr>
          <p:cNvPr id="9" name="Tytuł 4"/>
          <p:cNvSpPr txBox="1">
            <a:spLocks/>
          </p:cNvSpPr>
          <p:nvPr/>
        </p:nvSpPr>
        <p:spPr>
          <a:xfrm>
            <a:off x="3491879" y="3068960"/>
            <a:ext cx="5651691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https://www.bankinfosecurity.com/blogs/brexit-referendum-5-cybersecurity-implications-p-2160mencie_europejskim_wg/</a:t>
            </a:r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107504" y="6477619"/>
            <a:ext cx="4701263" cy="380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http://www.radiopik.pl/3,45028,tusk-chwila-historyczna-dla-ue-ale-nie-czas-na-h&amp;s=1&amp;si=1&amp;sp=1</a:t>
            </a:r>
          </a:p>
        </p:txBody>
      </p:sp>
    </p:spTree>
    <p:extLst>
      <p:ext uri="{BB962C8B-B14F-4D97-AF65-F5344CB8AC3E}">
        <p14:creationId xmlns:p14="http://schemas.microsoft.com/office/powerpoint/2010/main" val="12821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6" y="764704"/>
            <a:ext cx="8128732" cy="5418830"/>
          </a:xfrm>
          <a:prstGeom prst="rect">
            <a:avLst/>
          </a:prstGeom>
        </p:spPr>
      </p:pic>
      <p:sp>
        <p:nvSpPr>
          <p:cNvPr id="9" name="Tytuł 4"/>
          <p:cNvSpPr txBox="1">
            <a:spLocks/>
          </p:cNvSpPr>
          <p:nvPr/>
        </p:nvSpPr>
        <p:spPr>
          <a:xfrm>
            <a:off x="462360" y="6093296"/>
            <a:ext cx="5909840" cy="3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http://www.gazetagazeta.com/2017/09/25-wrzesnia-rada-ue-zajmie-sie-polska/#prettyPhoto/0/</a:t>
            </a:r>
          </a:p>
        </p:txBody>
      </p:sp>
    </p:spTree>
    <p:extLst>
      <p:ext uri="{BB962C8B-B14F-4D97-AF65-F5344CB8AC3E}">
        <p14:creationId xmlns:p14="http://schemas.microsoft.com/office/powerpoint/2010/main" val="16442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5" y="764704"/>
            <a:ext cx="8128733" cy="5419155"/>
          </a:xfrm>
          <a:prstGeom prst="rect">
            <a:avLst/>
          </a:prstGeom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462360" y="6093296"/>
            <a:ext cx="5909840" cy="39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800" i="1" dirty="0" smtClean="0"/>
              <a:t>Source</a:t>
            </a:r>
            <a:r>
              <a:rPr lang="pl-PL" sz="800" i="1" dirty="0"/>
              <a:t>: http://wiadomosci.dziennik.pl/polityka/artykuly/552355,uchodzcy-ke-pis-pytanie-procedury-kary-relokacja.html</a:t>
            </a:r>
          </a:p>
        </p:txBody>
      </p:sp>
    </p:spTree>
    <p:extLst>
      <p:ext uri="{BB962C8B-B14F-4D97-AF65-F5344CB8AC3E}">
        <p14:creationId xmlns:p14="http://schemas.microsoft.com/office/powerpoint/2010/main" val="40429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228</Words>
  <Application>Microsoft Office PowerPoint</Application>
  <PresentationFormat>Předvádění na obrazovce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Motyw pakietu Office</vt:lpstr>
      <vt:lpstr>EUROPEAN UNION POLICY THE POLISH AND CZECH CONFLICT APPROACH?</vt:lpstr>
      <vt:lpstr>Source: https://www.reuters.com/article/us-germany-poland/merkel-sees-no-threat-in-new-gas-pipe-to-russia-poland-disagrees-idUSKCN1G01DJ</vt:lpstr>
      <vt:lpstr>Meanwhile in Prague...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Euroscepticism</vt:lpstr>
      <vt:lpstr>Euroscepticism in V4 countries</vt:lpstr>
      <vt:lpstr>Reasons for Czech euroscepticism</vt:lpstr>
      <vt:lpstr>Euroscepticism in Czech borderlands</vt:lpstr>
      <vt:lpstr>Euroscepticism in most borderlands</vt:lpstr>
      <vt:lpstr>THANK YOU FOR YOUR ATTENTION !</vt:lpstr>
    </vt:vector>
  </TitlesOfParts>
  <Company>osobisty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Ż.</dc:creator>
  <cp:lastModifiedBy>Hynek Böhm</cp:lastModifiedBy>
  <cp:revision>138</cp:revision>
  <dcterms:created xsi:type="dcterms:W3CDTF">2016-03-25T09:13:19Z</dcterms:created>
  <dcterms:modified xsi:type="dcterms:W3CDTF">2018-11-06T07:59:39Z</dcterms:modified>
</cp:coreProperties>
</file>