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04" r:id="rId3"/>
    <p:sldId id="294" r:id="rId4"/>
    <p:sldId id="257" r:id="rId5"/>
    <p:sldId id="258" r:id="rId6"/>
    <p:sldId id="268" r:id="rId7"/>
    <p:sldId id="288" r:id="rId8"/>
    <p:sldId id="289" r:id="rId9"/>
    <p:sldId id="290" r:id="rId10"/>
    <p:sldId id="269" r:id="rId11"/>
    <p:sldId id="264" r:id="rId12"/>
    <p:sldId id="292" r:id="rId13"/>
    <p:sldId id="293" r:id="rId14"/>
    <p:sldId id="265" r:id="rId15"/>
    <p:sldId id="305" r:id="rId16"/>
    <p:sldId id="306" r:id="rId17"/>
    <p:sldId id="307" r:id="rId18"/>
    <p:sldId id="308" r:id="rId19"/>
    <p:sldId id="309" r:id="rId20"/>
    <p:sldId id="310" r:id="rId21"/>
    <p:sldId id="311" r:id="rId22"/>
    <p:sldId id="312" r:id="rId23"/>
    <p:sldId id="313" r:id="rId24"/>
    <p:sldId id="266" r:id="rId25"/>
    <p:sldId id="295" r:id="rId26"/>
    <p:sldId id="297"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 Met-hasani" initials="FM" lastIdx="0" clrIdx="0">
    <p:extLst>
      <p:ext uri="{19B8F6BF-5375-455C-9EA6-DF929625EA0E}">
        <p15:presenceInfo xmlns="" xmlns:p15="http://schemas.microsoft.com/office/powerpoint/2012/main" userId="Florenc Met-has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06" autoAdjust="0"/>
    <p:restoredTop sz="94660"/>
  </p:normalViewPr>
  <p:slideViewPr>
    <p:cSldViewPr snapToGrid="0">
      <p:cViewPr>
        <p:scale>
          <a:sx n="66" d="100"/>
          <a:sy n="66" d="100"/>
        </p:scale>
        <p:origin x="59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SCHULTZ" userId="844f8f18227f7dad" providerId="LiveId" clId="{07DB6DCE-1AE2-49EF-9D8A-E1C5A8FBA8DA}"/>
    <pc:docChg chg="undo custSel addSld delSld modSld">
      <pc:chgData name="Emilie SCHULTZ" userId="844f8f18227f7dad" providerId="LiveId" clId="{07DB6DCE-1AE2-49EF-9D8A-E1C5A8FBA8DA}" dt="2017-11-23T10:58:45.571" v="7765" actId="2696"/>
      <pc:docMkLst>
        <pc:docMk/>
      </pc:docMkLst>
      <pc:sldChg chg="addSp delSp modSp add mod setBg">
        <pc:chgData name="Emilie SCHULTZ" userId="844f8f18227f7dad" providerId="LiveId" clId="{07DB6DCE-1AE2-49EF-9D8A-E1C5A8FBA8DA}" dt="2017-11-21T14:50:15.629" v="3284" actId="478"/>
        <pc:sldMkLst>
          <pc:docMk/>
          <pc:sldMk cId="1708081684" sldId="256"/>
        </pc:sldMkLst>
        <pc:spChg chg="mod">
          <ac:chgData name="Emilie SCHULTZ" userId="844f8f18227f7dad" providerId="LiveId" clId="{07DB6DCE-1AE2-49EF-9D8A-E1C5A8FBA8DA}" dt="2017-11-21T13:47:30.796" v="102" actId="20577"/>
          <ac:spMkLst>
            <pc:docMk/>
            <pc:sldMk cId="1708081684" sldId="256"/>
            <ac:spMk id="2" creationId="{FFBFE126-2F33-41E0-BC18-31DDDFBC1115}"/>
          </ac:spMkLst>
        </pc:spChg>
        <pc:spChg chg="del mod">
          <ac:chgData name="Emilie SCHULTZ" userId="844f8f18227f7dad" providerId="LiveId" clId="{07DB6DCE-1AE2-49EF-9D8A-E1C5A8FBA8DA}" dt="2017-11-21T14:50:15.629" v="3284" actId="478"/>
          <ac:spMkLst>
            <pc:docMk/>
            <pc:sldMk cId="1708081684" sldId="256"/>
            <ac:spMk id="3" creationId="{5085030C-69E3-4D21-BFC8-14B53B5FBBBA}"/>
          </ac:spMkLst>
        </pc:spChg>
        <pc:spChg chg="add">
          <ac:chgData name="Emilie SCHULTZ" userId="844f8f18227f7dad" providerId="LiveId" clId="{07DB6DCE-1AE2-49EF-9D8A-E1C5A8FBA8DA}" dt="2017-11-21T13:47:26.137" v="99" actId="26606"/>
          <ac:spMkLst>
            <pc:docMk/>
            <pc:sldMk cId="1708081684" sldId="256"/>
            <ac:spMk id="8" creationId="{C28D0172-F2E0-4763-9C35-F022664959D8}"/>
          </ac:spMkLst>
        </pc:spChg>
        <pc:spChg chg="add">
          <ac:chgData name="Emilie SCHULTZ" userId="844f8f18227f7dad" providerId="LiveId" clId="{07DB6DCE-1AE2-49EF-9D8A-E1C5A8FBA8DA}" dt="2017-11-21T13:47:26.137" v="99" actId="26606"/>
          <ac:spMkLst>
            <pc:docMk/>
            <pc:sldMk cId="1708081684" sldId="256"/>
            <ac:spMk id="10" creationId="{9F2851FB-E841-4509-8A6D-A416376EA380}"/>
          </ac:spMkLst>
        </pc:spChg>
        <pc:spChg chg="add">
          <ac:chgData name="Emilie SCHULTZ" userId="844f8f18227f7dad" providerId="LiveId" clId="{07DB6DCE-1AE2-49EF-9D8A-E1C5A8FBA8DA}" dt="2017-11-21T13:47:26.137" v="99" actId="26606"/>
          <ac:spMkLst>
            <pc:docMk/>
            <pc:sldMk cId="1708081684" sldId="256"/>
            <ac:spMk id="12" creationId="{DF6FB2B2-CE21-407F-B22E-302DADC2C3D3}"/>
          </ac:spMkLst>
        </pc:spChg>
      </pc:sldChg>
      <pc:sldChg chg="delSp modSp add">
        <pc:chgData name="Emilie SCHULTZ" userId="844f8f18227f7dad" providerId="LiveId" clId="{07DB6DCE-1AE2-49EF-9D8A-E1C5A8FBA8DA}" dt="2017-11-21T13:48:40.228" v="201" actId="1076"/>
        <pc:sldMkLst>
          <pc:docMk/>
          <pc:sldMk cId="3209049741" sldId="257"/>
        </pc:sldMkLst>
        <pc:spChg chg="mod">
          <ac:chgData name="Emilie SCHULTZ" userId="844f8f18227f7dad" providerId="LiveId" clId="{07DB6DCE-1AE2-49EF-9D8A-E1C5A8FBA8DA}" dt="2017-11-21T13:48:40.228" v="201" actId="1076"/>
          <ac:spMkLst>
            <pc:docMk/>
            <pc:sldMk cId="3209049741" sldId="257"/>
            <ac:spMk id="2" creationId="{BADE34B0-B38B-4048-928F-22768294AEFB}"/>
          </ac:spMkLst>
        </pc:spChg>
        <pc:spChg chg="del mod">
          <ac:chgData name="Emilie SCHULTZ" userId="844f8f18227f7dad" providerId="LiveId" clId="{07DB6DCE-1AE2-49EF-9D8A-E1C5A8FBA8DA}" dt="2017-11-21T13:48:04.907" v="193" actId="478"/>
          <ac:spMkLst>
            <pc:docMk/>
            <pc:sldMk cId="3209049741" sldId="257"/>
            <ac:spMk id="3" creationId="{30C43CF7-B777-4225-AA5A-04927A88E7D3}"/>
          </ac:spMkLst>
        </pc:spChg>
      </pc:sldChg>
      <pc:sldChg chg="addSp delSp modSp add">
        <pc:chgData name="Emilie SCHULTZ" userId="844f8f18227f7dad" providerId="LiveId" clId="{07DB6DCE-1AE2-49EF-9D8A-E1C5A8FBA8DA}" dt="2017-11-23T10:32:56.722" v="7389" actId="27636"/>
        <pc:sldMkLst>
          <pc:docMk/>
          <pc:sldMk cId="61857184" sldId="258"/>
        </pc:sldMkLst>
        <pc:spChg chg="del mod">
          <ac:chgData name="Emilie SCHULTZ" userId="844f8f18227f7dad" providerId="LiveId" clId="{07DB6DCE-1AE2-49EF-9D8A-E1C5A8FBA8DA}" dt="2017-11-21T13:54:32.488" v="1049" actId="478"/>
          <ac:spMkLst>
            <pc:docMk/>
            <pc:sldMk cId="61857184" sldId="258"/>
            <ac:spMk id="2" creationId="{A601B762-2E2F-4C8A-B3F3-467932F86961}"/>
          </ac:spMkLst>
        </pc:spChg>
        <pc:spChg chg="mod">
          <ac:chgData name="Emilie SCHULTZ" userId="844f8f18227f7dad" providerId="LiveId" clId="{07DB6DCE-1AE2-49EF-9D8A-E1C5A8FBA8DA}" dt="2017-11-23T10:32:56.722" v="7389" actId="27636"/>
          <ac:spMkLst>
            <pc:docMk/>
            <pc:sldMk cId="61857184" sldId="258"/>
            <ac:spMk id="3" creationId="{1C478CA0-F12E-4978-90DE-7092845BC320}"/>
          </ac:spMkLst>
        </pc:spChg>
        <pc:spChg chg="add del mod">
          <ac:chgData name="Emilie SCHULTZ" userId="844f8f18227f7dad" providerId="LiveId" clId="{07DB6DCE-1AE2-49EF-9D8A-E1C5A8FBA8DA}" dt="2017-11-21T13:54:36.305" v="1050" actId="478"/>
          <ac:spMkLst>
            <pc:docMk/>
            <pc:sldMk cId="61857184" sldId="258"/>
            <ac:spMk id="5" creationId="{D04B6774-AB49-4BAA-8672-AF9437048F6A}"/>
          </ac:spMkLst>
        </pc:spChg>
      </pc:sldChg>
      <pc:sldChg chg="addSp delSp modSp add modAnim">
        <pc:chgData name="Emilie SCHULTZ" userId="844f8f18227f7dad" providerId="LiveId" clId="{07DB6DCE-1AE2-49EF-9D8A-E1C5A8FBA8DA}" dt="2017-11-23T10:34:51.784" v="7402"/>
        <pc:sldMkLst>
          <pc:docMk/>
          <pc:sldMk cId="1031381931" sldId="259"/>
        </pc:sldMkLst>
        <pc:spChg chg="mod">
          <ac:chgData name="Emilie SCHULTZ" userId="844f8f18227f7dad" providerId="LiveId" clId="{07DB6DCE-1AE2-49EF-9D8A-E1C5A8FBA8DA}" dt="2017-11-21T14:07:14.277" v="1834" actId="20577"/>
          <ac:spMkLst>
            <pc:docMk/>
            <pc:sldMk cId="1031381931" sldId="259"/>
            <ac:spMk id="2" creationId="{EDF935B5-B48B-462C-82C7-8C4A91B87278}"/>
          </ac:spMkLst>
        </pc:spChg>
        <pc:spChg chg="mod">
          <ac:chgData name="Emilie SCHULTZ" userId="844f8f18227f7dad" providerId="LiveId" clId="{07DB6DCE-1AE2-49EF-9D8A-E1C5A8FBA8DA}" dt="2017-11-23T09:21:30.216" v="3649" actId="1076"/>
          <ac:spMkLst>
            <pc:docMk/>
            <pc:sldMk cId="1031381931" sldId="259"/>
            <ac:spMk id="3" creationId="{F1B84ABC-B9AB-4E1A-B043-0E79304754B6}"/>
          </ac:spMkLst>
        </pc:spChg>
        <pc:spChg chg="add del mod">
          <ac:chgData name="Emilie SCHULTZ" userId="844f8f18227f7dad" providerId="LiveId" clId="{07DB6DCE-1AE2-49EF-9D8A-E1C5A8FBA8DA}" dt="2017-11-23T09:16:29.357" v="3608" actId="767"/>
          <ac:spMkLst>
            <pc:docMk/>
            <pc:sldMk cId="1031381931" sldId="259"/>
            <ac:spMk id="4" creationId="{478A66F8-0D83-49B3-BEC8-7FC0B759EB7D}"/>
          </ac:spMkLst>
        </pc:spChg>
        <pc:spChg chg="add del mod">
          <ac:chgData name="Emilie SCHULTZ" userId="844f8f18227f7dad" providerId="LiveId" clId="{07DB6DCE-1AE2-49EF-9D8A-E1C5A8FBA8DA}" dt="2017-11-23T09:16:25.106" v="3598"/>
          <ac:spMkLst>
            <pc:docMk/>
            <pc:sldMk cId="1031381931" sldId="259"/>
            <ac:spMk id="5" creationId="{76D44610-7A21-4139-9AC3-E799DF138787}"/>
          </ac:spMkLst>
        </pc:spChg>
        <pc:spChg chg="add del">
          <ac:chgData name="Emilie SCHULTZ" userId="844f8f18227f7dad" providerId="LiveId" clId="{07DB6DCE-1AE2-49EF-9D8A-E1C5A8FBA8DA}" dt="2017-11-23T09:16:24.753" v="3596"/>
          <ac:spMkLst>
            <pc:docMk/>
            <pc:sldMk cId="1031381931" sldId="259"/>
            <ac:spMk id="6" creationId="{C02E2BC7-5A4A-4D54-BC75-7F0CC0648B55}"/>
          </ac:spMkLst>
        </pc:spChg>
        <pc:spChg chg="add mod">
          <ac:chgData name="Emilie SCHULTZ" userId="844f8f18227f7dad" providerId="LiveId" clId="{07DB6DCE-1AE2-49EF-9D8A-E1C5A8FBA8DA}" dt="2017-11-23T09:21:05.799" v="3645" actId="1076"/>
          <ac:spMkLst>
            <pc:docMk/>
            <pc:sldMk cId="1031381931" sldId="259"/>
            <ac:spMk id="7" creationId="{66346A17-0DF3-45FC-83A9-A5C4D3D26765}"/>
          </ac:spMkLst>
        </pc:spChg>
        <pc:spChg chg="add mod">
          <ac:chgData name="Emilie SCHULTZ" userId="844f8f18227f7dad" providerId="LiveId" clId="{07DB6DCE-1AE2-49EF-9D8A-E1C5A8FBA8DA}" dt="2017-11-23T09:21:35.437" v="3650" actId="1076"/>
          <ac:spMkLst>
            <pc:docMk/>
            <pc:sldMk cId="1031381931" sldId="259"/>
            <ac:spMk id="8" creationId="{3C76ED89-23F0-40DE-94DE-9EE9C10406AE}"/>
          </ac:spMkLst>
        </pc:spChg>
      </pc:sldChg>
      <pc:sldChg chg="addSp delSp modSp add modAnim">
        <pc:chgData name="Emilie SCHULTZ" userId="844f8f18227f7dad" providerId="LiveId" clId="{07DB6DCE-1AE2-49EF-9D8A-E1C5A8FBA8DA}" dt="2017-11-23T09:54:53.444" v="4997" actId="403"/>
        <pc:sldMkLst>
          <pc:docMk/>
          <pc:sldMk cId="1772716994" sldId="260"/>
        </pc:sldMkLst>
        <pc:spChg chg="mod">
          <ac:chgData name="Emilie SCHULTZ" userId="844f8f18227f7dad" providerId="LiveId" clId="{07DB6DCE-1AE2-49EF-9D8A-E1C5A8FBA8DA}" dt="2017-11-21T14:02:58.098" v="1416" actId="122"/>
          <ac:spMkLst>
            <pc:docMk/>
            <pc:sldMk cId="1772716994" sldId="260"/>
            <ac:spMk id="2" creationId="{E65CB423-E726-45B6-848C-D914F30254E3}"/>
          </ac:spMkLst>
        </pc:spChg>
        <pc:spChg chg="mod">
          <ac:chgData name="Emilie SCHULTZ" userId="844f8f18227f7dad" providerId="LiveId" clId="{07DB6DCE-1AE2-49EF-9D8A-E1C5A8FBA8DA}" dt="2017-11-23T09:54:53.444" v="4997" actId="403"/>
          <ac:spMkLst>
            <pc:docMk/>
            <pc:sldMk cId="1772716994" sldId="260"/>
            <ac:spMk id="3" creationId="{5BFE7787-0CCC-40D4-8B4D-CCE7439AB7A6}"/>
          </ac:spMkLst>
        </pc:spChg>
        <pc:spChg chg="add del mod">
          <ac:chgData name="Emilie SCHULTZ" userId="844f8f18227f7dad" providerId="LiveId" clId="{07DB6DCE-1AE2-49EF-9D8A-E1C5A8FBA8DA}" dt="2017-11-23T09:27:00.318" v="3702" actId="767"/>
          <ac:spMkLst>
            <pc:docMk/>
            <pc:sldMk cId="1772716994" sldId="260"/>
            <ac:spMk id="4" creationId="{277F944B-CC66-4C8D-B021-02FB1160E688}"/>
          </ac:spMkLst>
        </pc:spChg>
        <pc:spChg chg="add del mod">
          <ac:chgData name="Emilie SCHULTZ" userId="844f8f18227f7dad" providerId="LiveId" clId="{07DB6DCE-1AE2-49EF-9D8A-E1C5A8FBA8DA}" dt="2017-11-23T09:26:47.433" v="3692" actId="767"/>
          <ac:spMkLst>
            <pc:docMk/>
            <pc:sldMk cId="1772716994" sldId="260"/>
            <ac:spMk id="5" creationId="{117FDCE0-38A7-4BC1-8286-C2050F21F8FF}"/>
          </ac:spMkLst>
        </pc:spChg>
      </pc:sldChg>
      <pc:sldChg chg="modSp add">
        <pc:chgData name="Emilie SCHULTZ" userId="844f8f18227f7dad" providerId="LiveId" clId="{07DB6DCE-1AE2-49EF-9D8A-E1C5A8FBA8DA}" dt="2017-11-23T10:01:15.741" v="5386" actId="27636"/>
        <pc:sldMkLst>
          <pc:docMk/>
          <pc:sldMk cId="3310623895" sldId="261"/>
        </pc:sldMkLst>
        <pc:spChg chg="mod">
          <ac:chgData name="Emilie SCHULTZ" userId="844f8f18227f7dad" providerId="LiveId" clId="{07DB6DCE-1AE2-49EF-9D8A-E1C5A8FBA8DA}" dt="2017-11-21T14:07:33.185" v="1858" actId="122"/>
          <ac:spMkLst>
            <pc:docMk/>
            <pc:sldMk cId="3310623895" sldId="261"/>
            <ac:spMk id="2" creationId="{DCF5E4DB-F540-45B7-B00D-9D624827F3CA}"/>
          </ac:spMkLst>
        </pc:spChg>
        <pc:spChg chg="mod">
          <ac:chgData name="Emilie SCHULTZ" userId="844f8f18227f7dad" providerId="LiveId" clId="{07DB6DCE-1AE2-49EF-9D8A-E1C5A8FBA8DA}" dt="2017-11-23T10:01:15.741" v="5386" actId="27636"/>
          <ac:spMkLst>
            <pc:docMk/>
            <pc:sldMk cId="3310623895" sldId="261"/>
            <ac:spMk id="3" creationId="{B2E486F7-2E6E-4C8C-9C49-F78F8EBE5A2A}"/>
          </ac:spMkLst>
        </pc:spChg>
      </pc:sldChg>
      <pc:sldChg chg="addSp delSp modSp add delAnim modAnim">
        <pc:chgData name="Emilie SCHULTZ" userId="844f8f18227f7dad" providerId="LiveId" clId="{07DB6DCE-1AE2-49EF-9D8A-E1C5A8FBA8DA}" dt="2017-11-23T10:58:34.484" v="7764" actId="403"/>
        <pc:sldMkLst>
          <pc:docMk/>
          <pc:sldMk cId="1937499727" sldId="262"/>
        </pc:sldMkLst>
        <pc:spChg chg="add del mod">
          <ac:chgData name="Emilie SCHULTZ" userId="844f8f18227f7dad" providerId="LiveId" clId="{07DB6DCE-1AE2-49EF-9D8A-E1C5A8FBA8DA}" dt="2017-11-21T14:51:06.323" v="3293" actId="20577"/>
          <ac:spMkLst>
            <pc:docMk/>
            <pc:sldMk cId="1937499727" sldId="262"/>
            <ac:spMk id="2" creationId="{0FF327B4-398A-49F7-9198-B326B37904F4}"/>
          </ac:spMkLst>
        </pc:spChg>
        <pc:spChg chg="del mod">
          <ac:chgData name="Emilie SCHULTZ" userId="844f8f18227f7dad" providerId="LiveId" clId="{07DB6DCE-1AE2-49EF-9D8A-E1C5A8FBA8DA}" dt="2017-11-23T10:38:34.442" v="7432" actId="478"/>
          <ac:spMkLst>
            <pc:docMk/>
            <pc:sldMk cId="1937499727" sldId="262"/>
            <ac:spMk id="3" creationId="{AC6796C3-7562-44BF-BF22-2650A223030F}"/>
          </ac:spMkLst>
        </pc:spChg>
        <pc:spChg chg="add del mod">
          <ac:chgData name="Emilie SCHULTZ" userId="844f8f18227f7dad" providerId="LiveId" clId="{07DB6DCE-1AE2-49EF-9D8A-E1C5A8FBA8DA}" dt="2017-11-23T10:38:37.126" v="7433" actId="478"/>
          <ac:spMkLst>
            <pc:docMk/>
            <pc:sldMk cId="1937499727" sldId="262"/>
            <ac:spMk id="7" creationId="{BE1E7148-AFEF-4E5A-AD27-056C8058A268}"/>
          </ac:spMkLst>
        </pc:spChg>
        <pc:spChg chg="add">
          <ac:chgData name="Emilie SCHULTZ" userId="844f8f18227f7dad" providerId="LiveId" clId="{07DB6DCE-1AE2-49EF-9D8A-E1C5A8FBA8DA}" dt="2017-11-23T10:48:11.671" v="7537"/>
          <ac:spMkLst>
            <pc:docMk/>
            <pc:sldMk cId="1937499727" sldId="262"/>
            <ac:spMk id="10" creationId="{922ABA5C-198E-4A76-895C-561CCAE42028}"/>
          </ac:spMkLst>
        </pc:spChg>
        <pc:spChg chg="add">
          <ac:chgData name="Emilie SCHULTZ" userId="844f8f18227f7dad" providerId="LiveId" clId="{07DB6DCE-1AE2-49EF-9D8A-E1C5A8FBA8DA}" dt="2017-11-23T10:48:11.671" v="7537"/>
          <ac:spMkLst>
            <pc:docMk/>
            <pc:sldMk cId="1937499727" sldId="262"/>
            <ac:spMk id="11" creationId="{BEF32DFC-7C62-498F-B322-53388EEA2689}"/>
          </ac:spMkLst>
        </pc:spChg>
        <pc:spChg chg="add">
          <ac:chgData name="Emilie SCHULTZ" userId="844f8f18227f7dad" providerId="LiveId" clId="{07DB6DCE-1AE2-49EF-9D8A-E1C5A8FBA8DA}" dt="2017-11-23T10:48:17.253" v="7539"/>
          <ac:spMkLst>
            <pc:docMk/>
            <pc:sldMk cId="1937499727" sldId="262"/>
            <ac:spMk id="13" creationId="{7C1CBE8A-B0BF-40F0-9ECE-AEEBF6791B73}"/>
          </ac:spMkLst>
        </pc:spChg>
        <pc:spChg chg="add">
          <ac:chgData name="Emilie SCHULTZ" userId="844f8f18227f7dad" providerId="LiveId" clId="{07DB6DCE-1AE2-49EF-9D8A-E1C5A8FBA8DA}" dt="2017-11-23T10:48:17.253" v="7539"/>
          <ac:spMkLst>
            <pc:docMk/>
            <pc:sldMk cId="1937499727" sldId="262"/>
            <ac:spMk id="14" creationId="{9365E271-D3FC-40BE-B412-CA4A2233E5F0}"/>
          </ac:spMkLst>
        </pc:spChg>
        <pc:spChg chg="add">
          <ac:chgData name="Emilie SCHULTZ" userId="844f8f18227f7dad" providerId="LiveId" clId="{07DB6DCE-1AE2-49EF-9D8A-E1C5A8FBA8DA}" dt="2017-11-23T10:49:30.982" v="7553"/>
          <ac:spMkLst>
            <pc:docMk/>
            <pc:sldMk cId="1937499727" sldId="262"/>
            <ac:spMk id="16" creationId="{E9F93859-E9C1-4304-A010-B5F4FCDDC1D2}"/>
          </ac:spMkLst>
        </pc:spChg>
        <pc:spChg chg="add">
          <ac:chgData name="Emilie SCHULTZ" userId="844f8f18227f7dad" providerId="LiveId" clId="{07DB6DCE-1AE2-49EF-9D8A-E1C5A8FBA8DA}" dt="2017-11-23T10:49:30.982" v="7553"/>
          <ac:spMkLst>
            <pc:docMk/>
            <pc:sldMk cId="1937499727" sldId="262"/>
            <ac:spMk id="17" creationId="{BBCFBEDD-2BC6-4367-91C3-3EC568F4340D}"/>
          </ac:spMkLst>
        </pc:spChg>
        <pc:grpChg chg="add mod">
          <ac:chgData name="Emilie SCHULTZ" userId="844f8f18227f7dad" providerId="LiveId" clId="{07DB6DCE-1AE2-49EF-9D8A-E1C5A8FBA8DA}" dt="2017-11-23T10:48:50.390" v="7546"/>
          <ac:grpSpMkLst>
            <pc:docMk/>
            <pc:sldMk cId="1937499727" sldId="262"/>
            <ac:grpSpMk id="9" creationId="{F8CBBEEF-C4F2-4D1B-8A8E-847A0E83B628}"/>
          </ac:grpSpMkLst>
        </pc:grpChg>
        <pc:grpChg chg="add mod">
          <ac:chgData name="Emilie SCHULTZ" userId="844f8f18227f7dad" providerId="LiveId" clId="{07DB6DCE-1AE2-49EF-9D8A-E1C5A8FBA8DA}" dt="2017-11-23T10:48:49.785" v="7544"/>
          <ac:grpSpMkLst>
            <pc:docMk/>
            <pc:sldMk cId="1937499727" sldId="262"/>
            <ac:grpSpMk id="12" creationId="{E308B072-107D-498A-966B-C126D201130A}"/>
          </ac:grpSpMkLst>
        </pc:grpChg>
        <pc:grpChg chg="add mod">
          <ac:chgData name="Emilie SCHULTZ" userId="844f8f18227f7dad" providerId="LiveId" clId="{07DB6DCE-1AE2-49EF-9D8A-E1C5A8FBA8DA}" dt="2017-11-23T10:49:51.388" v="7559"/>
          <ac:grpSpMkLst>
            <pc:docMk/>
            <pc:sldMk cId="1937499727" sldId="262"/>
            <ac:grpSpMk id="15" creationId="{17A0B24B-7935-47A6-9186-E6BB9FE15B22}"/>
          </ac:grpSpMkLst>
        </pc:grpChg>
        <pc:graphicFrameChg chg="add del mod">
          <ac:chgData name="Emilie SCHULTZ" userId="844f8f18227f7dad" providerId="LiveId" clId="{07DB6DCE-1AE2-49EF-9D8A-E1C5A8FBA8DA}" dt="2017-11-23T10:52:05.776" v="7586" actId="478"/>
          <ac:graphicFrameMkLst>
            <pc:docMk/>
            <pc:sldMk cId="1937499727" sldId="262"/>
            <ac:graphicFrameMk id="5" creationId="{7ECD11C4-1EEA-48B6-9C23-E0969B715D44}"/>
          </ac:graphicFrameMkLst>
        </pc:graphicFrameChg>
        <pc:graphicFrameChg chg="add del mod">
          <ac:chgData name="Emilie SCHULTZ" userId="844f8f18227f7dad" providerId="LiveId" clId="{07DB6DCE-1AE2-49EF-9D8A-E1C5A8FBA8DA}" dt="2017-11-23T10:49:55.398" v="7563"/>
          <ac:graphicFrameMkLst>
            <pc:docMk/>
            <pc:sldMk cId="1937499727" sldId="262"/>
            <ac:graphicFrameMk id="8" creationId="{B59F4F27-E4FF-453B-A29F-5982B6A1370C}"/>
          </ac:graphicFrameMkLst>
        </pc:graphicFrameChg>
        <pc:graphicFrameChg chg="add del">
          <ac:chgData name="Emilie SCHULTZ" userId="844f8f18227f7dad" providerId="LiveId" clId="{07DB6DCE-1AE2-49EF-9D8A-E1C5A8FBA8DA}" dt="2017-11-23T10:50:45.530" v="7579"/>
          <ac:graphicFrameMkLst>
            <pc:docMk/>
            <pc:sldMk cId="1937499727" sldId="262"/>
            <ac:graphicFrameMk id="18" creationId="{CC2D4084-1526-40EA-94B8-D0DBC5BFF55E}"/>
          </ac:graphicFrameMkLst>
        </pc:graphicFrameChg>
        <pc:graphicFrameChg chg="add del">
          <ac:chgData name="Emilie SCHULTZ" userId="844f8f18227f7dad" providerId="LiveId" clId="{07DB6DCE-1AE2-49EF-9D8A-E1C5A8FBA8DA}" dt="2017-11-23T10:50:45.430" v="7578"/>
          <ac:graphicFrameMkLst>
            <pc:docMk/>
            <pc:sldMk cId="1937499727" sldId="262"/>
            <ac:graphicFrameMk id="19" creationId="{17A880EE-F774-4EEA-A8D1-E9F4D91822D4}"/>
          </ac:graphicFrameMkLst>
        </pc:graphicFrameChg>
        <pc:graphicFrameChg chg="add del mod">
          <ac:chgData name="Emilie SCHULTZ" userId="844f8f18227f7dad" providerId="LiveId" clId="{07DB6DCE-1AE2-49EF-9D8A-E1C5A8FBA8DA}" dt="2017-11-23T10:50:45.327" v="7577"/>
          <ac:graphicFrameMkLst>
            <pc:docMk/>
            <pc:sldMk cId="1937499727" sldId="262"/>
            <ac:graphicFrameMk id="20" creationId="{A1826A7B-BFC2-40C4-8B0A-EB797DC6A0B2}"/>
          </ac:graphicFrameMkLst>
        </pc:graphicFrameChg>
        <pc:graphicFrameChg chg="add del mod modGraphic">
          <ac:chgData name="Emilie SCHULTZ" userId="844f8f18227f7dad" providerId="LiveId" clId="{07DB6DCE-1AE2-49EF-9D8A-E1C5A8FBA8DA}" dt="2017-11-23T10:54:33.147" v="7626" actId="478"/>
          <ac:graphicFrameMkLst>
            <pc:docMk/>
            <pc:sldMk cId="1937499727" sldId="262"/>
            <ac:graphicFrameMk id="21" creationId="{E66451EE-145F-43FB-8C89-09FC89860B18}"/>
          </ac:graphicFrameMkLst>
        </pc:graphicFrameChg>
        <pc:graphicFrameChg chg="add mod modGraphic">
          <ac:chgData name="Emilie SCHULTZ" userId="844f8f18227f7dad" providerId="LiveId" clId="{07DB6DCE-1AE2-49EF-9D8A-E1C5A8FBA8DA}" dt="2017-11-23T10:58:34.484" v="7764" actId="403"/>
          <ac:graphicFrameMkLst>
            <pc:docMk/>
            <pc:sldMk cId="1937499727" sldId="262"/>
            <ac:graphicFrameMk id="22" creationId="{7653FD26-F678-4EF5-9701-DB8A35A6593C}"/>
          </ac:graphicFrameMkLst>
        </pc:graphicFrameChg>
        <pc:graphicFrameChg chg="add mod modGraphic">
          <ac:chgData name="Emilie SCHULTZ" userId="844f8f18227f7dad" providerId="LiveId" clId="{07DB6DCE-1AE2-49EF-9D8A-E1C5A8FBA8DA}" dt="2017-11-23T10:58:30.389" v="7762" actId="403"/>
          <ac:graphicFrameMkLst>
            <pc:docMk/>
            <pc:sldMk cId="1937499727" sldId="262"/>
            <ac:graphicFrameMk id="23" creationId="{E0821D02-127B-4216-8FE0-0E978FF48133}"/>
          </ac:graphicFrameMkLst>
        </pc:graphicFrameChg>
        <pc:graphicFrameChg chg="add mod modGraphic">
          <ac:chgData name="Emilie SCHULTZ" userId="844f8f18227f7dad" providerId="LiveId" clId="{07DB6DCE-1AE2-49EF-9D8A-E1C5A8FBA8DA}" dt="2017-11-23T10:58:27.008" v="7760" actId="403"/>
          <ac:graphicFrameMkLst>
            <pc:docMk/>
            <pc:sldMk cId="1937499727" sldId="262"/>
            <ac:graphicFrameMk id="24" creationId="{4909E7E1-714A-4C6C-9137-FCF4EE4CBE97}"/>
          </ac:graphicFrameMkLst>
        </pc:graphicFrameChg>
        <pc:graphicFrameChg chg="add mod modGraphic">
          <ac:chgData name="Emilie SCHULTZ" userId="844f8f18227f7dad" providerId="LiveId" clId="{07DB6DCE-1AE2-49EF-9D8A-E1C5A8FBA8DA}" dt="2017-11-23T10:58:23.269" v="7758" actId="403"/>
          <ac:graphicFrameMkLst>
            <pc:docMk/>
            <pc:sldMk cId="1937499727" sldId="262"/>
            <ac:graphicFrameMk id="25" creationId="{DFE67BCE-E29A-4B48-AD88-DFCDCFAA7DBE}"/>
          </ac:graphicFrameMkLst>
        </pc:graphicFrameChg>
      </pc:sldChg>
      <pc:sldChg chg="modSp add modAnim">
        <pc:chgData name="Emilie SCHULTZ" userId="844f8f18227f7dad" providerId="LiveId" clId="{07DB6DCE-1AE2-49EF-9D8A-E1C5A8FBA8DA}" dt="2017-11-23T09:54:38.489" v="4995" actId="404"/>
        <pc:sldMkLst>
          <pc:docMk/>
          <pc:sldMk cId="728694732" sldId="263"/>
        </pc:sldMkLst>
        <pc:spChg chg="mod">
          <ac:chgData name="Emilie SCHULTZ" userId="844f8f18227f7dad" providerId="LiveId" clId="{07DB6DCE-1AE2-49EF-9D8A-E1C5A8FBA8DA}" dt="2017-11-21T14:17:48.579" v="2951" actId="122"/>
          <ac:spMkLst>
            <pc:docMk/>
            <pc:sldMk cId="728694732" sldId="263"/>
            <ac:spMk id="2" creationId="{DA8451BC-75AF-489F-A9A8-840D99BBA659}"/>
          </ac:spMkLst>
        </pc:spChg>
        <pc:spChg chg="mod">
          <ac:chgData name="Emilie SCHULTZ" userId="844f8f18227f7dad" providerId="LiveId" clId="{07DB6DCE-1AE2-49EF-9D8A-E1C5A8FBA8DA}" dt="2017-11-23T09:54:38.489" v="4995" actId="404"/>
          <ac:spMkLst>
            <pc:docMk/>
            <pc:sldMk cId="728694732" sldId="263"/>
            <ac:spMk id="3" creationId="{C5EA66FB-2F29-4DB6-9F5F-1206B61C7A57}"/>
          </ac:spMkLst>
        </pc:spChg>
      </pc:sldChg>
      <pc:sldChg chg="delSp modSp add">
        <pc:chgData name="Emilie SCHULTZ" userId="844f8f18227f7dad" providerId="LiveId" clId="{07DB6DCE-1AE2-49EF-9D8A-E1C5A8FBA8DA}" dt="2017-11-21T14:24:05.442" v="3277" actId="122"/>
        <pc:sldMkLst>
          <pc:docMk/>
          <pc:sldMk cId="1403866092" sldId="264"/>
        </pc:sldMkLst>
        <pc:spChg chg="mod">
          <ac:chgData name="Emilie SCHULTZ" userId="844f8f18227f7dad" providerId="LiveId" clId="{07DB6DCE-1AE2-49EF-9D8A-E1C5A8FBA8DA}" dt="2017-11-21T14:24:05.442" v="3277" actId="122"/>
          <ac:spMkLst>
            <pc:docMk/>
            <pc:sldMk cId="1403866092" sldId="264"/>
            <ac:spMk id="2" creationId="{9764B8D9-D493-49A2-B931-83336865EF39}"/>
          </ac:spMkLst>
        </pc:spChg>
        <pc:spChg chg="del">
          <ac:chgData name="Emilie SCHULTZ" userId="844f8f18227f7dad" providerId="LiveId" clId="{07DB6DCE-1AE2-49EF-9D8A-E1C5A8FBA8DA}" dt="2017-11-21T14:20:05.617" v="3236" actId="478"/>
          <ac:spMkLst>
            <pc:docMk/>
            <pc:sldMk cId="1403866092" sldId="264"/>
            <ac:spMk id="3" creationId="{B36457D3-B2AB-4B08-B71A-B729AFC18896}"/>
          </ac:spMkLst>
        </pc:spChg>
      </pc:sldChg>
      <pc:sldChg chg="delSp modSp add">
        <pc:chgData name="Emilie SCHULTZ" userId="844f8f18227f7dad" providerId="LiveId" clId="{07DB6DCE-1AE2-49EF-9D8A-E1C5A8FBA8DA}" dt="2017-11-21T14:23:57.192" v="3276" actId="122"/>
        <pc:sldMkLst>
          <pc:docMk/>
          <pc:sldMk cId="4151984237" sldId="265"/>
        </pc:sldMkLst>
        <pc:spChg chg="mod">
          <ac:chgData name="Emilie SCHULTZ" userId="844f8f18227f7dad" providerId="LiveId" clId="{07DB6DCE-1AE2-49EF-9D8A-E1C5A8FBA8DA}" dt="2017-11-21T14:23:57.192" v="3276" actId="122"/>
          <ac:spMkLst>
            <pc:docMk/>
            <pc:sldMk cId="4151984237" sldId="265"/>
            <ac:spMk id="2" creationId="{4C2B4192-FE04-40B4-9E78-ADD8AB1DB8F0}"/>
          </ac:spMkLst>
        </pc:spChg>
        <pc:spChg chg="del mod">
          <ac:chgData name="Emilie SCHULTZ" userId="844f8f18227f7dad" providerId="LiveId" clId="{07DB6DCE-1AE2-49EF-9D8A-E1C5A8FBA8DA}" dt="2017-11-21T14:22:27.088" v="3254" actId="478"/>
          <ac:spMkLst>
            <pc:docMk/>
            <pc:sldMk cId="4151984237" sldId="265"/>
            <ac:spMk id="3" creationId="{9EA4A9E1-0BFF-4FDB-8219-1BC5D80BE13B}"/>
          </ac:spMkLst>
        </pc:spChg>
      </pc:sldChg>
      <pc:sldChg chg="delSp modSp add">
        <pc:chgData name="Emilie SCHULTZ" userId="844f8f18227f7dad" providerId="LiveId" clId="{07DB6DCE-1AE2-49EF-9D8A-E1C5A8FBA8DA}" dt="2017-11-22T09:01:56.775" v="3572" actId="20577"/>
        <pc:sldMkLst>
          <pc:docMk/>
          <pc:sldMk cId="3555958169" sldId="266"/>
        </pc:sldMkLst>
        <pc:spChg chg="mod">
          <ac:chgData name="Emilie SCHULTZ" userId="844f8f18227f7dad" providerId="LiveId" clId="{07DB6DCE-1AE2-49EF-9D8A-E1C5A8FBA8DA}" dt="2017-11-22T09:01:56.775" v="3572" actId="20577"/>
          <ac:spMkLst>
            <pc:docMk/>
            <pc:sldMk cId="3555958169" sldId="266"/>
            <ac:spMk id="2" creationId="{35431A93-F923-486E-9DE5-17D11B605AF6}"/>
          </ac:spMkLst>
        </pc:spChg>
        <pc:spChg chg="del">
          <ac:chgData name="Emilie SCHULTZ" userId="844f8f18227f7dad" providerId="LiveId" clId="{07DB6DCE-1AE2-49EF-9D8A-E1C5A8FBA8DA}" dt="2017-11-21T14:25:07.998" v="3281" actId="478"/>
          <ac:spMkLst>
            <pc:docMk/>
            <pc:sldMk cId="3555958169" sldId="266"/>
            <ac:spMk id="3" creationId="{D6720E6E-C05E-43D9-B1FB-64DB86FF349B}"/>
          </ac:spMkLst>
        </pc:spChg>
      </pc:sldChg>
      <pc:sldChg chg="modSp add">
        <pc:chgData name="Emilie SCHULTZ" userId="844f8f18227f7dad" providerId="LiveId" clId="{07DB6DCE-1AE2-49EF-9D8A-E1C5A8FBA8DA}" dt="2017-11-23T10:08:15.792" v="5927" actId="14100"/>
        <pc:sldMkLst>
          <pc:docMk/>
          <pc:sldMk cId="2983836635" sldId="267"/>
        </pc:sldMkLst>
        <pc:spChg chg="mod">
          <ac:chgData name="Emilie SCHULTZ" userId="844f8f18227f7dad" providerId="LiveId" clId="{07DB6DCE-1AE2-49EF-9D8A-E1C5A8FBA8DA}" dt="2017-11-23T10:04:40.093" v="5444" actId="20577"/>
          <ac:spMkLst>
            <pc:docMk/>
            <pc:sldMk cId="2983836635" sldId="267"/>
            <ac:spMk id="2" creationId="{508AA85E-571F-446E-AD59-AA3F98D0BC45}"/>
          </ac:spMkLst>
        </pc:spChg>
        <pc:spChg chg="mod">
          <ac:chgData name="Emilie SCHULTZ" userId="844f8f18227f7dad" providerId="LiveId" clId="{07DB6DCE-1AE2-49EF-9D8A-E1C5A8FBA8DA}" dt="2017-11-23T10:08:15.792" v="5927" actId="14100"/>
          <ac:spMkLst>
            <pc:docMk/>
            <pc:sldMk cId="2983836635" sldId="267"/>
            <ac:spMk id="3" creationId="{4E31CA30-5A57-4171-AFF5-38B60BFD457D}"/>
          </ac:spMkLst>
        </pc:spChg>
      </pc:sldChg>
      <pc:sldChg chg="delSp modSp add">
        <pc:chgData name="Emilie SCHULTZ" userId="844f8f18227f7dad" providerId="LiveId" clId="{07DB6DCE-1AE2-49EF-9D8A-E1C5A8FBA8DA}" dt="2017-11-23T10:33:54.757" v="7396" actId="20577"/>
        <pc:sldMkLst>
          <pc:docMk/>
          <pc:sldMk cId="4148716063" sldId="268"/>
        </pc:sldMkLst>
        <pc:spChg chg="mod">
          <ac:chgData name="Emilie SCHULTZ" userId="844f8f18227f7dad" providerId="LiveId" clId="{07DB6DCE-1AE2-49EF-9D8A-E1C5A8FBA8DA}" dt="2017-11-23T10:33:54.757" v="7396" actId="20577"/>
          <ac:spMkLst>
            <pc:docMk/>
            <pc:sldMk cId="4148716063" sldId="268"/>
            <ac:spMk id="2" creationId="{1473EF3C-736A-4F93-8C36-F089E297F3D8}"/>
          </ac:spMkLst>
        </pc:spChg>
        <pc:spChg chg="del">
          <ac:chgData name="Emilie SCHULTZ" userId="844f8f18227f7dad" providerId="LiveId" clId="{07DB6DCE-1AE2-49EF-9D8A-E1C5A8FBA8DA}" dt="2017-11-21T14:52:48.806" v="3297" actId="478"/>
          <ac:spMkLst>
            <pc:docMk/>
            <pc:sldMk cId="4148716063" sldId="268"/>
            <ac:spMk id="3" creationId="{A666C993-DF8F-4D1B-821D-C84E694B5D8C}"/>
          </ac:spMkLst>
        </pc:spChg>
      </pc:sldChg>
      <pc:sldChg chg="modSp add modAnim">
        <pc:chgData name="Emilie SCHULTZ" userId="844f8f18227f7dad" providerId="LiveId" clId="{07DB6DCE-1AE2-49EF-9D8A-E1C5A8FBA8DA}" dt="2017-11-23T10:33:27.047" v="7394" actId="403"/>
        <pc:sldMkLst>
          <pc:docMk/>
          <pc:sldMk cId="901425779" sldId="269"/>
        </pc:sldMkLst>
        <pc:spChg chg="mod">
          <ac:chgData name="Emilie SCHULTZ" userId="844f8f18227f7dad" providerId="LiveId" clId="{07DB6DCE-1AE2-49EF-9D8A-E1C5A8FBA8DA}" dt="2017-11-23T09:31:40.036" v="3737" actId="20577"/>
          <ac:spMkLst>
            <pc:docMk/>
            <pc:sldMk cId="901425779" sldId="269"/>
            <ac:spMk id="2" creationId="{D54E6A6D-A053-4C03-B053-85ED42163BDB}"/>
          </ac:spMkLst>
        </pc:spChg>
        <pc:spChg chg="mod">
          <ac:chgData name="Emilie SCHULTZ" userId="844f8f18227f7dad" providerId="LiveId" clId="{07DB6DCE-1AE2-49EF-9D8A-E1C5A8FBA8DA}" dt="2017-11-23T10:33:27.047" v="7394" actId="403"/>
          <ac:spMkLst>
            <pc:docMk/>
            <pc:sldMk cId="901425779" sldId="269"/>
            <ac:spMk id="3" creationId="{DEDB644D-E55B-44CE-BCE9-973EB3D24E9B}"/>
          </ac:spMkLst>
        </pc:spChg>
      </pc:sldChg>
      <pc:sldChg chg="addSp modSp add modAnim">
        <pc:chgData name="Emilie SCHULTZ" userId="844f8f18227f7dad" providerId="LiveId" clId="{07DB6DCE-1AE2-49EF-9D8A-E1C5A8FBA8DA}" dt="2017-11-23T10:25:17.378" v="6850" actId="12100"/>
        <pc:sldMkLst>
          <pc:docMk/>
          <pc:sldMk cId="3328920719" sldId="270"/>
        </pc:sldMkLst>
        <pc:spChg chg="mod">
          <ac:chgData name="Emilie SCHULTZ" userId="844f8f18227f7dad" providerId="LiveId" clId="{07DB6DCE-1AE2-49EF-9D8A-E1C5A8FBA8DA}" dt="2017-11-23T09:41:08.102" v="4278" actId="20577"/>
          <ac:spMkLst>
            <pc:docMk/>
            <pc:sldMk cId="3328920719" sldId="270"/>
            <ac:spMk id="2" creationId="{6C4E5FDB-4D70-4E51-A2D8-96F69C79BD31}"/>
          </ac:spMkLst>
        </pc:spChg>
        <pc:spChg chg="mod">
          <ac:chgData name="Emilie SCHULTZ" userId="844f8f18227f7dad" providerId="LiveId" clId="{07DB6DCE-1AE2-49EF-9D8A-E1C5A8FBA8DA}" dt="2017-11-23T09:54:10.967" v="4989" actId="403"/>
          <ac:spMkLst>
            <pc:docMk/>
            <pc:sldMk cId="3328920719" sldId="270"/>
            <ac:spMk id="3" creationId="{4F8B8021-90C4-4F6A-8085-6E01EF3A5B80}"/>
          </ac:spMkLst>
        </pc:spChg>
        <pc:graphicFrameChg chg="add mod">
          <ac:chgData name="Emilie SCHULTZ" userId="844f8f18227f7dad" providerId="LiveId" clId="{07DB6DCE-1AE2-49EF-9D8A-E1C5A8FBA8DA}" dt="2017-11-23T10:25:17.378" v="6850" actId="12100"/>
          <ac:graphicFrameMkLst>
            <pc:docMk/>
            <pc:sldMk cId="3328920719" sldId="270"/>
            <ac:graphicFrameMk id="4" creationId="{79D163C7-5647-4D2A-8EA6-31560EE213C5}"/>
          </ac:graphicFrameMkLst>
        </pc:graphicFrameChg>
      </pc:sldChg>
      <pc:sldChg chg="modSp add modAnim">
        <pc:chgData name="Emilie SCHULTZ" userId="844f8f18227f7dad" providerId="LiveId" clId="{07DB6DCE-1AE2-49EF-9D8A-E1C5A8FBA8DA}" dt="2017-11-23T09:40:02.102" v="4274"/>
        <pc:sldMkLst>
          <pc:docMk/>
          <pc:sldMk cId="4122690102" sldId="271"/>
        </pc:sldMkLst>
        <pc:spChg chg="mod">
          <ac:chgData name="Emilie SCHULTZ" userId="844f8f18227f7dad" providerId="LiveId" clId="{07DB6DCE-1AE2-49EF-9D8A-E1C5A8FBA8DA}" dt="2017-11-23T09:35:51.777" v="4031" actId="14100"/>
          <ac:spMkLst>
            <pc:docMk/>
            <pc:sldMk cId="4122690102" sldId="271"/>
            <ac:spMk id="2" creationId="{B8F62B73-5A7E-4CCE-80E8-4FFCD6931C6C}"/>
          </ac:spMkLst>
        </pc:spChg>
        <pc:spChg chg="mod">
          <ac:chgData name="Emilie SCHULTZ" userId="844f8f18227f7dad" providerId="LiveId" clId="{07DB6DCE-1AE2-49EF-9D8A-E1C5A8FBA8DA}" dt="2017-11-23T09:39:10.858" v="4269" actId="20577"/>
          <ac:spMkLst>
            <pc:docMk/>
            <pc:sldMk cId="4122690102" sldId="271"/>
            <ac:spMk id="3" creationId="{F824DCA0-5990-44A1-B592-20DB1FAC8726}"/>
          </ac:spMkLst>
        </pc:spChg>
      </pc:sldChg>
      <pc:sldChg chg="modSp add modAnim">
        <pc:chgData name="Emilie SCHULTZ" userId="844f8f18227f7dad" providerId="LiveId" clId="{07DB6DCE-1AE2-49EF-9D8A-E1C5A8FBA8DA}" dt="2017-11-23T09:59:27.404" v="5363"/>
        <pc:sldMkLst>
          <pc:docMk/>
          <pc:sldMk cId="2952933440" sldId="272"/>
        </pc:sldMkLst>
        <pc:spChg chg="mod">
          <ac:chgData name="Emilie SCHULTZ" userId="844f8f18227f7dad" providerId="LiveId" clId="{07DB6DCE-1AE2-49EF-9D8A-E1C5A8FBA8DA}" dt="2017-11-23T09:49:28.190" v="4677" actId="20577"/>
          <ac:spMkLst>
            <pc:docMk/>
            <pc:sldMk cId="2952933440" sldId="272"/>
            <ac:spMk id="2" creationId="{F1622ABA-5237-4BA8-8CC9-7BED0587BEE2}"/>
          </ac:spMkLst>
        </pc:spChg>
        <pc:spChg chg="mod">
          <ac:chgData name="Emilie SCHULTZ" userId="844f8f18227f7dad" providerId="LiveId" clId="{07DB6DCE-1AE2-49EF-9D8A-E1C5A8FBA8DA}" dt="2017-11-23T09:53:56.533" v="4988" actId="27636"/>
          <ac:spMkLst>
            <pc:docMk/>
            <pc:sldMk cId="2952933440" sldId="272"/>
            <ac:spMk id="3" creationId="{7F238649-C1C3-4E89-AE04-EFF1DB55011B}"/>
          </ac:spMkLst>
        </pc:spChg>
      </pc:sldChg>
      <pc:sldChg chg="addSp delSp modSp add modAnim">
        <pc:chgData name="Emilie SCHULTZ" userId="844f8f18227f7dad" providerId="LiveId" clId="{07DB6DCE-1AE2-49EF-9D8A-E1C5A8FBA8DA}" dt="2017-11-23T10:24:52.305" v="6847" actId="12100"/>
        <pc:sldMkLst>
          <pc:docMk/>
          <pc:sldMk cId="2588554528" sldId="273"/>
        </pc:sldMkLst>
        <pc:spChg chg="mod">
          <ac:chgData name="Emilie SCHULTZ" userId="844f8f18227f7dad" providerId="LiveId" clId="{07DB6DCE-1AE2-49EF-9D8A-E1C5A8FBA8DA}" dt="2017-11-23T09:57:52.086" v="5285" actId="20577"/>
          <ac:spMkLst>
            <pc:docMk/>
            <pc:sldMk cId="2588554528" sldId="273"/>
            <ac:spMk id="2" creationId="{47FA4300-305E-4F83-A7C0-854D82AD322A}"/>
          </ac:spMkLst>
        </pc:spChg>
        <pc:spChg chg="del mod">
          <ac:chgData name="Emilie SCHULTZ" userId="844f8f18227f7dad" providerId="LiveId" clId="{07DB6DCE-1AE2-49EF-9D8A-E1C5A8FBA8DA}" dt="2017-11-23T09:56:12.212" v="5117" actId="1032"/>
          <ac:spMkLst>
            <pc:docMk/>
            <pc:sldMk cId="2588554528" sldId="273"/>
            <ac:spMk id="3" creationId="{6B57E88F-984F-4ACF-BCFA-48AB48326325}"/>
          </ac:spMkLst>
        </pc:spChg>
        <pc:graphicFrameChg chg="add mod">
          <ac:chgData name="Emilie SCHULTZ" userId="844f8f18227f7dad" providerId="LiveId" clId="{07DB6DCE-1AE2-49EF-9D8A-E1C5A8FBA8DA}" dt="2017-11-23T10:24:52.305" v="6847" actId="12100"/>
          <ac:graphicFrameMkLst>
            <pc:docMk/>
            <pc:sldMk cId="2588554528" sldId="273"/>
            <ac:graphicFrameMk id="4" creationId="{153DCCA0-8D6A-40DA-ADF8-61E94A3B00CE}"/>
          </ac:graphicFrameMkLst>
        </pc:graphicFrameChg>
      </pc:sldChg>
      <pc:sldChg chg="modSp add">
        <pc:chgData name="Emilie SCHULTZ" userId="844f8f18227f7dad" providerId="LiveId" clId="{07DB6DCE-1AE2-49EF-9D8A-E1C5A8FBA8DA}" dt="2017-11-23T10:09:03.811" v="6028" actId="403"/>
        <pc:sldMkLst>
          <pc:docMk/>
          <pc:sldMk cId="1393365373" sldId="274"/>
        </pc:sldMkLst>
        <pc:spChg chg="mod">
          <ac:chgData name="Emilie SCHULTZ" userId="844f8f18227f7dad" providerId="LiveId" clId="{07DB6DCE-1AE2-49EF-9D8A-E1C5A8FBA8DA}" dt="2017-11-23T10:08:24.816" v="5952" actId="20577"/>
          <ac:spMkLst>
            <pc:docMk/>
            <pc:sldMk cId="1393365373" sldId="274"/>
            <ac:spMk id="2" creationId="{74F2B98E-F1D8-49EC-8763-5B85E4AEA372}"/>
          </ac:spMkLst>
        </pc:spChg>
        <pc:spChg chg="mod">
          <ac:chgData name="Emilie SCHULTZ" userId="844f8f18227f7dad" providerId="LiveId" clId="{07DB6DCE-1AE2-49EF-9D8A-E1C5A8FBA8DA}" dt="2017-11-23T10:09:03.811" v="6028" actId="403"/>
          <ac:spMkLst>
            <pc:docMk/>
            <pc:sldMk cId="1393365373" sldId="274"/>
            <ac:spMk id="3" creationId="{0DC56C21-8822-422D-A6A2-0EB1EDD51E24}"/>
          </ac:spMkLst>
        </pc:spChg>
      </pc:sldChg>
      <pc:sldChg chg="addSp delSp modSp add">
        <pc:chgData name="Emilie SCHULTZ" userId="844f8f18227f7dad" providerId="LiveId" clId="{07DB6DCE-1AE2-49EF-9D8A-E1C5A8FBA8DA}" dt="2017-11-23T10:24:35.121" v="6846" actId="12100"/>
        <pc:sldMkLst>
          <pc:docMk/>
          <pc:sldMk cId="1222512944" sldId="275"/>
        </pc:sldMkLst>
        <pc:spChg chg="mod">
          <ac:chgData name="Emilie SCHULTZ" userId="844f8f18227f7dad" providerId="LiveId" clId="{07DB6DCE-1AE2-49EF-9D8A-E1C5A8FBA8DA}" dt="2017-11-23T10:14:42.718" v="6202" actId="20577"/>
          <ac:spMkLst>
            <pc:docMk/>
            <pc:sldMk cId="1222512944" sldId="275"/>
            <ac:spMk id="2" creationId="{D8686F9D-E0A5-41E2-9B23-B8E9EE638135}"/>
          </ac:spMkLst>
        </pc:spChg>
        <pc:spChg chg="del mod">
          <ac:chgData name="Emilie SCHULTZ" userId="844f8f18227f7dad" providerId="LiveId" clId="{07DB6DCE-1AE2-49EF-9D8A-E1C5A8FBA8DA}" dt="2017-11-23T10:11:06.369" v="6124" actId="1032"/>
          <ac:spMkLst>
            <pc:docMk/>
            <pc:sldMk cId="1222512944" sldId="275"/>
            <ac:spMk id="3" creationId="{581D74F7-4C7C-4F9C-ABC8-8F11E2B9E031}"/>
          </ac:spMkLst>
        </pc:spChg>
        <pc:spChg chg="add del mod">
          <ac:chgData name="Emilie SCHULTZ" userId="844f8f18227f7dad" providerId="LiveId" clId="{07DB6DCE-1AE2-49EF-9D8A-E1C5A8FBA8DA}" dt="2017-11-23T10:12:24.283" v="6132" actId="1032"/>
          <ac:spMkLst>
            <pc:docMk/>
            <pc:sldMk cId="1222512944" sldId="275"/>
            <ac:spMk id="8" creationId="{BB890A35-CA2D-408E-80F0-2DF620AB6969}"/>
          </ac:spMkLst>
        </pc:spChg>
        <pc:spChg chg="add del mod">
          <ac:chgData name="Emilie SCHULTZ" userId="844f8f18227f7dad" providerId="LiveId" clId="{07DB6DCE-1AE2-49EF-9D8A-E1C5A8FBA8DA}" dt="2017-11-23T10:12:55.481" v="6134" actId="1032"/>
          <ac:spMkLst>
            <pc:docMk/>
            <pc:sldMk cId="1222512944" sldId="275"/>
            <ac:spMk id="10" creationId="{CA14ED9A-1670-464A-BF6B-FE173DDDBF06}"/>
          </ac:spMkLst>
        </pc:spChg>
        <pc:graphicFrameChg chg="add del mod">
          <ac:chgData name="Emilie SCHULTZ" userId="844f8f18227f7dad" providerId="LiveId" clId="{07DB6DCE-1AE2-49EF-9D8A-E1C5A8FBA8DA}" dt="2017-11-23T10:12:08.463" v="6131" actId="478"/>
          <ac:graphicFrameMkLst>
            <pc:docMk/>
            <pc:sldMk cId="1222512944" sldId="275"/>
            <ac:graphicFrameMk id="7" creationId="{55E533A2-66C6-4177-AC43-051725A784D5}"/>
          </ac:graphicFrameMkLst>
        </pc:graphicFrameChg>
        <pc:graphicFrameChg chg="add del mod">
          <ac:chgData name="Emilie SCHULTZ" userId="844f8f18227f7dad" providerId="LiveId" clId="{07DB6DCE-1AE2-49EF-9D8A-E1C5A8FBA8DA}" dt="2017-11-23T10:12:29.043" v="6133" actId="478"/>
          <ac:graphicFrameMkLst>
            <pc:docMk/>
            <pc:sldMk cId="1222512944" sldId="275"/>
            <ac:graphicFrameMk id="9" creationId="{4D1FA339-D812-4E46-BEC1-CCE212FB9B33}"/>
          </ac:graphicFrameMkLst>
        </pc:graphicFrameChg>
        <pc:graphicFrameChg chg="add mod">
          <ac:chgData name="Emilie SCHULTZ" userId="844f8f18227f7dad" providerId="LiveId" clId="{07DB6DCE-1AE2-49EF-9D8A-E1C5A8FBA8DA}" dt="2017-11-23T10:24:35.121" v="6846" actId="12100"/>
          <ac:graphicFrameMkLst>
            <pc:docMk/>
            <pc:sldMk cId="1222512944" sldId="275"/>
            <ac:graphicFrameMk id="11" creationId="{2C15A7CB-DB60-40F7-89DB-882D78A62DDB}"/>
          </ac:graphicFrameMkLst>
        </pc:graphicFrameChg>
      </pc:sldChg>
      <pc:sldChg chg="addSp delSp modSp add modAnim">
        <pc:chgData name="Emilie SCHULTZ" userId="844f8f18227f7dad" providerId="LiveId" clId="{07DB6DCE-1AE2-49EF-9D8A-E1C5A8FBA8DA}" dt="2017-11-23T10:19:23.196" v="6408"/>
        <pc:sldMkLst>
          <pc:docMk/>
          <pc:sldMk cId="3416254225" sldId="276"/>
        </pc:sldMkLst>
        <pc:spChg chg="mod">
          <ac:chgData name="Emilie SCHULTZ" userId="844f8f18227f7dad" providerId="LiveId" clId="{07DB6DCE-1AE2-49EF-9D8A-E1C5A8FBA8DA}" dt="2017-11-23T10:15:44.175" v="6279" actId="20577"/>
          <ac:spMkLst>
            <pc:docMk/>
            <pc:sldMk cId="3416254225" sldId="276"/>
            <ac:spMk id="2" creationId="{6867ACF9-D296-4F46-A8BF-B5F7CAEA0FF8}"/>
          </ac:spMkLst>
        </pc:spChg>
        <pc:spChg chg="mod">
          <ac:chgData name="Emilie SCHULTZ" userId="844f8f18227f7dad" providerId="LiveId" clId="{07DB6DCE-1AE2-49EF-9D8A-E1C5A8FBA8DA}" dt="2017-11-23T10:19:00.031" v="6406" actId="403"/>
          <ac:spMkLst>
            <pc:docMk/>
            <pc:sldMk cId="3416254225" sldId="276"/>
            <ac:spMk id="3" creationId="{FE0E2D1A-6B7D-43E3-8612-0B37F695EA8E}"/>
          </ac:spMkLst>
        </pc:spChg>
        <pc:graphicFrameChg chg="add del mod">
          <ac:chgData name="Emilie SCHULTZ" userId="844f8f18227f7dad" providerId="LiveId" clId="{07DB6DCE-1AE2-49EF-9D8A-E1C5A8FBA8DA}" dt="2017-11-23T10:18:48.252" v="6399" actId="478"/>
          <ac:graphicFrameMkLst>
            <pc:docMk/>
            <pc:sldMk cId="3416254225" sldId="276"/>
            <ac:graphicFrameMk id="5" creationId="{D4E52289-9C99-4AFC-8CC0-43DC9316528D}"/>
          </ac:graphicFrameMkLst>
        </pc:graphicFrameChg>
      </pc:sldChg>
      <pc:sldChg chg="addSp delSp modSp add">
        <pc:chgData name="Emilie SCHULTZ" userId="844f8f18227f7dad" providerId="LiveId" clId="{07DB6DCE-1AE2-49EF-9D8A-E1C5A8FBA8DA}" dt="2017-11-23T10:24:03.401" v="6844" actId="1076"/>
        <pc:sldMkLst>
          <pc:docMk/>
          <pc:sldMk cId="2314258808" sldId="277"/>
        </pc:sldMkLst>
        <pc:spChg chg="mod">
          <ac:chgData name="Emilie SCHULTZ" userId="844f8f18227f7dad" providerId="LiveId" clId="{07DB6DCE-1AE2-49EF-9D8A-E1C5A8FBA8DA}" dt="2017-11-23T10:23:46.479" v="6842" actId="404"/>
          <ac:spMkLst>
            <pc:docMk/>
            <pc:sldMk cId="2314258808" sldId="277"/>
            <ac:spMk id="2" creationId="{EC2AF5D5-4E32-4C2C-9642-CE317B0A1FC7}"/>
          </ac:spMkLst>
        </pc:spChg>
        <pc:spChg chg="del">
          <ac:chgData name="Emilie SCHULTZ" userId="844f8f18227f7dad" providerId="LiveId" clId="{07DB6DCE-1AE2-49EF-9D8A-E1C5A8FBA8DA}" dt="2017-11-23T10:19:59.855" v="6410" actId="1032"/>
          <ac:spMkLst>
            <pc:docMk/>
            <pc:sldMk cId="2314258808" sldId="277"/>
            <ac:spMk id="3" creationId="{94BBB45A-484E-4C78-BC46-7B21AF815979}"/>
          </ac:spMkLst>
        </pc:spChg>
        <pc:graphicFrameChg chg="add mod">
          <ac:chgData name="Emilie SCHULTZ" userId="844f8f18227f7dad" providerId="LiveId" clId="{07DB6DCE-1AE2-49EF-9D8A-E1C5A8FBA8DA}" dt="2017-11-23T10:24:03.401" v="6844" actId="1076"/>
          <ac:graphicFrameMkLst>
            <pc:docMk/>
            <pc:sldMk cId="2314258808" sldId="277"/>
            <ac:graphicFrameMk id="5" creationId="{CF03E056-BAF5-448E-89EB-07B9F851AECF}"/>
          </ac:graphicFrameMkLst>
        </pc:graphicFrameChg>
      </pc:sldChg>
      <pc:sldChg chg="modSp add">
        <pc:chgData name="Emilie SCHULTZ" userId="844f8f18227f7dad" providerId="LiveId" clId="{07DB6DCE-1AE2-49EF-9D8A-E1C5A8FBA8DA}" dt="2017-11-23T10:27:39.580" v="7130" actId="5793"/>
        <pc:sldMkLst>
          <pc:docMk/>
          <pc:sldMk cId="2064581378" sldId="278"/>
        </pc:sldMkLst>
        <pc:spChg chg="mod">
          <ac:chgData name="Emilie SCHULTZ" userId="844f8f18227f7dad" providerId="LiveId" clId="{07DB6DCE-1AE2-49EF-9D8A-E1C5A8FBA8DA}" dt="2017-11-23T10:26:16.989" v="6914" actId="20577"/>
          <ac:spMkLst>
            <pc:docMk/>
            <pc:sldMk cId="2064581378" sldId="278"/>
            <ac:spMk id="2" creationId="{C79E4288-DB7E-4C08-A3D2-3CC65D2DA243}"/>
          </ac:spMkLst>
        </pc:spChg>
        <pc:spChg chg="mod">
          <ac:chgData name="Emilie SCHULTZ" userId="844f8f18227f7dad" providerId="LiveId" clId="{07DB6DCE-1AE2-49EF-9D8A-E1C5A8FBA8DA}" dt="2017-11-23T10:27:39.580" v="7130" actId="5793"/>
          <ac:spMkLst>
            <pc:docMk/>
            <pc:sldMk cId="2064581378" sldId="278"/>
            <ac:spMk id="3" creationId="{2C86C4D9-20E9-4FC8-B458-3B945694AF3D}"/>
          </ac:spMkLst>
        </pc:spChg>
      </pc:sldChg>
      <pc:sldChg chg="modSp add modAnim">
        <pc:chgData name="Emilie SCHULTZ" userId="844f8f18227f7dad" providerId="LiveId" clId="{07DB6DCE-1AE2-49EF-9D8A-E1C5A8FBA8DA}" dt="2017-11-23T10:32:19.167" v="7387"/>
        <pc:sldMkLst>
          <pc:docMk/>
          <pc:sldMk cId="2195782722" sldId="279"/>
        </pc:sldMkLst>
        <pc:spChg chg="mod">
          <ac:chgData name="Emilie SCHULTZ" userId="844f8f18227f7dad" providerId="LiveId" clId="{07DB6DCE-1AE2-49EF-9D8A-E1C5A8FBA8DA}" dt="2017-11-23T10:28:04.938" v="7183" actId="20577"/>
          <ac:spMkLst>
            <pc:docMk/>
            <pc:sldMk cId="2195782722" sldId="279"/>
            <ac:spMk id="2" creationId="{D374E927-A0F5-4A7C-9CD7-22059579C37C}"/>
          </ac:spMkLst>
        </pc:spChg>
        <pc:spChg chg="mod">
          <ac:chgData name="Emilie SCHULTZ" userId="844f8f18227f7dad" providerId="LiveId" clId="{07DB6DCE-1AE2-49EF-9D8A-E1C5A8FBA8DA}" dt="2017-11-23T10:32:01.833" v="7384" actId="14100"/>
          <ac:spMkLst>
            <pc:docMk/>
            <pc:sldMk cId="2195782722" sldId="279"/>
            <ac:spMk id="3" creationId="{31B3E102-65D6-4C85-81FC-52CFB8A30ECA}"/>
          </ac:spMkLst>
        </pc:spChg>
      </pc:sldChg>
      <pc:sldChg chg="addSp add del modAnim">
        <pc:chgData name="Emilie SCHULTZ" userId="844f8f18227f7dad" providerId="LiveId" clId="{07DB6DCE-1AE2-49EF-9D8A-E1C5A8FBA8DA}" dt="2017-11-23T10:58:45.571" v="7765" actId="2696"/>
        <pc:sldMkLst>
          <pc:docMk/>
          <pc:sldMk cId="91475649" sldId="280"/>
        </pc:sldMkLst>
        <pc:graphicFrameChg chg="add">
          <ac:chgData name="Emilie SCHULTZ" userId="844f8f18227f7dad" providerId="LiveId" clId="{07DB6DCE-1AE2-49EF-9D8A-E1C5A8FBA8DA}" dt="2017-11-23T10:46:30.089" v="7523"/>
          <ac:graphicFrameMkLst>
            <pc:docMk/>
            <pc:sldMk cId="91475649" sldId="280"/>
            <ac:graphicFrameMk id="5" creationId="{03C11A61-A170-4A34-8A93-235BD8AA9BF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2FF5D-DBA3-44B9-B67F-AF357774E6B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078A7450-5D87-4897-A73B-A8AED495FFF8}">
      <dgm:prSet phldrT="[Texte]"/>
      <dgm:spPr/>
      <dgm:t>
        <a:bodyPr/>
        <a:lstStyle/>
        <a:p>
          <a:r>
            <a:rPr lang="fr-FR" dirty="0"/>
            <a:t> The </a:t>
          </a:r>
          <a:r>
            <a:rPr lang="fr-FR" dirty="0" err="1"/>
            <a:t>European</a:t>
          </a:r>
          <a:r>
            <a:rPr lang="fr-FR" dirty="0"/>
            <a:t> Commission</a:t>
          </a:r>
        </a:p>
      </dgm:t>
    </dgm:pt>
    <dgm:pt modelId="{143A8E29-DEA0-4A1C-820E-53B478118D6E}" type="parTrans" cxnId="{FB9106CF-8E83-4D5C-B6E2-B6E68F60DE89}">
      <dgm:prSet/>
      <dgm:spPr/>
      <dgm:t>
        <a:bodyPr/>
        <a:lstStyle/>
        <a:p>
          <a:endParaRPr lang="fr-FR"/>
        </a:p>
      </dgm:t>
    </dgm:pt>
    <dgm:pt modelId="{CF9E0FBF-D942-449B-A162-CE848D99EA81}" type="sibTrans" cxnId="{FB9106CF-8E83-4D5C-B6E2-B6E68F60DE89}">
      <dgm:prSet/>
      <dgm:spPr/>
      <dgm:t>
        <a:bodyPr/>
        <a:lstStyle/>
        <a:p>
          <a:endParaRPr lang="fr-FR"/>
        </a:p>
      </dgm:t>
    </dgm:pt>
    <dgm:pt modelId="{040ADEB7-91E2-45CD-9564-99EDB76F4A59}">
      <dgm:prSet phldrT="[Texte]"/>
      <dgm:spPr/>
      <dgm:t>
        <a:bodyPr/>
        <a:lstStyle/>
        <a:p>
          <a:r>
            <a:rPr lang="fr-FR" dirty="0" err="1"/>
            <a:t>Coordinated</a:t>
          </a:r>
          <a:r>
            <a:rPr lang="fr-FR" dirty="0"/>
            <a:t> </a:t>
          </a:r>
          <a:r>
            <a:rPr lang="fr-FR" dirty="0" err="1"/>
            <a:t>approach</a:t>
          </a:r>
          <a:r>
            <a:rPr lang="fr-FR" dirty="0"/>
            <a:t> of </a:t>
          </a:r>
          <a:r>
            <a:rPr lang="fr-FR" dirty="0" err="1"/>
            <a:t>temporary</a:t>
          </a:r>
          <a:r>
            <a:rPr lang="fr-FR" dirty="0"/>
            <a:t> border </a:t>
          </a:r>
          <a:r>
            <a:rPr lang="fr-FR" dirty="0" err="1"/>
            <a:t>controls</a:t>
          </a:r>
          <a:r>
            <a:rPr lang="fr-FR" dirty="0"/>
            <a:t> </a:t>
          </a:r>
        </a:p>
      </dgm:t>
    </dgm:pt>
    <dgm:pt modelId="{09ECA4B9-8B4B-4551-A509-34EC2C159112}" type="parTrans" cxnId="{5DD171F4-D677-43E0-8F75-13E43101EC9E}">
      <dgm:prSet/>
      <dgm:spPr/>
      <dgm:t>
        <a:bodyPr/>
        <a:lstStyle/>
        <a:p>
          <a:endParaRPr lang="fr-FR"/>
        </a:p>
      </dgm:t>
    </dgm:pt>
    <dgm:pt modelId="{2048FB6D-0352-454B-A057-978FCFDECE1F}" type="sibTrans" cxnId="{5DD171F4-D677-43E0-8F75-13E43101EC9E}">
      <dgm:prSet/>
      <dgm:spPr/>
      <dgm:t>
        <a:bodyPr/>
        <a:lstStyle/>
        <a:p>
          <a:endParaRPr lang="fr-FR"/>
        </a:p>
      </dgm:t>
    </dgm:pt>
    <dgm:pt modelId="{AD8534C5-2BAB-4033-A54C-BE6AC149FA85}">
      <dgm:prSet phldrT="[Texte]"/>
      <dgm:spPr/>
      <dgm:t>
        <a:bodyPr/>
        <a:lstStyle/>
        <a:p>
          <a:r>
            <a:rPr lang="fr-FR" dirty="0"/>
            <a:t>The </a:t>
          </a:r>
          <a:r>
            <a:rPr lang="fr-FR" dirty="0" err="1"/>
            <a:t>Netherlands</a:t>
          </a:r>
          <a:endParaRPr lang="fr-FR" dirty="0"/>
        </a:p>
      </dgm:t>
    </dgm:pt>
    <dgm:pt modelId="{A8C93FB6-4B17-413D-A656-C8AC0B6E4144}" type="parTrans" cxnId="{57201974-FC82-4C79-985A-7153029BDF9D}">
      <dgm:prSet/>
      <dgm:spPr/>
      <dgm:t>
        <a:bodyPr/>
        <a:lstStyle/>
        <a:p>
          <a:endParaRPr lang="fr-FR"/>
        </a:p>
      </dgm:t>
    </dgm:pt>
    <dgm:pt modelId="{42F96D3B-81BD-4882-8A09-17207F47B9CC}" type="sibTrans" cxnId="{57201974-FC82-4C79-985A-7153029BDF9D}">
      <dgm:prSet/>
      <dgm:spPr/>
      <dgm:t>
        <a:bodyPr/>
        <a:lstStyle/>
        <a:p>
          <a:endParaRPr lang="fr-FR"/>
        </a:p>
      </dgm:t>
    </dgm:pt>
    <dgm:pt modelId="{C4C07991-13AF-4CED-A961-FCB4E0FCD76F}">
      <dgm:prSet phldrT="[Texte]"/>
      <dgm:spPr/>
      <dgm:t>
        <a:bodyPr/>
        <a:lstStyle/>
        <a:p>
          <a:r>
            <a:rPr lang="fr-FR" dirty="0"/>
            <a:t>« Minimal Schengen Area »</a:t>
          </a:r>
        </a:p>
      </dgm:t>
    </dgm:pt>
    <dgm:pt modelId="{90F8854C-58C0-4F15-8523-8F40287B1D3F}" type="parTrans" cxnId="{AA81E421-C092-4C5E-9DA7-04FCF11C7B71}">
      <dgm:prSet/>
      <dgm:spPr/>
      <dgm:t>
        <a:bodyPr/>
        <a:lstStyle/>
        <a:p>
          <a:endParaRPr lang="fr-FR"/>
        </a:p>
      </dgm:t>
    </dgm:pt>
    <dgm:pt modelId="{A7DE4195-5D6C-4105-8121-B2BB49A6847D}" type="sibTrans" cxnId="{AA81E421-C092-4C5E-9DA7-04FCF11C7B71}">
      <dgm:prSet/>
      <dgm:spPr/>
      <dgm:t>
        <a:bodyPr/>
        <a:lstStyle/>
        <a:p>
          <a:endParaRPr lang="fr-FR"/>
        </a:p>
      </dgm:t>
    </dgm:pt>
    <dgm:pt modelId="{06F9DD62-84E4-4858-9C6E-8F9B6CEACEDE}">
      <dgm:prSet/>
      <dgm:spPr/>
      <dgm:t>
        <a:bodyPr/>
        <a:lstStyle/>
        <a:p>
          <a:r>
            <a:rPr lang="en-US" dirty="0"/>
            <a:t>Not including Greece from the </a:t>
          </a:r>
          <a:r>
            <a:rPr lang="en-US" dirty="0" err="1"/>
            <a:t>Schengen</a:t>
          </a:r>
          <a:r>
            <a:rPr lang="en-US" dirty="0"/>
            <a:t> Area</a:t>
          </a:r>
          <a:endParaRPr lang="fr-FR" dirty="0"/>
        </a:p>
      </dgm:t>
    </dgm:pt>
    <dgm:pt modelId="{E2D68751-BF21-49AF-8C7E-E6788A777CB2}" type="parTrans" cxnId="{60078F77-57FC-4A79-AF74-358F6D2708C7}">
      <dgm:prSet/>
      <dgm:spPr/>
      <dgm:t>
        <a:bodyPr/>
        <a:lstStyle/>
        <a:p>
          <a:endParaRPr lang="fr-FR"/>
        </a:p>
      </dgm:t>
    </dgm:pt>
    <dgm:pt modelId="{388D0427-F9EE-450E-96D0-3B0F2D7A3C9E}" type="sibTrans" cxnId="{60078F77-57FC-4A79-AF74-358F6D2708C7}">
      <dgm:prSet/>
      <dgm:spPr/>
      <dgm:t>
        <a:bodyPr/>
        <a:lstStyle/>
        <a:p>
          <a:endParaRPr lang="fr-FR"/>
        </a:p>
      </dgm:t>
    </dgm:pt>
    <dgm:pt modelId="{2CF550FE-F6FC-46BD-8BAF-5CDDD0280C5A}" type="pres">
      <dgm:prSet presAssocID="{4802FF5D-DBA3-44B9-B67F-AF357774E6BA}" presName="diagram" presStyleCnt="0">
        <dgm:presLayoutVars>
          <dgm:chPref val="1"/>
          <dgm:dir/>
          <dgm:animOne val="branch"/>
          <dgm:animLvl val="lvl"/>
          <dgm:resizeHandles/>
        </dgm:presLayoutVars>
      </dgm:prSet>
      <dgm:spPr/>
      <dgm:t>
        <a:bodyPr/>
        <a:lstStyle/>
        <a:p>
          <a:endParaRPr lang="fr-FR"/>
        </a:p>
      </dgm:t>
    </dgm:pt>
    <dgm:pt modelId="{78BB9399-9C3E-486D-88DD-1BB62542996D}" type="pres">
      <dgm:prSet presAssocID="{078A7450-5D87-4897-A73B-A8AED495FFF8}" presName="root" presStyleCnt="0"/>
      <dgm:spPr/>
    </dgm:pt>
    <dgm:pt modelId="{3348E224-0141-4125-8691-2F2633690909}" type="pres">
      <dgm:prSet presAssocID="{078A7450-5D87-4897-A73B-A8AED495FFF8}" presName="rootComposite" presStyleCnt="0"/>
      <dgm:spPr/>
    </dgm:pt>
    <dgm:pt modelId="{B1525D67-C69F-45A9-8BB8-C2044E5EA982}" type="pres">
      <dgm:prSet presAssocID="{078A7450-5D87-4897-A73B-A8AED495FFF8}" presName="rootText" presStyleLbl="node1" presStyleIdx="0" presStyleCnt="2"/>
      <dgm:spPr/>
      <dgm:t>
        <a:bodyPr/>
        <a:lstStyle/>
        <a:p>
          <a:endParaRPr lang="fr-FR"/>
        </a:p>
      </dgm:t>
    </dgm:pt>
    <dgm:pt modelId="{8AAFF6C4-1A0D-453A-8A68-20E5160EE088}" type="pres">
      <dgm:prSet presAssocID="{078A7450-5D87-4897-A73B-A8AED495FFF8}" presName="rootConnector" presStyleLbl="node1" presStyleIdx="0" presStyleCnt="2"/>
      <dgm:spPr/>
      <dgm:t>
        <a:bodyPr/>
        <a:lstStyle/>
        <a:p>
          <a:endParaRPr lang="fr-FR"/>
        </a:p>
      </dgm:t>
    </dgm:pt>
    <dgm:pt modelId="{19F916E8-AC4A-470F-8B32-84D5736B05B2}" type="pres">
      <dgm:prSet presAssocID="{078A7450-5D87-4897-A73B-A8AED495FFF8}" presName="childShape" presStyleCnt="0"/>
      <dgm:spPr/>
    </dgm:pt>
    <dgm:pt modelId="{ADC5C647-CA95-47B8-9C85-B8AF09020E53}" type="pres">
      <dgm:prSet presAssocID="{09ECA4B9-8B4B-4551-A509-34EC2C159112}" presName="Name13" presStyleLbl="parChTrans1D2" presStyleIdx="0" presStyleCnt="3"/>
      <dgm:spPr/>
      <dgm:t>
        <a:bodyPr/>
        <a:lstStyle/>
        <a:p>
          <a:endParaRPr lang="fr-FR"/>
        </a:p>
      </dgm:t>
    </dgm:pt>
    <dgm:pt modelId="{2F9C49CC-2BFB-4A53-B546-6BFED18D2C46}" type="pres">
      <dgm:prSet presAssocID="{040ADEB7-91E2-45CD-9564-99EDB76F4A59}" presName="childText" presStyleLbl="bgAcc1" presStyleIdx="0" presStyleCnt="3">
        <dgm:presLayoutVars>
          <dgm:bulletEnabled val="1"/>
        </dgm:presLayoutVars>
      </dgm:prSet>
      <dgm:spPr/>
      <dgm:t>
        <a:bodyPr/>
        <a:lstStyle/>
        <a:p>
          <a:endParaRPr lang="fr-FR"/>
        </a:p>
      </dgm:t>
    </dgm:pt>
    <dgm:pt modelId="{98FB9CB0-2743-4815-921C-C62EA78358F1}" type="pres">
      <dgm:prSet presAssocID="{E2D68751-BF21-49AF-8C7E-E6788A777CB2}" presName="Name13" presStyleLbl="parChTrans1D2" presStyleIdx="1" presStyleCnt="3"/>
      <dgm:spPr/>
      <dgm:t>
        <a:bodyPr/>
        <a:lstStyle/>
        <a:p>
          <a:endParaRPr lang="fr-FR"/>
        </a:p>
      </dgm:t>
    </dgm:pt>
    <dgm:pt modelId="{A84EA135-0AB3-4E8D-A91D-67FFFFA66CF6}" type="pres">
      <dgm:prSet presAssocID="{06F9DD62-84E4-4858-9C6E-8F9B6CEACEDE}" presName="childText" presStyleLbl="bgAcc1" presStyleIdx="1" presStyleCnt="3">
        <dgm:presLayoutVars>
          <dgm:bulletEnabled val="1"/>
        </dgm:presLayoutVars>
      </dgm:prSet>
      <dgm:spPr/>
      <dgm:t>
        <a:bodyPr/>
        <a:lstStyle/>
        <a:p>
          <a:endParaRPr lang="fr-FR"/>
        </a:p>
      </dgm:t>
    </dgm:pt>
    <dgm:pt modelId="{86ACDBCD-2ADC-492F-B002-05A27628A873}" type="pres">
      <dgm:prSet presAssocID="{AD8534C5-2BAB-4033-A54C-BE6AC149FA85}" presName="root" presStyleCnt="0"/>
      <dgm:spPr/>
    </dgm:pt>
    <dgm:pt modelId="{E3B61C8A-B00A-4273-B31D-5AF3D07CE258}" type="pres">
      <dgm:prSet presAssocID="{AD8534C5-2BAB-4033-A54C-BE6AC149FA85}" presName="rootComposite" presStyleCnt="0"/>
      <dgm:spPr/>
    </dgm:pt>
    <dgm:pt modelId="{BB6F1020-1993-4A0F-9345-FB08AFE1A1B2}" type="pres">
      <dgm:prSet presAssocID="{AD8534C5-2BAB-4033-A54C-BE6AC149FA85}" presName="rootText" presStyleLbl="node1" presStyleIdx="1" presStyleCnt="2"/>
      <dgm:spPr/>
      <dgm:t>
        <a:bodyPr/>
        <a:lstStyle/>
        <a:p>
          <a:endParaRPr lang="fr-FR"/>
        </a:p>
      </dgm:t>
    </dgm:pt>
    <dgm:pt modelId="{BB06730C-B86B-416F-B9E3-CED6ABC1B765}" type="pres">
      <dgm:prSet presAssocID="{AD8534C5-2BAB-4033-A54C-BE6AC149FA85}" presName="rootConnector" presStyleLbl="node1" presStyleIdx="1" presStyleCnt="2"/>
      <dgm:spPr/>
      <dgm:t>
        <a:bodyPr/>
        <a:lstStyle/>
        <a:p>
          <a:endParaRPr lang="fr-FR"/>
        </a:p>
      </dgm:t>
    </dgm:pt>
    <dgm:pt modelId="{84A05384-C49A-4121-A0F4-32F6F8981C24}" type="pres">
      <dgm:prSet presAssocID="{AD8534C5-2BAB-4033-A54C-BE6AC149FA85}" presName="childShape" presStyleCnt="0"/>
      <dgm:spPr/>
    </dgm:pt>
    <dgm:pt modelId="{787B36EF-9924-4AA5-B463-9BF24D8571B4}" type="pres">
      <dgm:prSet presAssocID="{90F8854C-58C0-4F15-8523-8F40287B1D3F}" presName="Name13" presStyleLbl="parChTrans1D2" presStyleIdx="2" presStyleCnt="3"/>
      <dgm:spPr/>
      <dgm:t>
        <a:bodyPr/>
        <a:lstStyle/>
        <a:p>
          <a:endParaRPr lang="fr-FR"/>
        </a:p>
      </dgm:t>
    </dgm:pt>
    <dgm:pt modelId="{B296B92C-AD08-4BDD-B17D-1C989FBEE149}" type="pres">
      <dgm:prSet presAssocID="{C4C07991-13AF-4CED-A961-FCB4E0FCD76F}" presName="childText" presStyleLbl="bgAcc1" presStyleIdx="2" presStyleCnt="3">
        <dgm:presLayoutVars>
          <dgm:bulletEnabled val="1"/>
        </dgm:presLayoutVars>
      </dgm:prSet>
      <dgm:spPr/>
      <dgm:t>
        <a:bodyPr/>
        <a:lstStyle/>
        <a:p>
          <a:endParaRPr lang="fr-FR"/>
        </a:p>
      </dgm:t>
    </dgm:pt>
  </dgm:ptLst>
  <dgm:cxnLst>
    <dgm:cxn modelId="{22CD3E43-3E32-4484-B50D-9ADFDA139360}" type="presOf" srcId="{4802FF5D-DBA3-44B9-B67F-AF357774E6BA}" destId="{2CF550FE-F6FC-46BD-8BAF-5CDDD0280C5A}" srcOrd="0" destOrd="0" presId="urn:microsoft.com/office/officeart/2005/8/layout/hierarchy3"/>
    <dgm:cxn modelId="{91DDB200-783D-4D6E-8E1A-4EBA6CF12BBA}" type="presOf" srcId="{040ADEB7-91E2-45CD-9564-99EDB76F4A59}" destId="{2F9C49CC-2BFB-4A53-B546-6BFED18D2C46}" srcOrd="0" destOrd="0" presId="urn:microsoft.com/office/officeart/2005/8/layout/hierarchy3"/>
    <dgm:cxn modelId="{FB9106CF-8E83-4D5C-B6E2-B6E68F60DE89}" srcId="{4802FF5D-DBA3-44B9-B67F-AF357774E6BA}" destId="{078A7450-5D87-4897-A73B-A8AED495FFF8}" srcOrd="0" destOrd="0" parTransId="{143A8E29-DEA0-4A1C-820E-53B478118D6E}" sibTransId="{CF9E0FBF-D942-449B-A162-CE848D99EA81}"/>
    <dgm:cxn modelId="{628C602C-622C-49DC-A04D-9D3394DD6BD7}" type="presOf" srcId="{078A7450-5D87-4897-A73B-A8AED495FFF8}" destId="{B1525D67-C69F-45A9-8BB8-C2044E5EA982}" srcOrd="0" destOrd="0" presId="urn:microsoft.com/office/officeart/2005/8/layout/hierarchy3"/>
    <dgm:cxn modelId="{60078F77-57FC-4A79-AF74-358F6D2708C7}" srcId="{078A7450-5D87-4897-A73B-A8AED495FFF8}" destId="{06F9DD62-84E4-4858-9C6E-8F9B6CEACEDE}" srcOrd="1" destOrd="0" parTransId="{E2D68751-BF21-49AF-8C7E-E6788A777CB2}" sibTransId="{388D0427-F9EE-450E-96D0-3B0F2D7A3C9E}"/>
    <dgm:cxn modelId="{E54C2474-397A-4C8F-AAC2-F340D0F375A5}" type="presOf" srcId="{06F9DD62-84E4-4858-9C6E-8F9B6CEACEDE}" destId="{A84EA135-0AB3-4E8D-A91D-67FFFFA66CF6}" srcOrd="0" destOrd="0" presId="urn:microsoft.com/office/officeart/2005/8/layout/hierarchy3"/>
    <dgm:cxn modelId="{3A0945A2-16C9-4FF9-92E9-E7F4D550B04D}" type="presOf" srcId="{AD8534C5-2BAB-4033-A54C-BE6AC149FA85}" destId="{BB06730C-B86B-416F-B9E3-CED6ABC1B765}" srcOrd="1" destOrd="0" presId="urn:microsoft.com/office/officeart/2005/8/layout/hierarchy3"/>
    <dgm:cxn modelId="{5112F7E6-1870-4706-ABF5-F8CB96745CA6}" type="presOf" srcId="{C4C07991-13AF-4CED-A961-FCB4E0FCD76F}" destId="{B296B92C-AD08-4BDD-B17D-1C989FBEE149}" srcOrd="0" destOrd="0" presId="urn:microsoft.com/office/officeart/2005/8/layout/hierarchy3"/>
    <dgm:cxn modelId="{AA81E421-C092-4C5E-9DA7-04FCF11C7B71}" srcId="{AD8534C5-2BAB-4033-A54C-BE6AC149FA85}" destId="{C4C07991-13AF-4CED-A961-FCB4E0FCD76F}" srcOrd="0" destOrd="0" parTransId="{90F8854C-58C0-4F15-8523-8F40287B1D3F}" sibTransId="{A7DE4195-5D6C-4105-8121-B2BB49A6847D}"/>
    <dgm:cxn modelId="{ECEA3734-F7B8-461B-BF96-24D2BE7C6322}" type="presOf" srcId="{E2D68751-BF21-49AF-8C7E-E6788A777CB2}" destId="{98FB9CB0-2743-4815-921C-C62EA78358F1}" srcOrd="0" destOrd="0" presId="urn:microsoft.com/office/officeart/2005/8/layout/hierarchy3"/>
    <dgm:cxn modelId="{5DD171F4-D677-43E0-8F75-13E43101EC9E}" srcId="{078A7450-5D87-4897-A73B-A8AED495FFF8}" destId="{040ADEB7-91E2-45CD-9564-99EDB76F4A59}" srcOrd="0" destOrd="0" parTransId="{09ECA4B9-8B4B-4551-A509-34EC2C159112}" sibTransId="{2048FB6D-0352-454B-A057-978FCFDECE1F}"/>
    <dgm:cxn modelId="{8146EA64-D1D1-4FD3-87FF-2B8ECD79F38A}" type="presOf" srcId="{90F8854C-58C0-4F15-8523-8F40287B1D3F}" destId="{787B36EF-9924-4AA5-B463-9BF24D8571B4}" srcOrd="0" destOrd="0" presId="urn:microsoft.com/office/officeart/2005/8/layout/hierarchy3"/>
    <dgm:cxn modelId="{69FA35F7-5F2E-48D2-B3A9-B2FE1C95BCE1}" type="presOf" srcId="{09ECA4B9-8B4B-4551-A509-34EC2C159112}" destId="{ADC5C647-CA95-47B8-9C85-B8AF09020E53}" srcOrd="0" destOrd="0" presId="urn:microsoft.com/office/officeart/2005/8/layout/hierarchy3"/>
    <dgm:cxn modelId="{FE8E6B2F-26CB-40AF-A41A-B400267A63F0}" type="presOf" srcId="{AD8534C5-2BAB-4033-A54C-BE6AC149FA85}" destId="{BB6F1020-1993-4A0F-9345-FB08AFE1A1B2}" srcOrd="0" destOrd="0" presId="urn:microsoft.com/office/officeart/2005/8/layout/hierarchy3"/>
    <dgm:cxn modelId="{EE592E1B-0390-4E8B-9BC5-E980B005D7E0}" type="presOf" srcId="{078A7450-5D87-4897-A73B-A8AED495FFF8}" destId="{8AAFF6C4-1A0D-453A-8A68-20E5160EE088}" srcOrd="1" destOrd="0" presId="urn:microsoft.com/office/officeart/2005/8/layout/hierarchy3"/>
    <dgm:cxn modelId="{57201974-FC82-4C79-985A-7153029BDF9D}" srcId="{4802FF5D-DBA3-44B9-B67F-AF357774E6BA}" destId="{AD8534C5-2BAB-4033-A54C-BE6AC149FA85}" srcOrd="1" destOrd="0" parTransId="{A8C93FB6-4B17-413D-A656-C8AC0B6E4144}" sibTransId="{42F96D3B-81BD-4882-8A09-17207F47B9CC}"/>
    <dgm:cxn modelId="{A2E91ED3-0338-4331-A1EF-3CBB29CC0336}" type="presParOf" srcId="{2CF550FE-F6FC-46BD-8BAF-5CDDD0280C5A}" destId="{78BB9399-9C3E-486D-88DD-1BB62542996D}" srcOrd="0" destOrd="0" presId="urn:microsoft.com/office/officeart/2005/8/layout/hierarchy3"/>
    <dgm:cxn modelId="{EEDE4A38-A6B6-434C-BE4E-68CFEEEB3D3D}" type="presParOf" srcId="{78BB9399-9C3E-486D-88DD-1BB62542996D}" destId="{3348E224-0141-4125-8691-2F2633690909}" srcOrd="0" destOrd="0" presId="urn:microsoft.com/office/officeart/2005/8/layout/hierarchy3"/>
    <dgm:cxn modelId="{7FE6A2ED-5E57-4D71-8043-A740FF5A9B24}" type="presParOf" srcId="{3348E224-0141-4125-8691-2F2633690909}" destId="{B1525D67-C69F-45A9-8BB8-C2044E5EA982}" srcOrd="0" destOrd="0" presId="urn:microsoft.com/office/officeart/2005/8/layout/hierarchy3"/>
    <dgm:cxn modelId="{78D54977-0BB3-428C-85F4-322AB7F4AFE3}" type="presParOf" srcId="{3348E224-0141-4125-8691-2F2633690909}" destId="{8AAFF6C4-1A0D-453A-8A68-20E5160EE088}" srcOrd="1" destOrd="0" presId="urn:microsoft.com/office/officeart/2005/8/layout/hierarchy3"/>
    <dgm:cxn modelId="{D8C1EACB-B18C-4F14-800A-C747E3AE82D5}" type="presParOf" srcId="{78BB9399-9C3E-486D-88DD-1BB62542996D}" destId="{19F916E8-AC4A-470F-8B32-84D5736B05B2}" srcOrd="1" destOrd="0" presId="urn:microsoft.com/office/officeart/2005/8/layout/hierarchy3"/>
    <dgm:cxn modelId="{3213C7F5-1AE8-4829-B48A-BDC7F7AFEEEE}" type="presParOf" srcId="{19F916E8-AC4A-470F-8B32-84D5736B05B2}" destId="{ADC5C647-CA95-47B8-9C85-B8AF09020E53}" srcOrd="0" destOrd="0" presId="urn:microsoft.com/office/officeart/2005/8/layout/hierarchy3"/>
    <dgm:cxn modelId="{A1DCADE9-7887-4FC3-BF5B-B306CB8D7E1F}" type="presParOf" srcId="{19F916E8-AC4A-470F-8B32-84D5736B05B2}" destId="{2F9C49CC-2BFB-4A53-B546-6BFED18D2C46}" srcOrd="1" destOrd="0" presId="urn:microsoft.com/office/officeart/2005/8/layout/hierarchy3"/>
    <dgm:cxn modelId="{ABA6EC55-46D2-4A99-B94D-753CB0080D43}" type="presParOf" srcId="{19F916E8-AC4A-470F-8B32-84D5736B05B2}" destId="{98FB9CB0-2743-4815-921C-C62EA78358F1}" srcOrd="2" destOrd="0" presId="urn:microsoft.com/office/officeart/2005/8/layout/hierarchy3"/>
    <dgm:cxn modelId="{7D0D59A2-5A8D-4150-906C-C5A96E273680}" type="presParOf" srcId="{19F916E8-AC4A-470F-8B32-84D5736B05B2}" destId="{A84EA135-0AB3-4E8D-A91D-67FFFFA66CF6}" srcOrd="3" destOrd="0" presId="urn:microsoft.com/office/officeart/2005/8/layout/hierarchy3"/>
    <dgm:cxn modelId="{161B338F-1407-4800-9F08-D61DE5D4FDDB}" type="presParOf" srcId="{2CF550FE-F6FC-46BD-8BAF-5CDDD0280C5A}" destId="{86ACDBCD-2ADC-492F-B002-05A27628A873}" srcOrd="1" destOrd="0" presId="urn:microsoft.com/office/officeart/2005/8/layout/hierarchy3"/>
    <dgm:cxn modelId="{873D042E-E919-4F82-8902-B6DD7D6918E9}" type="presParOf" srcId="{86ACDBCD-2ADC-492F-B002-05A27628A873}" destId="{E3B61C8A-B00A-4273-B31D-5AF3D07CE258}" srcOrd="0" destOrd="0" presId="urn:microsoft.com/office/officeart/2005/8/layout/hierarchy3"/>
    <dgm:cxn modelId="{4C5DFA84-4DE8-4566-89A0-22D455DC9873}" type="presParOf" srcId="{E3B61C8A-B00A-4273-B31D-5AF3D07CE258}" destId="{BB6F1020-1993-4A0F-9345-FB08AFE1A1B2}" srcOrd="0" destOrd="0" presId="urn:microsoft.com/office/officeart/2005/8/layout/hierarchy3"/>
    <dgm:cxn modelId="{1804F908-0795-4684-830C-7A299823277F}" type="presParOf" srcId="{E3B61C8A-B00A-4273-B31D-5AF3D07CE258}" destId="{BB06730C-B86B-416F-B9E3-CED6ABC1B765}" srcOrd="1" destOrd="0" presId="urn:microsoft.com/office/officeart/2005/8/layout/hierarchy3"/>
    <dgm:cxn modelId="{C936A80D-13B2-4E67-B889-AB561F789354}" type="presParOf" srcId="{86ACDBCD-2ADC-492F-B002-05A27628A873}" destId="{84A05384-C49A-4121-A0F4-32F6F8981C24}" srcOrd="1" destOrd="0" presId="urn:microsoft.com/office/officeart/2005/8/layout/hierarchy3"/>
    <dgm:cxn modelId="{6F802C88-D53D-4C90-ACDA-6C890685EA28}" type="presParOf" srcId="{84A05384-C49A-4121-A0F4-32F6F8981C24}" destId="{787B36EF-9924-4AA5-B463-9BF24D8571B4}" srcOrd="0" destOrd="0" presId="urn:microsoft.com/office/officeart/2005/8/layout/hierarchy3"/>
    <dgm:cxn modelId="{E42560F8-F28E-4783-B83C-D120F30D46E4}" type="presParOf" srcId="{84A05384-C49A-4121-A0F4-32F6F8981C24}" destId="{B296B92C-AD08-4BDD-B17D-1C989FBEE149}"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E33AF6-CC5F-47B5-B18C-D00D5E83B64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02C160FD-5DFC-4B18-8BB3-51E2702EA91F}">
      <dgm:prSet phldrT="[Texte]"/>
      <dgm:spPr/>
      <dgm:t>
        <a:bodyPr/>
        <a:lstStyle/>
        <a:p>
          <a:r>
            <a:rPr lang="fr-FR" dirty="0" err="1"/>
            <a:t>European</a:t>
          </a:r>
          <a:r>
            <a:rPr lang="fr-FR" dirty="0"/>
            <a:t> agenda on migration</a:t>
          </a:r>
        </a:p>
      </dgm:t>
    </dgm:pt>
    <dgm:pt modelId="{20A23A5C-40A9-4CAC-A916-79DD9BF909C7}" type="parTrans" cxnId="{0965820A-B099-48A9-AFAD-B8E59A14AC5D}">
      <dgm:prSet/>
      <dgm:spPr/>
      <dgm:t>
        <a:bodyPr/>
        <a:lstStyle/>
        <a:p>
          <a:endParaRPr lang="fr-FR"/>
        </a:p>
      </dgm:t>
    </dgm:pt>
    <dgm:pt modelId="{D2B2F5F4-3830-40D9-9C3B-8DB421700C37}" type="sibTrans" cxnId="{0965820A-B099-48A9-AFAD-B8E59A14AC5D}">
      <dgm:prSet/>
      <dgm:spPr/>
      <dgm:t>
        <a:bodyPr/>
        <a:lstStyle/>
        <a:p>
          <a:endParaRPr lang="fr-FR"/>
        </a:p>
      </dgm:t>
    </dgm:pt>
    <dgm:pt modelId="{0750067C-F548-4997-8C24-3971A632F338}">
      <dgm:prSet phldrT="[Texte]"/>
      <dgm:spPr/>
      <dgm:t>
        <a:bodyPr/>
        <a:lstStyle/>
        <a:p>
          <a:r>
            <a:rPr lang="fr-FR" dirty="0"/>
            <a:t>Relocation plan </a:t>
          </a:r>
        </a:p>
      </dgm:t>
    </dgm:pt>
    <dgm:pt modelId="{F4394076-8A89-483F-B822-33A754CD2F0A}" type="parTrans" cxnId="{83ACF7AD-A107-44AB-9A6F-AC57BDF66C8C}">
      <dgm:prSet/>
      <dgm:spPr/>
      <dgm:t>
        <a:bodyPr/>
        <a:lstStyle/>
        <a:p>
          <a:endParaRPr lang="fr-FR"/>
        </a:p>
      </dgm:t>
    </dgm:pt>
    <dgm:pt modelId="{B85C8671-C1E0-4B06-8E74-45B1F9D8A00C}" type="sibTrans" cxnId="{83ACF7AD-A107-44AB-9A6F-AC57BDF66C8C}">
      <dgm:prSet/>
      <dgm:spPr/>
      <dgm:t>
        <a:bodyPr/>
        <a:lstStyle/>
        <a:p>
          <a:endParaRPr lang="fr-FR"/>
        </a:p>
      </dgm:t>
    </dgm:pt>
    <dgm:pt modelId="{F61BB324-3AC0-41F0-AEC7-3072DC166EC0}">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a:t>This plan </a:t>
          </a:r>
          <a:r>
            <a:rPr lang="fr-FR" dirty="0" err="1"/>
            <a:t>distributes</a:t>
          </a:r>
          <a:r>
            <a:rPr lang="fr-FR" dirty="0"/>
            <a:t> the asylum </a:t>
          </a:r>
          <a:r>
            <a:rPr lang="fr-FR" dirty="0" err="1"/>
            <a:t>seekers</a:t>
          </a:r>
          <a:r>
            <a:rPr lang="fr-FR" dirty="0"/>
            <a:t> </a:t>
          </a:r>
          <a:r>
            <a:rPr lang="fr-FR" dirty="0" err="1"/>
            <a:t>from</a:t>
          </a:r>
          <a:r>
            <a:rPr lang="fr-FR" dirty="0"/>
            <a:t>  </a:t>
          </a:r>
          <a:r>
            <a:rPr lang="fr-FR" dirty="0" err="1"/>
            <a:t>Greece</a:t>
          </a:r>
          <a:r>
            <a:rPr lang="fr-FR" dirty="0"/>
            <a:t> and </a:t>
          </a:r>
          <a:r>
            <a:rPr lang="fr-FR" dirty="0" err="1" smtClean="0"/>
            <a:t>Italy</a:t>
          </a:r>
          <a:r>
            <a:rPr lang="fr-FR" dirty="0" smtClean="0"/>
            <a:t> all </a:t>
          </a:r>
          <a:r>
            <a:rPr lang="fr-FR" dirty="0" err="1" smtClean="0"/>
            <a:t>around</a:t>
          </a:r>
          <a:r>
            <a:rPr lang="fr-FR" dirty="0" smtClean="0"/>
            <a:t> the EU</a:t>
          </a:r>
          <a:endParaRPr lang="fr-FR" dirty="0"/>
        </a:p>
        <a:p>
          <a:pPr defTabSz="666750">
            <a:lnSpc>
              <a:spcPct val="90000"/>
            </a:lnSpc>
            <a:spcBef>
              <a:spcPct val="0"/>
            </a:spcBef>
            <a:spcAft>
              <a:spcPct val="35000"/>
            </a:spcAft>
          </a:pPr>
          <a:endParaRPr lang="fr-FR" dirty="0"/>
        </a:p>
      </dgm:t>
    </dgm:pt>
    <dgm:pt modelId="{ABF180BC-3F72-4E42-9C6C-B1E9DEB9E02E}" type="sibTrans" cxnId="{C1D09223-B25E-4BE9-BC39-BB61F195968E}">
      <dgm:prSet/>
      <dgm:spPr/>
      <dgm:t>
        <a:bodyPr/>
        <a:lstStyle/>
        <a:p>
          <a:endParaRPr lang="fr-FR"/>
        </a:p>
      </dgm:t>
    </dgm:pt>
    <dgm:pt modelId="{BF925F50-4E88-435B-88B1-B2A22395553D}" type="parTrans" cxnId="{C1D09223-B25E-4BE9-BC39-BB61F195968E}">
      <dgm:prSet/>
      <dgm:spPr/>
      <dgm:t>
        <a:bodyPr/>
        <a:lstStyle/>
        <a:p>
          <a:endParaRPr lang="fr-FR"/>
        </a:p>
      </dgm:t>
    </dgm:pt>
    <dgm:pt modelId="{739F93FB-74E9-4DB8-85FD-B4E8229258BB}">
      <dgm:prSet phldrT="[Texte]"/>
      <dgm:spPr/>
      <dgm:t>
        <a:bodyPr/>
        <a:lstStyle/>
        <a:p>
          <a:r>
            <a:rPr lang="fr-FR" dirty="0"/>
            <a:t>The </a:t>
          </a:r>
          <a:r>
            <a:rPr lang="fr-FR" dirty="0" err="1"/>
            <a:t>asylum</a:t>
          </a:r>
          <a:r>
            <a:rPr lang="fr-FR" dirty="0"/>
            <a:t> </a:t>
          </a:r>
          <a:r>
            <a:rPr lang="fr-FR" dirty="0" err="1" smtClean="0"/>
            <a:t>seeker</a:t>
          </a:r>
          <a:r>
            <a:rPr lang="fr-FR" dirty="0" smtClean="0"/>
            <a:t> has </a:t>
          </a:r>
          <a:r>
            <a:rPr lang="fr-FR" dirty="0"/>
            <a:t>to </a:t>
          </a:r>
          <a:r>
            <a:rPr lang="fr-FR" dirty="0" err="1"/>
            <a:t>register</a:t>
          </a:r>
          <a:r>
            <a:rPr lang="fr-FR" dirty="0"/>
            <a:t>  in the </a:t>
          </a:r>
          <a:r>
            <a:rPr lang="fr-FR" dirty="0" err="1"/>
            <a:t>member</a:t>
          </a:r>
          <a:r>
            <a:rPr lang="fr-FR" dirty="0"/>
            <a:t> </a:t>
          </a:r>
          <a:r>
            <a:rPr lang="fr-FR" dirty="0" smtClean="0"/>
            <a:t>state </a:t>
          </a:r>
          <a:r>
            <a:rPr lang="fr-FR" dirty="0" err="1"/>
            <a:t>where</a:t>
          </a:r>
          <a:r>
            <a:rPr lang="fr-FR" dirty="0"/>
            <a:t> </a:t>
          </a:r>
          <a:r>
            <a:rPr lang="fr-FR" dirty="0" err="1" smtClean="0"/>
            <a:t>he</a:t>
          </a:r>
          <a:r>
            <a:rPr lang="fr-FR" dirty="0" smtClean="0"/>
            <a:t> </a:t>
          </a:r>
          <a:r>
            <a:rPr lang="fr-FR" dirty="0" err="1"/>
            <a:t>originally</a:t>
          </a:r>
          <a:r>
            <a:rPr lang="fr-FR" dirty="0"/>
            <a:t> </a:t>
          </a:r>
          <a:r>
            <a:rPr lang="fr-FR" dirty="0" err="1"/>
            <a:t>entered</a:t>
          </a:r>
          <a:r>
            <a:rPr lang="fr-FR" dirty="0"/>
            <a:t> </a:t>
          </a:r>
        </a:p>
      </dgm:t>
    </dgm:pt>
    <dgm:pt modelId="{428F146F-B6EE-481A-82A6-529D530B9C85}" type="sibTrans" cxnId="{4DB804CB-C204-435D-A692-E9F0F18F6644}">
      <dgm:prSet/>
      <dgm:spPr/>
      <dgm:t>
        <a:bodyPr/>
        <a:lstStyle/>
        <a:p>
          <a:endParaRPr lang="fr-FR"/>
        </a:p>
      </dgm:t>
    </dgm:pt>
    <dgm:pt modelId="{BD96DD2D-8E7F-40E8-B9B7-05C6F4E705D1}" type="parTrans" cxnId="{4DB804CB-C204-435D-A692-E9F0F18F6644}">
      <dgm:prSet/>
      <dgm:spPr/>
      <dgm:t>
        <a:bodyPr/>
        <a:lstStyle/>
        <a:p>
          <a:endParaRPr lang="fr-FR"/>
        </a:p>
      </dgm:t>
    </dgm:pt>
    <dgm:pt modelId="{F916FCE5-D49F-4D6E-8F71-C55C8B8FE060}">
      <dgm:prSet phldrT="[Texte]"/>
      <dgm:spPr/>
      <dgm:t>
        <a:bodyPr/>
        <a:lstStyle/>
        <a:p>
          <a:r>
            <a:rPr lang="fr-FR" dirty="0"/>
            <a:t>Dublin </a:t>
          </a:r>
          <a:r>
            <a:rPr lang="fr-FR" dirty="0" err="1"/>
            <a:t>Regulation</a:t>
          </a:r>
          <a:endParaRPr lang="fr-FR" dirty="0"/>
        </a:p>
      </dgm:t>
    </dgm:pt>
    <dgm:pt modelId="{BFBA63DC-2523-4C77-80FF-3A821AB6B442}" type="sibTrans" cxnId="{E29D05D6-81B8-4953-ACAE-AB342D13C815}">
      <dgm:prSet/>
      <dgm:spPr/>
      <dgm:t>
        <a:bodyPr/>
        <a:lstStyle/>
        <a:p>
          <a:endParaRPr lang="fr-FR"/>
        </a:p>
      </dgm:t>
    </dgm:pt>
    <dgm:pt modelId="{D77E5DED-3374-47DC-BA0D-5873A173CF39}" type="parTrans" cxnId="{E29D05D6-81B8-4953-ACAE-AB342D13C815}">
      <dgm:prSet/>
      <dgm:spPr/>
      <dgm:t>
        <a:bodyPr/>
        <a:lstStyle/>
        <a:p>
          <a:endParaRPr lang="fr-FR"/>
        </a:p>
      </dgm:t>
    </dgm:pt>
    <dgm:pt modelId="{4D1A0F74-2669-43C4-861A-2AF55C55D920}" type="pres">
      <dgm:prSet presAssocID="{ACE33AF6-CC5F-47B5-B18C-D00D5E83B64F}" presName="diagram" presStyleCnt="0">
        <dgm:presLayoutVars>
          <dgm:chPref val="1"/>
          <dgm:dir/>
          <dgm:animOne val="branch"/>
          <dgm:animLvl val="lvl"/>
          <dgm:resizeHandles/>
        </dgm:presLayoutVars>
      </dgm:prSet>
      <dgm:spPr/>
      <dgm:t>
        <a:bodyPr/>
        <a:lstStyle/>
        <a:p>
          <a:endParaRPr lang="fr-FR"/>
        </a:p>
      </dgm:t>
    </dgm:pt>
    <dgm:pt modelId="{59EEB0EE-A1F9-4946-9C4B-3BDD5EDAAC31}" type="pres">
      <dgm:prSet presAssocID="{F916FCE5-D49F-4D6E-8F71-C55C8B8FE060}" presName="root" presStyleCnt="0"/>
      <dgm:spPr/>
    </dgm:pt>
    <dgm:pt modelId="{2BB826B5-66E7-4E81-B1B1-FEE33C46BFF9}" type="pres">
      <dgm:prSet presAssocID="{F916FCE5-D49F-4D6E-8F71-C55C8B8FE060}" presName="rootComposite" presStyleCnt="0"/>
      <dgm:spPr/>
    </dgm:pt>
    <dgm:pt modelId="{B0F58C8C-7847-40EF-88E9-2345EE33556F}" type="pres">
      <dgm:prSet presAssocID="{F916FCE5-D49F-4D6E-8F71-C55C8B8FE060}" presName="rootText" presStyleLbl="node1" presStyleIdx="0" presStyleCnt="2"/>
      <dgm:spPr/>
      <dgm:t>
        <a:bodyPr/>
        <a:lstStyle/>
        <a:p>
          <a:endParaRPr lang="fr-FR"/>
        </a:p>
      </dgm:t>
    </dgm:pt>
    <dgm:pt modelId="{8705C67C-7C59-4702-AB1E-328A580A33C7}" type="pres">
      <dgm:prSet presAssocID="{F916FCE5-D49F-4D6E-8F71-C55C8B8FE060}" presName="rootConnector" presStyleLbl="node1" presStyleIdx="0" presStyleCnt="2"/>
      <dgm:spPr/>
      <dgm:t>
        <a:bodyPr/>
        <a:lstStyle/>
        <a:p>
          <a:endParaRPr lang="fr-FR"/>
        </a:p>
      </dgm:t>
    </dgm:pt>
    <dgm:pt modelId="{7DA97D0B-6F05-4078-B0A4-05FA54508FA6}" type="pres">
      <dgm:prSet presAssocID="{F916FCE5-D49F-4D6E-8F71-C55C8B8FE060}" presName="childShape" presStyleCnt="0"/>
      <dgm:spPr/>
    </dgm:pt>
    <dgm:pt modelId="{A23062AE-9250-4AD9-9FA2-A99D90665CB4}" type="pres">
      <dgm:prSet presAssocID="{BD96DD2D-8E7F-40E8-B9B7-05C6F4E705D1}" presName="Name13" presStyleLbl="parChTrans1D2" presStyleIdx="0" presStyleCnt="3"/>
      <dgm:spPr/>
      <dgm:t>
        <a:bodyPr/>
        <a:lstStyle/>
        <a:p>
          <a:endParaRPr lang="fr-FR"/>
        </a:p>
      </dgm:t>
    </dgm:pt>
    <dgm:pt modelId="{00EB550A-B03E-4F97-BCD4-2887A29EEA25}" type="pres">
      <dgm:prSet presAssocID="{739F93FB-74E9-4DB8-85FD-B4E8229258BB}" presName="childText" presStyleLbl="bgAcc1" presStyleIdx="0" presStyleCnt="3">
        <dgm:presLayoutVars>
          <dgm:bulletEnabled val="1"/>
        </dgm:presLayoutVars>
      </dgm:prSet>
      <dgm:spPr/>
      <dgm:t>
        <a:bodyPr/>
        <a:lstStyle/>
        <a:p>
          <a:endParaRPr lang="fr-FR"/>
        </a:p>
      </dgm:t>
    </dgm:pt>
    <dgm:pt modelId="{9BB79E28-4B19-4A50-B077-AD76A8E8F9BA}" type="pres">
      <dgm:prSet presAssocID="{02C160FD-5DFC-4B18-8BB3-51E2702EA91F}" presName="root" presStyleCnt="0"/>
      <dgm:spPr/>
    </dgm:pt>
    <dgm:pt modelId="{0DCFC5DA-AD2A-4601-BDDE-236E68E2247C}" type="pres">
      <dgm:prSet presAssocID="{02C160FD-5DFC-4B18-8BB3-51E2702EA91F}" presName="rootComposite" presStyleCnt="0"/>
      <dgm:spPr/>
    </dgm:pt>
    <dgm:pt modelId="{F864D0D9-CDED-4B0B-85A6-51FC00CBD681}" type="pres">
      <dgm:prSet presAssocID="{02C160FD-5DFC-4B18-8BB3-51E2702EA91F}" presName="rootText" presStyleLbl="node1" presStyleIdx="1" presStyleCnt="2"/>
      <dgm:spPr/>
      <dgm:t>
        <a:bodyPr/>
        <a:lstStyle/>
        <a:p>
          <a:endParaRPr lang="fr-FR"/>
        </a:p>
      </dgm:t>
    </dgm:pt>
    <dgm:pt modelId="{11422C80-BC3A-4FCA-89B3-4464AF74B1F2}" type="pres">
      <dgm:prSet presAssocID="{02C160FD-5DFC-4B18-8BB3-51E2702EA91F}" presName="rootConnector" presStyleLbl="node1" presStyleIdx="1" presStyleCnt="2"/>
      <dgm:spPr/>
      <dgm:t>
        <a:bodyPr/>
        <a:lstStyle/>
        <a:p>
          <a:endParaRPr lang="fr-FR"/>
        </a:p>
      </dgm:t>
    </dgm:pt>
    <dgm:pt modelId="{CBB73A39-C285-4E9B-B1B4-0A8EE5383C78}" type="pres">
      <dgm:prSet presAssocID="{02C160FD-5DFC-4B18-8BB3-51E2702EA91F}" presName="childShape" presStyleCnt="0"/>
      <dgm:spPr/>
    </dgm:pt>
    <dgm:pt modelId="{FCF5BA96-F3C9-4B65-9087-549EC98AEDF8}" type="pres">
      <dgm:prSet presAssocID="{F4394076-8A89-483F-B822-33A754CD2F0A}" presName="Name13" presStyleLbl="parChTrans1D2" presStyleIdx="1" presStyleCnt="3"/>
      <dgm:spPr/>
      <dgm:t>
        <a:bodyPr/>
        <a:lstStyle/>
        <a:p>
          <a:endParaRPr lang="fr-FR"/>
        </a:p>
      </dgm:t>
    </dgm:pt>
    <dgm:pt modelId="{FBCD92B0-B6C3-4456-9681-C3EC94360B34}" type="pres">
      <dgm:prSet presAssocID="{0750067C-F548-4997-8C24-3971A632F338}" presName="childText" presStyleLbl="bgAcc1" presStyleIdx="1" presStyleCnt="3" custLinFactNeighborX="70563" custLinFactNeighborY="-773">
        <dgm:presLayoutVars>
          <dgm:bulletEnabled val="1"/>
        </dgm:presLayoutVars>
      </dgm:prSet>
      <dgm:spPr/>
      <dgm:t>
        <a:bodyPr/>
        <a:lstStyle/>
        <a:p>
          <a:endParaRPr lang="fr-FR"/>
        </a:p>
      </dgm:t>
    </dgm:pt>
    <dgm:pt modelId="{5378A740-0607-4EF7-A143-1568AF53E7FD}" type="pres">
      <dgm:prSet presAssocID="{BF925F50-4E88-435B-88B1-B2A22395553D}" presName="Name13" presStyleLbl="parChTrans1D2" presStyleIdx="2" presStyleCnt="3"/>
      <dgm:spPr/>
      <dgm:t>
        <a:bodyPr/>
        <a:lstStyle/>
        <a:p>
          <a:endParaRPr lang="fr-FR"/>
        </a:p>
      </dgm:t>
    </dgm:pt>
    <dgm:pt modelId="{A65BEA2C-195A-4155-AFFE-C65EC958DC54}" type="pres">
      <dgm:prSet presAssocID="{F61BB324-3AC0-41F0-AEC7-3072DC166EC0}" presName="childText" presStyleLbl="bgAcc1" presStyleIdx="2" presStyleCnt="3" custLinFactNeighborX="-3685" custLinFactNeighborY="-4344">
        <dgm:presLayoutVars>
          <dgm:bulletEnabled val="1"/>
        </dgm:presLayoutVars>
      </dgm:prSet>
      <dgm:spPr/>
      <dgm:t>
        <a:bodyPr/>
        <a:lstStyle/>
        <a:p>
          <a:endParaRPr lang="fr-FR"/>
        </a:p>
      </dgm:t>
    </dgm:pt>
  </dgm:ptLst>
  <dgm:cxnLst>
    <dgm:cxn modelId="{F4E9E662-4066-480B-96ED-DD5BB4889565}" type="presOf" srcId="{02C160FD-5DFC-4B18-8BB3-51E2702EA91F}" destId="{11422C80-BC3A-4FCA-89B3-4464AF74B1F2}" srcOrd="1" destOrd="0" presId="urn:microsoft.com/office/officeart/2005/8/layout/hierarchy3"/>
    <dgm:cxn modelId="{BD3AEC88-0C5C-4109-B90F-D7AC22E61923}" type="presOf" srcId="{BF925F50-4E88-435B-88B1-B2A22395553D}" destId="{5378A740-0607-4EF7-A143-1568AF53E7FD}" srcOrd="0" destOrd="0" presId="urn:microsoft.com/office/officeart/2005/8/layout/hierarchy3"/>
    <dgm:cxn modelId="{83ACF7AD-A107-44AB-9A6F-AC57BDF66C8C}" srcId="{02C160FD-5DFC-4B18-8BB3-51E2702EA91F}" destId="{0750067C-F548-4997-8C24-3971A632F338}" srcOrd="0" destOrd="0" parTransId="{F4394076-8A89-483F-B822-33A754CD2F0A}" sibTransId="{B85C8671-C1E0-4B06-8E74-45B1F9D8A00C}"/>
    <dgm:cxn modelId="{C1D09223-B25E-4BE9-BC39-BB61F195968E}" srcId="{02C160FD-5DFC-4B18-8BB3-51E2702EA91F}" destId="{F61BB324-3AC0-41F0-AEC7-3072DC166EC0}" srcOrd="1" destOrd="0" parTransId="{BF925F50-4E88-435B-88B1-B2A22395553D}" sibTransId="{ABF180BC-3F72-4E42-9C6C-B1E9DEB9E02E}"/>
    <dgm:cxn modelId="{1A1CF0AC-A1AB-4E7C-ACFF-8056C1CA3C58}" type="presOf" srcId="{ACE33AF6-CC5F-47B5-B18C-D00D5E83B64F}" destId="{4D1A0F74-2669-43C4-861A-2AF55C55D920}" srcOrd="0" destOrd="0" presId="urn:microsoft.com/office/officeart/2005/8/layout/hierarchy3"/>
    <dgm:cxn modelId="{642FD2B6-E001-42B6-88CA-98B93317579D}" type="presOf" srcId="{02C160FD-5DFC-4B18-8BB3-51E2702EA91F}" destId="{F864D0D9-CDED-4B0B-85A6-51FC00CBD681}" srcOrd="0" destOrd="0" presId="urn:microsoft.com/office/officeart/2005/8/layout/hierarchy3"/>
    <dgm:cxn modelId="{6EBC8EB5-5827-413C-B6EE-868313D05030}" type="presOf" srcId="{0750067C-F548-4997-8C24-3971A632F338}" destId="{FBCD92B0-B6C3-4456-9681-C3EC94360B34}" srcOrd="0" destOrd="0" presId="urn:microsoft.com/office/officeart/2005/8/layout/hierarchy3"/>
    <dgm:cxn modelId="{E29D05D6-81B8-4953-ACAE-AB342D13C815}" srcId="{ACE33AF6-CC5F-47B5-B18C-D00D5E83B64F}" destId="{F916FCE5-D49F-4D6E-8F71-C55C8B8FE060}" srcOrd="0" destOrd="0" parTransId="{D77E5DED-3374-47DC-BA0D-5873A173CF39}" sibTransId="{BFBA63DC-2523-4C77-80FF-3A821AB6B442}"/>
    <dgm:cxn modelId="{1B4B0DF6-5EE4-4225-95C1-4BC48C5F3B49}" type="presOf" srcId="{F4394076-8A89-483F-B822-33A754CD2F0A}" destId="{FCF5BA96-F3C9-4B65-9087-549EC98AEDF8}" srcOrd="0" destOrd="0" presId="urn:microsoft.com/office/officeart/2005/8/layout/hierarchy3"/>
    <dgm:cxn modelId="{ADE82BC6-3650-4727-B735-8D3C848D3D87}" type="presOf" srcId="{F916FCE5-D49F-4D6E-8F71-C55C8B8FE060}" destId="{8705C67C-7C59-4702-AB1E-328A580A33C7}" srcOrd="1" destOrd="0" presId="urn:microsoft.com/office/officeart/2005/8/layout/hierarchy3"/>
    <dgm:cxn modelId="{815CE318-7DD4-4655-B7D8-86AC097394C9}" type="presOf" srcId="{F916FCE5-D49F-4D6E-8F71-C55C8B8FE060}" destId="{B0F58C8C-7847-40EF-88E9-2345EE33556F}" srcOrd="0" destOrd="0" presId="urn:microsoft.com/office/officeart/2005/8/layout/hierarchy3"/>
    <dgm:cxn modelId="{4DB804CB-C204-435D-A692-E9F0F18F6644}" srcId="{F916FCE5-D49F-4D6E-8F71-C55C8B8FE060}" destId="{739F93FB-74E9-4DB8-85FD-B4E8229258BB}" srcOrd="0" destOrd="0" parTransId="{BD96DD2D-8E7F-40E8-B9B7-05C6F4E705D1}" sibTransId="{428F146F-B6EE-481A-82A6-529D530B9C85}"/>
    <dgm:cxn modelId="{A8DD00D6-0D4A-408C-8902-C6A940A2BC81}" type="presOf" srcId="{BD96DD2D-8E7F-40E8-B9B7-05C6F4E705D1}" destId="{A23062AE-9250-4AD9-9FA2-A99D90665CB4}" srcOrd="0" destOrd="0" presId="urn:microsoft.com/office/officeart/2005/8/layout/hierarchy3"/>
    <dgm:cxn modelId="{0965820A-B099-48A9-AFAD-B8E59A14AC5D}" srcId="{ACE33AF6-CC5F-47B5-B18C-D00D5E83B64F}" destId="{02C160FD-5DFC-4B18-8BB3-51E2702EA91F}" srcOrd="1" destOrd="0" parTransId="{20A23A5C-40A9-4CAC-A916-79DD9BF909C7}" sibTransId="{D2B2F5F4-3830-40D9-9C3B-8DB421700C37}"/>
    <dgm:cxn modelId="{53AD6E9A-E7A7-40E8-BEC0-18D60805C3CF}" type="presOf" srcId="{739F93FB-74E9-4DB8-85FD-B4E8229258BB}" destId="{00EB550A-B03E-4F97-BCD4-2887A29EEA25}" srcOrd="0" destOrd="0" presId="urn:microsoft.com/office/officeart/2005/8/layout/hierarchy3"/>
    <dgm:cxn modelId="{8D02D40F-6A0F-437C-B0E0-91BED66106D6}" type="presOf" srcId="{F61BB324-3AC0-41F0-AEC7-3072DC166EC0}" destId="{A65BEA2C-195A-4155-AFFE-C65EC958DC54}" srcOrd="0" destOrd="0" presId="urn:microsoft.com/office/officeart/2005/8/layout/hierarchy3"/>
    <dgm:cxn modelId="{7AB8E4B0-5B44-4477-B2D8-A4F934670395}" type="presParOf" srcId="{4D1A0F74-2669-43C4-861A-2AF55C55D920}" destId="{59EEB0EE-A1F9-4946-9C4B-3BDD5EDAAC31}" srcOrd="0" destOrd="0" presId="urn:microsoft.com/office/officeart/2005/8/layout/hierarchy3"/>
    <dgm:cxn modelId="{AFC4A939-9966-488C-8B18-FAF0B6933B7B}" type="presParOf" srcId="{59EEB0EE-A1F9-4946-9C4B-3BDD5EDAAC31}" destId="{2BB826B5-66E7-4E81-B1B1-FEE33C46BFF9}" srcOrd="0" destOrd="0" presId="urn:microsoft.com/office/officeart/2005/8/layout/hierarchy3"/>
    <dgm:cxn modelId="{7F461FCD-FD1E-4F47-9C15-58F847E6BC62}" type="presParOf" srcId="{2BB826B5-66E7-4E81-B1B1-FEE33C46BFF9}" destId="{B0F58C8C-7847-40EF-88E9-2345EE33556F}" srcOrd="0" destOrd="0" presId="urn:microsoft.com/office/officeart/2005/8/layout/hierarchy3"/>
    <dgm:cxn modelId="{12C27882-9FB1-4C8D-A1BA-C9C603B7578C}" type="presParOf" srcId="{2BB826B5-66E7-4E81-B1B1-FEE33C46BFF9}" destId="{8705C67C-7C59-4702-AB1E-328A580A33C7}" srcOrd="1" destOrd="0" presId="urn:microsoft.com/office/officeart/2005/8/layout/hierarchy3"/>
    <dgm:cxn modelId="{C001EFA5-A086-4C43-B73D-77A90A8BCA49}" type="presParOf" srcId="{59EEB0EE-A1F9-4946-9C4B-3BDD5EDAAC31}" destId="{7DA97D0B-6F05-4078-B0A4-05FA54508FA6}" srcOrd="1" destOrd="0" presId="urn:microsoft.com/office/officeart/2005/8/layout/hierarchy3"/>
    <dgm:cxn modelId="{6878E06E-B5C2-49D7-961F-811F1C2BC003}" type="presParOf" srcId="{7DA97D0B-6F05-4078-B0A4-05FA54508FA6}" destId="{A23062AE-9250-4AD9-9FA2-A99D90665CB4}" srcOrd="0" destOrd="0" presId="urn:microsoft.com/office/officeart/2005/8/layout/hierarchy3"/>
    <dgm:cxn modelId="{41E60183-AE7F-4887-8605-28C34203EDCF}" type="presParOf" srcId="{7DA97D0B-6F05-4078-B0A4-05FA54508FA6}" destId="{00EB550A-B03E-4F97-BCD4-2887A29EEA25}" srcOrd="1" destOrd="0" presId="urn:microsoft.com/office/officeart/2005/8/layout/hierarchy3"/>
    <dgm:cxn modelId="{C31D3030-8248-42A7-9ECB-604814772A93}" type="presParOf" srcId="{4D1A0F74-2669-43C4-861A-2AF55C55D920}" destId="{9BB79E28-4B19-4A50-B077-AD76A8E8F9BA}" srcOrd="1" destOrd="0" presId="urn:microsoft.com/office/officeart/2005/8/layout/hierarchy3"/>
    <dgm:cxn modelId="{1D8463FE-A5BC-4A33-AE39-BAEA351AECB5}" type="presParOf" srcId="{9BB79E28-4B19-4A50-B077-AD76A8E8F9BA}" destId="{0DCFC5DA-AD2A-4601-BDDE-236E68E2247C}" srcOrd="0" destOrd="0" presId="urn:microsoft.com/office/officeart/2005/8/layout/hierarchy3"/>
    <dgm:cxn modelId="{AFD3D54F-720A-4F55-8A14-F5D3121C94E8}" type="presParOf" srcId="{0DCFC5DA-AD2A-4601-BDDE-236E68E2247C}" destId="{F864D0D9-CDED-4B0B-85A6-51FC00CBD681}" srcOrd="0" destOrd="0" presId="urn:microsoft.com/office/officeart/2005/8/layout/hierarchy3"/>
    <dgm:cxn modelId="{EADC2C69-6E74-4FCE-A130-F48B7DC53268}" type="presParOf" srcId="{0DCFC5DA-AD2A-4601-BDDE-236E68E2247C}" destId="{11422C80-BC3A-4FCA-89B3-4464AF74B1F2}" srcOrd="1" destOrd="0" presId="urn:microsoft.com/office/officeart/2005/8/layout/hierarchy3"/>
    <dgm:cxn modelId="{CA46708C-4180-4C27-A08C-0F5959D93A56}" type="presParOf" srcId="{9BB79E28-4B19-4A50-B077-AD76A8E8F9BA}" destId="{CBB73A39-C285-4E9B-B1B4-0A8EE5383C78}" srcOrd="1" destOrd="0" presId="urn:microsoft.com/office/officeart/2005/8/layout/hierarchy3"/>
    <dgm:cxn modelId="{4B173B00-E0F3-4609-881C-C654FF5C4F48}" type="presParOf" srcId="{CBB73A39-C285-4E9B-B1B4-0A8EE5383C78}" destId="{FCF5BA96-F3C9-4B65-9087-549EC98AEDF8}" srcOrd="0" destOrd="0" presId="urn:microsoft.com/office/officeart/2005/8/layout/hierarchy3"/>
    <dgm:cxn modelId="{AE483018-8E06-4709-A46F-97B0B6FF77E2}" type="presParOf" srcId="{CBB73A39-C285-4E9B-B1B4-0A8EE5383C78}" destId="{FBCD92B0-B6C3-4456-9681-C3EC94360B34}" srcOrd="1" destOrd="0" presId="urn:microsoft.com/office/officeart/2005/8/layout/hierarchy3"/>
    <dgm:cxn modelId="{2D521698-FD06-4363-AB57-F35B7C38D066}" type="presParOf" srcId="{CBB73A39-C285-4E9B-B1B4-0A8EE5383C78}" destId="{5378A740-0607-4EF7-A143-1568AF53E7FD}" srcOrd="2" destOrd="0" presId="urn:microsoft.com/office/officeart/2005/8/layout/hierarchy3"/>
    <dgm:cxn modelId="{72A146A1-B942-4FDD-8C23-C5CD4259FFD2}" type="presParOf" srcId="{CBB73A39-C285-4E9B-B1B4-0A8EE5383C78}" destId="{A65BEA2C-195A-4155-AFFE-C65EC958DC54}"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7FC6C-AFB5-48A8-B530-8F1CCA0FD9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FB26EA3D-1E99-4166-A1F3-01C32F6344A5}">
      <dgm:prSet phldrT="[Texte]"/>
      <dgm:spPr/>
      <dgm:t>
        <a:bodyPr/>
        <a:lstStyle/>
        <a:p>
          <a:r>
            <a:rPr lang="fr-FR" dirty="0" err="1"/>
            <a:t>Two</a:t>
          </a:r>
          <a:r>
            <a:rPr lang="fr-FR" dirty="0"/>
            <a:t> </a:t>
          </a:r>
          <a:r>
            <a:rPr lang="fr-FR" dirty="0" err="1"/>
            <a:t>factors</a:t>
          </a:r>
          <a:r>
            <a:rPr lang="fr-FR" dirty="0"/>
            <a:t> </a:t>
          </a:r>
        </a:p>
      </dgm:t>
    </dgm:pt>
    <dgm:pt modelId="{ADE59E3D-5567-40C0-9C41-F9EE249D3773}" type="sibTrans" cxnId="{C0F6F8FA-FC88-43A8-BE45-9338B4E3C00B}">
      <dgm:prSet/>
      <dgm:spPr/>
      <dgm:t>
        <a:bodyPr/>
        <a:lstStyle/>
        <a:p>
          <a:endParaRPr lang="fr-FR"/>
        </a:p>
      </dgm:t>
    </dgm:pt>
    <dgm:pt modelId="{F62D602F-B494-461B-B4A9-5B3A5EB7B6B8}" type="parTrans" cxnId="{C0F6F8FA-FC88-43A8-BE45-9338B4E3C00B}">
      <dgm:prSet/>
      <dgm:spPr/>
      <dgm:t>
        <a:bodyPr/>
        <a:lstStyle/>
        <a:p>
          <a:endParaRPr lang="fr-FR"/>
        </a:p>
      </dgm:t>
    </dgm:pt>
    <dgm:pt modelId="{FB7F8ADA-663F-420D-9D91-E1E168444313}">
      <dgm:prSet phldrT="[Texte]"/>
      <dgm:spPr/>
      <dgm:t>
        <a:bodyPr/>
        <a:lstStyle/>
        <a:p>
          <a:r>
            <a:rPr lang="fr-FR" dirty="0"/>
            <a:t>A </a:t>
          </a:r>
          <a:r>
            <a:rPr lang="fr-FR" dirty="0" err="1"/>
            <a:t>different</a:t>
          </a:r>
          <a:r>
            <a:rPr lang="fr-FR" dirty="0"/>
            <a:t> </a:t>
          </a:r>
          <a:r>
            <a:rPr lang="fr-FR" dirty="0" err="1"/>
            <a:t>reception</a:t>
          </a:r>
          <a:r>
            <a:rPr lang="fr-FR" dirty="0"/>
            <a:t>  </a:t>
          </a:r>
          <a:r>
            <a:rPr lang="fr-FR" dirty="0" err="1"/>
            <a:t>policy</a:t>
          </a:r>
          <a:r>
            <a:rPr lang="fr-FR" dirty="0"/>
            <a:t> in </a:t>
          </a:r>
          <a:r>
            <a:rPr lang="fr-FR" dirty="0" err="1"/>
            <a:t>every</a:t>
          </a:r>
          <a:r>
            <a:rPr lang="fr-FR" dirty="0"/>
            <a:t> </a:t>
          </a:r>
          <a:r>
            <a:rPr lang="fr-FR" dirty="0" err="1"/>
            <a:t>member</a:t>
          </a:r>
          <a:r>
            <a:rPr lang="fr-FR" dirty="0"/>
            <a:t> </a:t>
          </a:r>
          <a:r>
            <a:rPr lang="fr-FR" dirty="0" smtClean="0"/>
            <a:t>state</a:t>
          </a:r>
          <a:endParaRPr lang="fr-FR" dirty="0"/>
        </a:p>
      </dgm:t>
    </dgm:pt>
    <dgm:pt modelId="{82E7A558-9053-4FCD-85B5-655388D8D205}" type="sibTrans" cxnId="{C9061B02-209A-4F6F-BECA-888808737B72}">
      <dgm:prSet/>
      <dgm:spPr/>
      <dgm:t>
        <a:bodyPr/>
        <a:lstStyle/>
        <a:p>
          <a:endParaRPr lang="fr-FR"/>
        </a:p>
      </dgm:t>
    </dgm:pt>
    <dgm:pt modelId="{59802CF4-9975-464D-8BB0-2258FB22F30B}" type="parTrans" cxnId="{C9061B02-209A-4F6F-BECA-888808737B72}">
      <dgm:prSet/>
      <dgm:spPr/>
      <dgm:t>
        <a:bodyPr/>
        <a:lstStyle/>
        <a:p>
          <a:endParaRPr lang="fr-FR"/>
        </a:p>
      </dgm:t>
    </dgm:pt>
    <dgm:pt modelId="{458EDA58-A1D1-4CC3-B0F6-ABBFCBFE7243}">
      <dgm:prSet phldrT="[Texte]"/>
      <dgm:spPr/>
      <dgm:t>
        <a:bodyPr/>
        <a:lstStyle/>
        <a:p>
          <a:r>
            <a:rPr lang="fr-FR" dirty="0"/>
            <a:t>The </a:t>
          </a:r>
          <a:r>
            <a:rPr lang="fr-FR" dirty="0" err="1"/>
            <a:t>refusal</a:t>
          </a:r>
          <a:r>
            <a:rPr lang="fr-FR" dirty="0"/>
            <a:t> of application  by </a:t>
          </a:r>
          <a:r>
            <a:rPr lang="fr-FR" dirty="0" smtClean="0"/>
            <a:t>certain East EU countries</a:t>
          </a:r>
          <a:endParaRPr lang="fr-FR" dirty="0"/>
        </a:p>
      </dgm:t>
    </dgm:pt>
    <dgm:pt modelId="{E3F65577-9A88-484C-8817-8035CD7B1C39}" type="sibTrans" cxnId="{EC140205-BFBE-4218-9031-98E04AE6BC3F}">
      <dgm:prSet/>
      <dgm:spPr/>
      <dgm:t>
        <a:bodyPr/>
        <a:lstStyle/>
        <a:p>
          <a:endParaRPr lang="fr-FR"/>
        </a:p>
      </dgm:t>
    </dgm:pt>
    <dgm:pt modelId="{031D4B21-604F-4259-AEE0-90A717C8114C}" type="parTrans" cxnId="{EC140205-BFBE-4218-9031-98E04AE6BC3F}">
      <dgm:prSet/>
      <dgm:spPr/>
      <dgm:t>
        <a:bodyPr/>
        <a:lstStyle/>
        <a:p>
          <a:endParaRPr lang="fr-FR"/>
        </a:p>
      </dgm:t>
    </dgm:pt>
    <dgm:pt modelId="{56BB1B68-374D-44EF-ACD1-7DF844A5B75A}" type="pres">
      <dgm:prSet presAssocID="{5827FC6C-AFB5-48A8-B530-8F1CCA0FD931}" presName="diagram" presStyleCnt="0">
        <dgm:presLayoutVars>
          <dgm:chPref val="1"/>
          <dgm:dir/>
          <dgm:animOne val="branch"/>
          <dgm:animLvl val="lvl"/>
          <dgm:resizeHandles val="exact"/>
        </dgm:presLayoutVars>
      </dgm:prSet>
      <dgm:spPr/>
      <dgm:t>
        <a:bodyPr/>
        <a:lstStyle/>
        <a:p>
          <a:endParaRPr lang="fr-FR"/>
        </a:p>
      </dgm:t>
    </dgm:pt>
    <dgm:pt modelId="{7C9FCBA4-6D27-432A-91EB-8E0790EC7480}" type="pres">
      <dgm:prSet presAssocID="{FB26EA3D-1E99-4166-A1F3-01C32F6344A5}" presName="root1" presStyleCnt="0"/>
      <dgm:spPr/>
    </dgm:pt>
    <dgm:pt modelId="{E6DBD9D8-8E3B-4B5F-983B-BC446F67CD64}" type="pres">
      <dgm:prSet presAssocID="{FB26EA3D-1E99-4166-A1F3-01C32F6344A5}" presName="LevelOneTextNode" presStyleLbl="node0" presStyleIdx="0" presStyleCnt="1">
        <dgm:presLayoutVars>
          <dgm:chPref val="3"/>
        </dgm:presLayoutVars>
      </dgm:prSet>
      <dgm:spPr/>
      <dgm:t>
        <a:bodyPr/>
        <a:lstStyle/>
        <a:p>
          <a:endParaRPr lang="fr-FR"/>
        </a:p>
      </dgm:t>
    </dgm:pt>
    <dgm:pt modelId="{FD968BC0-8927-4128-A357-B6D46367355F}" type="pres">
      <dgm:prSet presAssocID="{FB26EA3D-1E99-4166-A1F3-01C32F6344A5}" presName="level2hierChild" presStyleCnt="0"/>
      <dgm:spPr/>
    </dgm:pt>
    <dgm:pt modelId="{DD1D15E8-3C92-470D-A3E8-E6E2B3D29160}" type="pres">
      <dgm:prSet presAssocID="{59802CF4-9975-464D-8BB0-2258FB22F30B}" presName="conn2-1" presStyleLbl="parChTrans1D2" presStyleIdx="0" presStyleCnt="2"/>
      <dgm:spPr/>
      <dgm:t>
        <a:bodyPr/>
        <a:lstStyle/>
        <a:p>
          <a:endParaRPr lang="fr-FR"/>
        </a:p>
      </dgm:t>
    </dgm:pt>
    <dgm:pt modelId="{867D64D8-34EE-4394-A24C-F13791AB29B9}" type="pres">
      <dgm:prSet presAssocID="{59802CF4-9975-464D-8BB0-2258FB22F30B}" presName="connTx" presStyleLbl="parChTrans1D2" presStyleIdx="0" presStyleCnt="2"/>
      <dgm:spPr/>
      <dgm:t>
        <a:bodyPr/>
        <a:lstStyle/>
        <a:p>
          <a:endParaRPr lang="fr-FR"/>
        </a:p>
      </dgm:t>
    </dgm:pt>
    <dgm:pt modelId="{89141930-269B-4A61-83D8-D1D704F403EA}" type="pres">
      <dgm:prSet presAssocID="{FB7F8ADA-663F-420D-9D91-E1E168444313}" presName="root2" presStyleCnt="0"/>
      <dgm:spPr/>
    </dgm:pt>
    <dgm:pt modelId="{0324B945-7ADC-4DF1-BB38-B286922E3A85}" type="pres">
      <dgm:prSet presAssocID="{FB7F8ADA-663F-420D-9D91-E1E168444313}" presName="LevelTwoTextNode" presStyleLbl="node2" presStyleIdx="0" presStyleCnt="2">
        <dgm:presLayoutVars>
          <dgm:chPref val="3"/>
        </dgm:presLayoutVars>
      </dgm:prSet>
      <dgm:spPr/>
      <dgm:t>
        <a:bodyPr/>
        <a:lstStyle/>
        <a:p>
          <a:endParaRPr lang="fr-FR"/>
        </a:p>
      </dgm:t>
    </dgm:pt>
    <dgm:pt modelId="{623CEC2F-C1CD-4B24-B6C7-12F8BE7DDC3C}" type="pres">
      <dgm:prSet presAssocID="{FB7F8ADA-663F-420D-9D91-E1E168444313}" presName="level3hierChild" presStyleCnt="0"/>
      <dgm:spPr/>
    </dgm:pt>
    <dgm:pt modelId="{33638120-07AF-4202-84BE-67CBB2757D02}" type="pres">
      <dgm:prSet presAssocID="{031D4B21-604F-4259-AEE0-90A717C8114C}" presName="conn2-1" presStyleLbl="parChTrans1D2" presStyleIdx="1" presStyleCnt="2"/>
      <dgm:spPr/>
      <dgm:t>
        <a:bodyPr/>
        <a:lstStyle/>
        <a:p>
          <a:endParaRPr lang="fr-FR"/>
        </a:p>
      </dgm:t>
    </dgm:pt>
    <dgm:pt modelId="{1762E6B2-A05E-4300-99AF-2AB698A691CE}" type="pres">
      <dgm:prSet presAssocID="{031D4B21-604F-4259-AEE0-90A717C8114C}" presName="connTx" presStyleLbl="parChTrans1D2" presStyleIdx="1" presStyleCnt="2"/>
      <dgm:spPr/>
      <dgm:t>
        <a:bodyPr/>
        <a:lstStyle/>
        <a:p>
          <a:endParaRPr lang="fr-FR"/>
        </a:p>
      </dgm:t>
    </dgm:pt>
    <dgm:pt modelId="{FF6ED6E9-A9E5-483F-B9E9-E59F596DF9E4}" type="pres">
      <dgm:prSet presAssocID="{458EDA58-A1D1-4CC3-B0F6-ABBFCBFE7243}" presName="root2" presStyleCnt="0"/>
      <dgm:spPr/>
    </dgm:pt>
    <dgm:pt modelId="{685F8F74-DE7B-4092-8E7C-6387A60B01AE}" type="pres">
      <dgm:prSet presAssocID="{458EDA58-A1D1-4CC3-B0F6-ABBFCBFE7243}" presName="LevelTwoTextNode" presStyleLbl="node2" presStyleIdx="1" presStyleCnt="2">
        <dgm:presLayoutVars>
          <dgm:chPref val="3"/>
        </dgm:presLayoutVars>
      </dgm:prSet>
      <dgm:spPr/>
      <dgm:t>
        <a:bodyPr/>
        <a:lstStyle/>
        <a:p>
          <a:endParaRPr lang="fr-FR"/>
        </a:p>
      </dgm:t>
    </dgm:pt>
    <dgm:pt modelId="{680CB1DB-2504-41FA-B628-D2518AFC3515}" type="pres">
      <dgm:prSet presAssocID="{458EDA58-A1D1-4CC3-B0F6-ABBFCBFE7243}" presName="level3hierChild" presStyleCnt="0"/>
      <dgm:spPr/>
    </dgm:pt>
  </dgm:ptLst>
  <dgm:cxnLst>
    <dgm:cxn modelId="{80663FB0-CFA0-49B7-B8BC-5F3CB766C5C8}" type="presOf" srcId="{59802CF4-9975-464D-8BB0-2258FB22F30B}" destId="{867D64D8-34EE-4394-A24C-F13791AB29B9}" srcOrd="1" destOrd="0" presId="urn:microsoft.com/office/officeart/2005/8/layout/hierarchy2"/>
    <dgm:cxn modelId="{C1FCAF19-496A-4C76-973A-6F753F3A5643}" type="presOf" srcId="{FB26EA3D-1E99-4166-A1F3-01C32F6344A5}" destId="{E6DBD9D8-8E3B-4B5F-983B-BC446F67CD64}" srcOrd="0" destOrd="0" presId="urn:microsoft.com/office/officeart/2005/8/layout/hierarchy2"/>
    <dgm:cxn modelId="{DBD6361E-0CF0-40CA-B3F1-72D9F115466A}" type="presOf" srcId="{031D4B21-604F-4259-AEE0-90A717C8114C}" destId="{1762E6B2-A05E-4300-99AF-2AB698A691CE}" srcOrd="1" destOrd="0" presId="urn:microsoft.com/office/officeart/2005/8/layout/hierarchy2"/>
    <dgm:cxn modelId="{C6B0473F-B1A1-4DBF-A692-E9D6E8396960}" type="presOf" srcId="{59802CF4-9975-464D-8BB0-2258FB22F30B}" destId="{DD1D15E8-3C92-470D-A3E8-E6E2B3D29160}" srcOrd="0" destOrd="0" presId="urn:microsoft.com/office/officeart/2005/8/layout/hierarchy2"/>
    <dgm:cxn modelId="{EC140205-BFBE-4218-9031-98E04AE6BC3F}" srcId="{FB26EA3D-1E99-4166-A1F3-01C32F6344A5}" destId="{458EDA58-A1D1-4CC3-B0F6-ABBFCBFE7243}" srcOrd="1" destOrd="0" parTransId="{031D4B21-604F-4259-AEE0-90A717C8114C}" sibTransId="{E3F65577-9A88-484C-8817-8035CD7B1C39}"/>
    <dgm:cxn modelId="{A92E6CB5-7068-4882-898E-73CE7314BA5B}" type="presOf" srcId="{FB7F8ADA-663F-420D-9D91-E1E168444313}" destId="{0324B945-7ADC-4DF1-BB38-B286922E3A85}" srcOrd="0" destOrd="0" presId="urn:microsoft.com/office/officeart/2005/8/layout/hierarchy2"/>
    <dgm:cxn modelId="{0BCFDB30-EA4A-4A6E-A6EE-3735EBAB72FB}" type="presOf" srcId="{5827FC6C-AFB5-48A8-B530-8F1CCA0FD931}" destId="{56BB1B68-374D-44EF-ACD1-7DF844A5B75A}" srcOrd="0" destOrd="0" presId="urn:microsoft.com/office/officeart/2005/8/layout/hierarchy2"/>
    <dgm:cxn modelId="{72F5358B-AE55-455B-98D8-2C99FBB47387}" type="presOf" srcId="{031D4B21-604F-4259-AEE0-90A717C8114C}" destId="{33638120-07AF-4202-84BE-67CBB2757D02}" srcOrd="0" destOrd="0" presId="urn:microsoft.com/office/officeart/2005/8/layout/hierarchy2"/>
    <dgm:cxn modelId="{43DA20F6-A49D-42E9-8004-B6AD17E0CEF5}" type="presOf" srcId="{458EDA58-A1D1-4CC3-B0F6-ABBFCBFE7243}" destId="{685F8F74-DE7B-4092-8E7C-6387A60B01AE}" srcOrd="0" destOrd="0" presId="urn:microsoft.com/office/officeart/2005/8/layout/hierarchy2"/>
    <dgm:cxn modelId="{C0F6F8FA-FC88-43A8-BE45-9338B4E3C00B}" srcId="{5827FC6C-AFB5-48A8-B530-8F1CCA0FD931}" destId="{FB26EA3D-1E99-4166-A1F3-01C32F6344A5}" srcOrd="0" destOrd="0" parTransId="{F62D602F-B494-461B-B4A9-5B3A5EB7B6B8}" sibTransId="{ADE59E3D-5567-40C0-9C41-F9EE249D3773}"/>
    <dgm:cxn modelId="{C9061B02-209A-4F6F-BECA-888808737B72}" srcId="{FB26EA3D-1E99-4166-A1F3-01C32F6344A5}" destId="{FB7F8ADA-663F-420D-9D91-E1E168444313}" srcOrd="0" destOrd="0" parTransId="{59802CF4-9975-464D-8BB0-2258FB22F30B}" sibTransId="{82E7A558-9053-4FCD-85B5-655388D8D205}"/>
    <dgm:cxn modelId="{7413CE82-0EDF-4762-BC8F-1FDD2E40F28F}" type="presParOf" srcId="{56BB1B68-374D-44EF-ACD1-7DF844A5B75A}" destId="{7C9FCBA4-6D27-432A-91EB-8E0790EC7480}" srcOrd="0" destOrd="0" presId="urn:microsoft.com/office/officeart/2005/8/layout/hierarchy2"/>
    <dgm:cxn modelId="{9869B2FB-1518-4F83-BAF9-6690EAAF8B74}" type="presParOf" srcId="{7C9FCBA4-6D27-432A-91EB-8E0790EC7480}" destId="{E6DBD9D8-8E3B-4B5F-983B-BC446F67CD64}" srcOrd="0" destOrd="0" presId="urn:microsoft.com/office/officeart/2005/8/layout/hierarchy2"/>
    <dgm:cxn modelId="{F16D0F18-9649-4E13-B2CB-A7AA105EB28D}" type="presParOf" srcId="{7C9FCBA4-6D27-432A-91EB-8E0790EC7480}" destId="{FD968BC0-8927-4128-A357-B6D46367355F}" srcOrd="1" destOrd="0" presId="urn:microsoft.com/office/officeart/2005/8/layout/hierarchy2"/>
    <dgm:cxn modelId="{613A80F2-98A1-4428-9811-4F0ADAA076F7}" type="presParOf" srcId="{FD968BC0-8927-4128-A357-B6D46367355F}" destId="{DD1D15E8-3C92-470D-A3E8-E6E2B3D29160}" srcOrd="0" destOrd="0" presId="urn:microsoft.com/office/officeart/2005/8/layout/hierarchy2"/>
    <dgm:cxn modelId="{070F9347-8A4F-41BB-B05B-9411D6A9DA67}" type="presParOf" srcId="{DD1D15E8-3C92-470D-A3E8-E6E2B3D29160}" destId="{867D64D8-34EE-4394-A24C-F13791AB29B9}" srcOrd="0" destOrd="0" presId="urn:microsoft.com/office/officeart/2005/8/layout/hierarchy2"/>
    <dgm:cxn modelId="{4AB8FE35-BD73-43A9-A6C3-49028E5D0076}" type="presParOf" srcId="{FD968BC0-8927-4128-A357-B6D46367355F}" destId="{89141930-269B-4A61-83D8-D1D704F403EA}" srcOrd="1" destOrd="0" presId="urn:microsoft.com/office/officeart/2005/8/layout/hierarchy2"/>
    <dgm:cxn modelId="{BDD56D42-2C2C-4082-A176-CA7F1B11830E}" type="presParOf" srcId="{89141930-269B-4A61-83D8-D1D704F403EA}" destId="{0324B945-7ADC-4DF1-BB38-B286922E3A85}" srcOrd="0" destOrd="0" presId="urn:microsoft.com/office/officeart/2005/8/layout/hierarchy2"/>
    <dgm:cxn modelId="{DD365D9D-D7E0-4D93-866A-17FDFFC3101D}" type="presParOf" srcId="{89141930-269B-4A61-83D8-D1D704F403EA}" destId="{623CEC2F-C1CD-4B24-B6C7-12F8BE7DDC3C}" srcOrd="1" destOrd="0" presId="urn:microsoft.com/office/officeart/2005/8/layout/hierarchy2"/>
    <dgm:cxn modelId="{5854028E-F1F9-4228-906B-C0E9EDD09851}" type="presParOf" srcId="{FD968BC0-8927-4128-A357-B6D46367355F}" destId="{33638120-07AF-4202-84BE-67CBB2757D02}" srcOrd="2" destOrd="0" presId="urn:microsoft.com/office/officeart/2005/8/layout/hierarchy2"/>
    <dgm:cxn modelId="{EDF83B0B-75B9-4603-9890-E6EAF633929F}" type="presParOf" srcId="{33638120-07AF-4202-84BE-67CBB2757D02}" destId="{1762E6B2-A05E-4300-99AF-2AB698A691CE}" srcOrd="0" destOrd="0" presId="urn:microsoft.com/office/officeart/2005/8/layout/hierarchy2"/>
    <dgm:cxn modelId="{6B8E2B77-43DE-4993-9424-DD86C83FFD04}" type="presParOf" srcId="{FD968BC0-8927-4128-A357-B6D46367355F}" destId="{FF6ED6E9-A9E5-483F-B9E9-E59F596DF9E4}" srcOrd="3" destOrd="0" presId="urn:microsoft.com/office/officeart/2005/8/layout/hierarchy2"/>
    <dgm:cxn modelId="{2295127A-FB9B-433F-8103-52E068F216BA}" type="presParOf" srcId="{FF6ED6E9-A9E5-483F-B9E9-E59F596DF9E4}" destId="{685F8F74-DE7B-4092-8E7C-6387A60B01AE}" srcOrd="0" destOrd="0" presId="urn:microsoft.com/office/officeart/2005/8/layout/hierarchy2"/>
    <dgm:cxn modelId="{0AC73F5D-322A-48DE-8FF7-E1EE74C85C83}" type="presParOf" srcId="{FF6ED6E9-A9E5-483F-B9E9-E59F596DF9E4}" destId="{680CB1DB-2504-41FA-B628-D2518AFC351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3C8A3-8651-4DB5-8CB9-EFB9DDEF57FE}" type="doc">
      <dgm:prSet loTypeId="urn:microsoft.com/office/officeart/2005/8/layout/hList9" loCatId="list" qsTypeId="urn:microsoft.com/office/officeart/2005/8/quickstyle/simple1" qsCatId="simple" csTypeId="urn:microsoft.com/office/officeart/2005/8/colors/colorful1#1" csCatId="colorful" phldr="1"/>
      <dgm:spPr/>
      <dgm:t>
        <a:bodyPr/>
        <a:lstStyle/>
        <a:p>
          <a:endParaRPr lang="fr-FR"/>
        </a:p>
      </dgm:t>
    </dgm:pt>
    <dgm:pt modelId="{E3AFB06D-85F8-4DC6-B2EF-DB7630292C20}">
      <dgm:prSet phldrT="[Texte]"/>
      <dgm:spPr/>
      <dgm:t>
        <a:bodyPr/>
        <a:lstStyle/>
        <a:p>
          <a:r>
            <a:rPr lang="fr-FR" dirty="0"/>
            <a:t>1</a:t>
          </a:r>
        </a:p>
      </dgm:t>
    </dgm:pt>
    <dgm:pt modelId="{7B8D0056-C79D-48B2-9D97-4DEDEEC8AB28}" type="parTrans" cxnId="{4BF27947-0DF5-4024-966F-1B50B7F2E9F7}">
      <dgm:prSet/>
      <dgm:spPr/>
      <dgm:t>
        <a:bodyPr/>
        <a:lstStyle/>
        <a:p>
          <a:endParaRPr lang="fr-FR"/>
        </a:p>
      </dgm:t>
    </dgm:pt>
    <dgm:pt modelId="{3E9AF424-9574-4C69-9571-CC949520B23C}" type="sibTrans" cxnId="{4BF27947-0DF5-4024-966F-1B50B7F2E9F7}">
      <dgm:prSet/>
      <dgm:spPr/>
      <dgm:t>
        <a:bodyPr/>
        <a:lstStyle/>
        <a:p>
          <a:endParaRPr lang="fr-FR"/>
        </a:p>
      </dgm:t>
    </dgm:pt>
    <dgm:pt modelId="{ACEFDC22-09A9-4A95-B06A-AF3579BA6007}">
      <dgm:prSet phldrT="[Texte]"/>
      <dgm:spPr/>
      <dgm:t>
        <a:bodyPr/>
        <a:lstStyle/>
        <a:p>
          <a:pPr algn="ctr"/>
          <a:r>
            <a:rPr lang="fr-FR" dirty="0" err="1"/>
            <a:t>With</a:t>
          </a:r>
          <a:r>
            <a:rPr lang="fr-FR" dirty="0"/>
            <a:t> a strict position </a:t>
          </a:r>
          <a:r>
            <a:rPr lang="fr-FR" dirty="0" err="1"/>
            <a:t>towards</a:t>
          </a:r>
          <a:r>
            <a:rPr lang="fr-FR" dirty="0"/>
            <a:t> </a:t>
          </a:r>
          <a:r>
            <a:rPr lang="fr-FR" dirty="0" smtClean="0"/>
            <a:t> </a:t>
          </a:r>
          <a:r>
            <a:rPr lang="fr-FR" dirty="0" err="1" smtClean="0"/>
            <a:t>these</a:t>
          </a:r>
          <a:endParaRPr lang="fr-FR" dirty="0"/>
        </a:p>
      </dgm:t>
    </dgm:pt>
    <dgm:pt modelId="{0F1C8E68-BE1C-4B99-89AB-32AF5CC710AA}" type="parTrans" cxnId="{B00B2CBC-A59A-4B19-A075-441A0AA364AA}">
      <dgm:prSet/>
      <dgm:spPr/>
      <dgm:t>
        <a:bodyPr/>
        <a:lstStyle/>
        <a:p>
          <a:endParaRPr lang="fr-FR"/>
        </a:p>
      </dgm:t>
    </dgm:pt>
    <dgm:pt modelId="{6B4B3A52-A7CC-440A-AC04-4FA99641622E}" type="sibTrans" cxnId="{B00B2CBC-A59A-4B19-A075-441A0AA364AA}">
      <dgm:prSet/>
      <dgm:spPr/>
      <dgm:t>
        <a:bodyPr/>
        <a:lstStyle/>
        <a:p>
          <a:endParaRPr lang="fr-FR"/>
        </a:p>
      </dgm:t>
    </dgm:pt>
    <dgm:pt modelId="{3ED37758-811E-4548-AE01-341B8898A333}">
      <dgm:prSet phldrT="[Texte]"/>
      <dgm:spPr/>
      <dgm:t>
        <a:bodyPr/>
        <a:lstStyle/>
        <a:p>
          <a:r>
            <a:rPr lang="fr-FR" dirty="0"/>
            <a:t>2</a:t>
          </a:r>
        </a:p>
      </dgm:t>
    </dgm:pt>
    <dgm:pt modelId="{3F134646-CC2C-42B6-89C2-202A192A19C8}" type="parTrans" cxnId="{FC97FA25-2943-4AF6-82F3-FB4C94CEC495}">
      <dgm:prSet/>
      <dgm:spPr/>
      <dgm:t>
        <a:bodyPr/>
        <a:lstStyle/>
        <a:p>
          <a:endParaRPr lang="fr-FR"/>
        </a:p>
      </dgm:t>
    </dgm:pt>
    <dgm:pt modelId="{FFE12135-FDB9-4E6F-B68C-F709418A2B12}" type="sibTrans" cxnId="{FC97FA25-2943-4AF6-82F3-FB4C94CEC495}">
      <dgm:prSet/>
      <dgm:spPr/>
      <dgm:t>
        <a:bodyPr/>
        <a:lstStyle/>
        <a:p>
          <a:endParaRPr lang="fr-FR"/>
        </a:p>
      </dgm:t>
    </dgm:pt>
    <dgm:pt modelId="{0FAE1954-01A2-4F1D-8430-FE362E2E6336}">
      <dgm:prSet/>
      <dgm:spPr/>
      <dgm:t>
        <a:bodyPr/>
        <a:lstStyle/>
        <a:p>
          <a:pPr algn="ctr"/>
          <a:r>
            <a:rPr lang="fr-FR" dirty="0" err="1"/>
            <a:t>With</a:t>
          </a:r>
          <a:r>
            <a:rPr lang="fr-FR" dirty="0"/>
            <a:t> the conclusion of </a:t>
          </a:r>
          <a:r>
            <a:rPr lang="fr-FR" dirty="0" err="1"/>
            <a:t>agreements</a:t>
          </a:r>
          <a:r>
            <a:rPr lang="fr-FR" dirty="0"/>
            <a:t>  </a:t>
          </a:r>
          <a:r>
            <a:rPr lang="fr-FR" dirty="0" err="1"/>
            <a:t>with</a:t>
          </a:r>
          <a:r>
            <a:rPr lang="fr-FR" dirty="0"/>
            <a:t> certain </a:t>
          </a:r>
          <a:r>
            <a:rPr lang="fr-FR" dirty="0" err="1"/>
            <a:t>third</a:t>
          </a:r>
          <a:r>
            <a:rPr lang="fr-FR" dirty="0"/>
            <a:t> countries </a:t>
          </a:r>
        </a:p>
      </dgm:t>
    </dgm:pt>
    <dgm:pt modelId="{B837F16D-8E5B-426D-B3C6-0B0BF32B50D0}" type="parTrans" cxnId="{5793BB72-8D69-4D96-92C0-779500AE1359}">
      <dgm:prSet/>
      <dgm:spPr/>
      <dgm:t>
        <a:bodyPr/>
        <a:lstStyle/>
        <a:p>
          <a:endParaRPr lang="fr-FR"/>
        </a:p>
      </dgm:t>
    </dgm:pt>
    <dgm:pt modelId="{D7B40ED3-E279-4C77-A476-79A6F446D59A}" type="sibTrans" cxnId="{5793BB72-8D69-4D96-92C0-779500AE1359}">
      <dgm:prSet/>
      <dgm:spPr/>
      <dgm:t>
        <a:bodyPr/>
        <a:lstStyle/>
        <a:p>
          <a:endParaRPr lang="fr-FR"/>
        </a:p>
      </dgm:t>
    </dgm:pt>
    <dgm:pt modelId="{4914C9A4-F5C9-4D56-A7B1-9A08509A464D}" type="pres">
      <dgm:prSet presAssocID="{2AF3C8A3-8651-4DB5-8CB9-EFB9DDEF57FE}" presName="list" presStyleCnt="0">
        <dgm:presLayoutVars>
          <dgm:dir/>
          <dgm:animLvl val="lvl"/>
        </dgm:presLayoutVars>
      </dgm:prSet>
      <dgm:spPr/>
      <dgm:t>
        <a:bodyPr/>
        <a:lstStyle/>
        <a:p>
          <a:endParaRPr lang="fr-FR"/>
        </a:p>
      </dgm:t>
    </dgm:pt>
    <dgm:pt modelId="{A6348689-0420-4FD6-9841-9B4A4040AF79}" type="pres">
      <dgm:prSet presAssocID="{E3AFB06D-85F8-4DC6-B2EF-DB7630292C20}" presName="posSpace" presStyleCnt="0"/>
      <dgm:spPr/>
    </dgm:pt>
    <dgm:pt modelId="{F757E8CA-0B70-407B-8B35-B064FB340E79}" type="pres">
      <dgm:prSet presAssocID="{E3AFB06D-85F8-4DC6-B2EF-DB7630292C20}" presName="vertFlow" presStyleCnt="0"/>
      <dgm:spPr/>
    </dgm:pt>
    <dgm:pt modelId="{53D604C2-9747-497B-9E0B-B59C854379CB}" type="pres">
      <dgm:prSet presAssocID="{E3AFB06D-85F8-4DC6-B2EF-DB7630292C20}" presName="topSpace" presStyleCnt="0"/>
      <dgm:spPr/>
    </dgm:pt>
    <dgm:pt modelId="{6D4C2C4C-AED5-4B48-B057-0BB4C0C35663}" type="pres">
      <dgm:prSet presAssocID="{E3AFB06D-85F8-4DC6-B2EF-DB7630292C20}" presName="firstComp" presStyleCnt="0"/>
      <dgm:spPr/>
    </dgm:pt>
    <dgm:pt modelId="{1019DF53-3963-472F-9253-B4128D6D9839}" type="pres">
      <dgm:prSet presAssocID="{E3AFB06D-85F8-4DC6-B2EF-DB7630292C20}" presName="firstChild" presStyleLbl="bgAccFollowNode1" presStyleIdx="0" presStyleCnt="2"/>
      <dgm:spPr/>
      <dgm:t>
        <a:bodyPr/>
        <a:lstStyle/>
        <a:p>
          <a:endParaRPr lang="fr-FR"/>
        </a:p>
      </dgm:t>
    </dgm:pt>
    <dgm:pt modelId="{2BBB3A68-DBF2-4324-A59C-E9554D8C8FC9}" type="pres">
      <dgm:prSet presAssocID="{E3AFB06D-85F8-4DC6-B2EF-DB7630292C20}" presName="firstChildTx" presStyleLbl="bgAccFollowNode1" presStyleIdx="0" presStyleCnt="2">
        <dgm:presLayoutVars>
          <dgm:bulletEnabled val="1"/>
        </dgm:presLayoutVars>
      </dgm:prSet>
      <dgm:spPr/>
      <dgm:t>
        <a:bodyPr/>
        <a:lstStyle/>
        <a:p>
          <a:endParaRPr lang="fr-FR"/>
        </a:p>
      </dgm:t>
    </dgm:pt>
    <dgm:pt modelId="{D5A3C8A2-C4BA-4D59-B084-DF2644A9F69D}" type="pres">
      <dgm:prSet presAssocID="{E3AFB06D-85F8-4DC6-B2EF-DB7630292C20}" presName="negSpace" presStyleCnt="0"/>
      <dgm:spPr/>
    </dgm:pt>
    <dgm:pt modelId="{7B3293B7-06FA-4AF3-8D3C-26C48BA8B3C1}" type="pres">
      <dgm:prSet presAssocID="{E3AFB06D-85F8-4DC6-B2EF-DB7630292C20}" presName="circle" presStyleLbl="node1" presStyleIdx="0" presStyleCnt="2"/>
      <dgm:spPr/>
      <dgm:t>
        <a:bodyPr/>
        <a:lstStyle/>
        <a:p>
          <a:endParaRPr lang="fr-FR"/>
        </a:p>
      </dgm:t>
    </dgm:pt>
    <dgm:pt modelId="{DEF4E022-8219-4017-B82A-7F362DC819D3}" type="pres">
      <dgm:prSet presAssocID="{3E9AF424-9574-4C69-9571-CC949520B23C}" presName="transSpace" presStyleCnt="0"/>
      <dgm:spPr/>
    </dgm:pt>
    <dgm:pt modelId="{F720161F-A394-41DC-8A53-70AF18C7D379}" type="pres">
      <dgm:prSet presAssocID="{3ED37758-811E-4548-AE01-341B8898A333}" presName="posSpace" presStyleCnt="0"/>
      <dgm:spPr/>
    </dgm:pt>
    <dgm:pt modelId="{C4E052EF-9822-45EB-B16C-8F71E9ADEE62}" type="pres">
      <dgm:prSet presAssocID="{3ED37758-811E-4548-AE01-341B8898A333}" presName="vertFlow" presStyleCnt="0"/>
      <dgm:spPr/>
    </dgm:pt>
    <dgm:pt modelId="{1A7D3378-DE47-486E-85CA-78CC954E476E}" type="pres">
      <dgm:prSet presAssocID="{3ED37758-811E-4548-AE01-341B8898A333}" presName="topSpace" presStyleCnt="0"/>
      <dgm:spPr/>
    </dgm:pt>
    <dgm:pt modelId="{67975992-F0AF-4AB4-AFB1-FC7C540FFA20}" type="pres">
      <dgm:prSet presAssocID="{3ED37758-811E-4548-AE01-341B8898A333}" presName="firstComp" presStyleCnt="0"/>
      <dgm:spPr/>
    </dgm:pt>
    <dgm:pt modelId="{C39C9FFE-9ACE-44E6-815E-A21536F92FB6}" type="pres">
      <dgm:prSet presAssocID="{3ED37758-811E-4548-AE01-341B8898A333}" presName="firstChild" presStyleLbl="bgAccFollowNode1" presStyleIdx="1" presStyleCnt="2" custLinFactNeighborX="2013" custLinFactNeighborY="-755"/>
      <dgm:spPr/>
      <dgm:t>
        <a:bodyPr/>
        <a:lstStyle/>
        <a:p>
          <a:endParaRPr lang="fr-FR"/>
        </a:p>
      </dgm:t>
    </dgm:pt>
    <dgm:pt modelId="{873F3469-F9BE-4453-AFA1-213DFB9232E7}" type="pres">
      <dgm:prSet presAssocID="{3ED37758-811E-4548-AE01-341B8898A333}" presName="firstChildTx" presStyleLbl="bgAccFollowNode1" presStyleIdx="1" presStyleCnt="2">
        <dgm:presLayoutVars>
          <dgm:bulletEnabled val="1"/>
        </dgm:presLayoutVars>
      </dgm:prSet>
      <dgm:spPr/>
      <dgm:t>
        <a:bodyPr/>
        <a:lstStyle/>
        <a:p>
          <a:endParaRPr lang="fr-FR"/>
        </a:p>
      </dgm:t>
    </dgm:pt>
    <dgm:pt modelId="{4EF2A7D3-98A0-4D12-B4A5-24B5F2603DAF}" type="pres">
      <dgm:prSet presAssocID="{3ED37758-811E-4548-AE01-341B8898A333}" presName="negSpace" presStyleCnt="0"/>
      <dgm:spPr/>
    </dgm:pt>
    <dgm:pt modelId="{A201EA59-3018-4FC1-A8CB-5131A1D6BC43}" type="pres">
      <dgm:prSet presAssocID="{3ED37758-811E-4548-AE01-341B8898A333}" presName="circle" presStyleLbl="node1" presStyleIdx="1" presStyleCnt="2"/>
      <dgm:spPr/>
      <dgm:t>
        <a:bodyPr/>
        <a:lstStyle/>
        <a:p>
          <a:endParaRPr lang="fr-FR"/>
        </a:p>
      </dgm:t>
    </dgm:pt>
  </dgm:ptLst>
  <dgm:cxnLst>
    <dgm:cxn modelId="{64E3ABA3-2AE5-4B89-ABDC-2D59C5198F43}" type="presOf" srcId="{ACEFDC22-09A9-4A95-B06A-AF3579BA6007}" destId="{2BBB3A68-DBF2-4324-A59C-E9554D8C8FC9}" srcOrd="1" destOrd="0" presId="urn:microsoft.com/office/officeart/2005/8/layout/hList9"/>
    <dgm:cxn modelId="{FC97FA25-2943-4AF6-82F3-FB4C94CEC495}" srcId="{2AF3C8A3-8651-4DB5-8CB9-EFB9DDEF57FE}" destId="{3ED37758-811E-4548-AE01-341B8898A333}" srcOrd="1" destOrd="0" parTransId="{3F134646-CC2C-42B6-89C2-202A192A19C8}" sibTransId="{FFE12135-FDB9-4E6F-B68C-F709418A2B12}"/>
    <dgm:cxn modelId="{91671237-8D36-4F3C-97A5-A3CA66EBF1D0}" type="presOf" srcId="{2AF3C8A3-8651-4DB5-8CB9-EFB9DDEF57FE}" destId="{4914C9A4-F5C9-4D56-A7B1-9A08509A464D}" srcOrd="0" destOrd="0" presId="urn:microsoft.com/office/officeart/2005/8/layout/hList9"/>
    <dgm:cxn modelId="{B6422ADA-A3F0-4FEE-A975-484AD7F6914A}" type="presOf" srcId="{0FAE1954-01A2-4F1D-8430-FE362E2E6336}" destId="{C39C9FFE-9ACE-44E6-815E-A21536F92FB6}" srcOrd="0" destOrd="0" presId="urn:microsoft.com/office/officeart/2005/8/layout/hList9"/>
    <dgm:cxn modelId="{BDBDB4A2-C9AA-4679-96F0-294B40364F54}" type="presOf" srcId="{ACEFDC22-09A9-4A95-B06A-AF3579BA6007}" destId="{1019DF53-3963-472F-9253-B4128D6D9839}" srcOrd="0" destOrd="0" presId="urn:microsoft.com/office/officeart/2005/8/layout/hList9"/>
    <dgm:cxn modelId="{68534170-3C08-4E4A-8674-4AF66A21CF57}" type="presOf" srcId="{3ED37758-811E-4548-AE01-341B8898A333}" destId="{A201EA59-3018-4FC1-A8CB-5131A1D6BC43}" srcOrd="0" destOrd="0" presId="urn:microsoft.com/office/officeart/2005/8/layout/hList9"/>
    <dgm:cxn modelId="{C8421E87-6A81-4237-BE61-F23515F6E2A6}" type="presOf" srcId="{E3AFB06D-85F8-4DC6-B2EF-DB7630292C20}" destId="{7B3293B7-06FA-4AF3-8D3C-26C48BA8B3C1}" srcOrd="0" destOrd="0" presId="urn:microsoft.com/office/officeart/2005/8/layout/hList9"/>
    <dgm:cxn modelId="{4BF27947-0DF5-4024-966F-1B50B7F2E9F7}" srcId="{2AF3C8A3-8651-4DB5-8CB9-EFB9DDEF57FE}" destId="{E3AFB06D-85F8-4DC6-B2EF-DB7630292C20}" srcOrd="0" destOrd="0" parTransId="{7B8D0056-C79D-48B2-9D97-4DEDEEC8AB28}" sibTransId="{3E9AF424-9574-4C69-9571-CC949520B23C}"/>
    <dgm:cxn modelId="{B00B2CBC-A59A-4B19-A075-441A0AA364AA}" srcId="{E3AFB06D-85F8-4DC6-B2EF-DB7630292C20}" destId="{ACEFDC22-09A9-4A95-B06A-AF3579BA6007}" srcOrd="0" destOrd="0" parTransId="{0F1C8E68-BE1C-4B99-89AB-32AF5CC710AA}" sibTransId="{6B4B3A52-A7CC-440A-AC04-4FA99641622E}"/>
    <dgm:cxn modelId="{5793BB72-8D69-4D96-92C0-779500AE1359}" srcId="{3ED37758-811E-4548-AE01-341B8898A333}" destId="{0FAE1954-01A2-4F1D-8430-FE362E2E6336}" srcOrd="0" destOrd="0" parTransId="{B837F16D-8E5B-426D-B3C6-0B0BF32B50D0}" sibTransId="{D7B40ED3-E279-4C77-A476-79A6F446D59A}"/>
    <dgm:cxn modelId="{C4A46C54-D536-4DD0-BC13-BECA6BB0528E}" type="presOf" srcId="{0FAE1954-01A2-4F1D-8430-FE362E2E6336}" destId="{873F3469-F9BE-4453-AFA1-213DFB9232E7}" srcOrd="1" destOrd="0" presId="urn:microsoft.com/office/officeart/2005/8/layout/hList9"/>
    <dgm:cxn modelId="{7CA17B6B-7524-4A59-8302-C359A3C92C20}" type="presParOf" srcId="{4914C9A4-F5C9-4D56-A7B1-9A08509A464D}" destId="{A6348689-0420-4FD6-9841-9B4A4040AF79}" srcOrd="0" destOrd="0" presId="urn:microsoft.com/office/officeart/2005/8/layout/hList9"/>
    <dgm:cxn modelId="{EC1EFE6C-EFD3-4D63-94F9-DE11F999D670}" type="presParOf" srcId="{4914C9A4-F5C9-4D56-A7B1-9A08509A464D}" destId="{F757E8CA-0B70-407B-8B35-B064FB340E79}" srcOrd="1" destOrd="0" presId="urn:microsoft.com/office/officeart/2005/8/layout/hList9"/>
    <dgm:cxn modelId="{59766821-AA04-4102-8DC5-2855E399C09F}" type="presParOf" srcId="{F757E8CA-0B70-407B-8B35-B064FB340E79}" destId="{53D604C2-9747-497B-9E0B-B59C854379CB}" srcOrd="0" destOrd="0" presId="urn:microsoft.com/office/officeart/2005/8/layout/hList9"/>
    <dgm:cxn modelId="{8B9E61A3-2759-454E-A343-8DB10A65FF75}" type="presParOf" srcId="{F757E8CA-0B70-407B-8B35-B064FB340E79}" destId="{6D4C2C4C-AED5-4B48-B057-0BB4C0C35663}" srcOrd="1" destOrd="0" presId="urn:microsoft.com/office/officeart/2005/8/layout/hList9"/>
    <dgm:cxn modelId="{A6D59752-8D9C-4378-84C3-7960FB4A5EA1}" type="presParOf" srcId="{6D4C2C4C-AED5-4B48-B057-0BB4C0C35663}" destId="{1019DF53-3963-472F-9253-B4128D6D9839}" srcOrd="0" destOrd="0" presId="urn:microsoft.com/office/officeart/2005/8/layout/hList9"/>
    <dgm:cxn modelId="{100D04C4-9AA4-4185-A411-FB2394B65B8C}" type="presParOf" srcId="{6D4C2C4C-AED5-4B48-B057-0BB4C0C35663}" destId="{2BBB3A68-DBF2-4324-A59C-E9554D8C8FC9}" srcOrd="1" destOrd="0" presId="urn:microsoft.com/office/officeart/2005/8/layout/hList9"/>
    <dgm:cxn modelId="{EBC87191-995A-4531-BA3C-A69083F27554}" type="presParOf" srcId="{4914C9A4-F5C9-4D56-A7B1-9A08509A464D}" destId="{D5A3C8A2-C4BA-4D59-B084-DF2644A9F69D}" srcOrd="2" destOrd="0" presId="urn:microsoft.com/office/officeart/2005/8/layout/hList9"/>
    <dgm:cxn modelId="{7C60330F-104E-45B8-92ED-AC7AC106FD25}" type="presParOf" srcId="{4914C9A4-F5C9-4D56-A7B1-9A08509A464D}" destId="{7B3293B7-06FA-4AF3-8D3C-26C48BA8B3C1}" srcOrd="3" destOrd="0" presId="urn:microsoft.com/office/officeart/2005/8/layout/hList9"/>
    <dgm:cxn modelId="{79E81F39-DEE2-4B4E-8841-ED13C57A1A17}" type="presParOf" srcId="{4914C9A4-F5C9-4D56-A7B1-9A08509A464D}" destId="{DEF4E022-8219-4017-B82A-7F362DC819D3}" srcOrd="4" destOrd="0" presId="urn:microsoft.com/office/officeart/2005/8/layout/hList9"/>
    <dgm:cxn modelId="{FFDE2FAF-98F4-49DE-AAB5-E6CC9DB8CC3E}" type="presParOf" srcId="{4914C9A4-F5C9-4D56-A7B1-9A08509A464D}" destId="{F720161F-A394-41DC-8A53-70AF18C7D379}" srcOrd="5" destOrd="0" presId="urn:microsoft.com/office/officeart/2005/8/layout/hList9"/>
    <dgm:cxn modelId="{E9D3FD52-3F46-42F4-AE72-3DE0C5D7C35D}" type="presParOf" srcId="{4914C9A4-F5C9-4D56-A7B1-9A08509A464D}" destId="{C4E052EF-9822-45EB-B16C-8F71E9ADEE62}" srcOrd="6" destOrd="0" presId="urn:microsoft.com/office/officeart/2005/8/layout/hList9"/>
    <dgm:cxn modelId="{1891BBFB-CC76-4103-A0E3-2C5CFE939F0D}" type="presParOf" srcId="{C4E052EF-9822-45EB-B16C-8F71E9ADEE62}" destId="{1A7D3378-DE47-486E-85CA-78CC954E476E}" srcOrd="0" destOrd="0" presId="urn:microsoft.com/office/officeart/2005/8/layout/hList9"/>
    <dgm:cxn modelId="{6813B410-0F15-4BE0-9B63-B07076FD853A}" type="presParOf" srcId="{C4E052EF-9822-45EB-B16C-8F71E9ADEE62}" destId="{67975992-F0AF-4AB4-AFB1-FC7C540FFA20}" srcOrd="1" destOrd="0" presId="urn:microsoft.com/office/officeart/2005/8/layout/hList9"/>
    <dgm:cxn modelId="{97E90EEE-79EA-476B-9C12-08BA99942B7F}" type="presParOf" srcId="{67975992-F0AF-4AB4-AFB1-FC7C540FFA20}" destId="{C39C9FFE-9ACE-44E6-815E-A21536F92FB6}" srcOrd="0" destOrd="0" presId="urn:microsoft.com/office/officeart/2005/8/layout/hList9"/>
    <dgm:cxn modelId="{7B0D5C82-D44E-4C93-9A91-D0B9B63FE537}" type="presParOf" srcId="{67975992-F0AF-4AB4-AFB1-FC7C540FFA20}" destId="{873F3469-F9BE-4453-AFA1-213DFB9232E7}" srcOrd="1" destOrd="0" presId="urn:microsoft.com/office/officeart/2005/8/layout/hList9"/>
    <dgm:cxn modelId="{71868CBC-AC41-4800-9432-009DEB767A41}" type="presParOf" srcId="{4914C9A4-F5C9-4D56-A7B1-9A08509A464D}" destId="{4EF2A7D3-98A0-4D12-B4A5-24B5F2603DAF}" srcOrd="7" destOrd="0" presId="urn:microsoft.com/office/officeart/2005/8/layout/hList9"/>
    <dgm:cxn modelId="{C4C0386A-AD8C-4DD6-A429-30E0B005EA77}" type="presParOf" srcId="{4914C9A4-F5C9-4D56-A7B1-9A08509A464D}" destId="{A201EA59-3018-4FC1-A8CB-5131A1D6BC43}" srcOrd="8"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6B3B5-A52B-4045-9EB8-EBDB4F395E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3510FC71-DC37-411B-A2AA-46A93080F793}">
      <dgm:prSet phldrT="[Texte]"/>
      <dgm:spPr/>
      <dgm:t>
        <a:bodyPr/>
        <a:lstStyle/>
        <a:p>
          <a:r>
            <a:rPr lang="fr-FR" dirty="0" smtClean="0"/>
            <a:t>Vote</a:t>
          </a:r>
          <a:endParaRPr lang="fr-FR" dirty="0"/>
        </a:p>
      </dgm:t>
    </dgm:pt>
    <dgm:pt modelId="{74F6E57F-708C-4D7F-A6ED-3B8929D940E1}" type="parTrans" cxnId="{92181095-7649-4962-AA8E-8025352AC72B}">
      <dgm:prSet/>
      <dgm:spPr/>
      <dgm:t>
        <a:bodyPr/>
        <a:lstStyle/>
        <a:p>
          <a:endParaRPr lang="fr-FR"/>
        </a:p>
      </dgm:t>
    </dgm:pt>
    <dgm:pt modelId="{48EB43A4-A5CF-4E05-88E6-4FAB06D133BF}" type="sibTrans" cxnId="{92181095-7649-4962-AA8E-8025352AC72B}">
      <dgm:prSet/>
      <dgm:spPr/>
      <dgm:t>
        <a:bodyPr/>
        <a:lstStyle/>
        <a:p>
          <a:endParaRPr lang="fr-FR"/>
        </a:p>
      </dgm:t>
    </dgm:pt>
    <dgm:pt modelId="{6E0CC626-F81E-489A-B205-41BF1366FBFB}">
      <dgm:prSet phldrT="[Texte]"/>
      <dgm:spPr/>
      <dgm:t>
        <a:bodyPr/>
        <a:lstStyle/>
        <a:p>
          <a:r>
            <a:rPr lang="fr-FR" dirty="0" err="1"/>
            <a:t>Symbolic</a:t>
          </a:r>
          <a:r>
            <a:rPr lang="fr-FR" dirty="0"/>
            <a:t> </a:t>
          </a:r>
        </a:p>
      </dgm:t>
    </dgm:pt>
    <dgm:pt modelId="{BB7EFE37-470F-4373-B506-CB0DA74F5ADF}" type="parTrans" cxnId="{2DDEB3E9-CFBC-4576-B0A8-74AF9CF713DE}">
      <dgm:prSet/>
      <dgm:spPr/>
      <dgm:t>
        <a:bodyPr/>
        <a:lstStyle/>
        <a:p>
          <a:endParaRPr lang="fr-FR"/>
        </a:p>
      </dgm:t>
    </dgm:pt>
    <dgm:pt modelId="{9AE9F3E6-0066-4937-BC85-625BFA45D57E}" type="sibTrans" cxnId="{2DDEB3E9-CFBC-4576-B0A8-74AF9CF713DE}">
      <dgm:prSet/>
      <dgm:spPr/>
      <dgm:t>
        <a:bodyPr/>
        <a:lstStyle/>
        <a:p>
          <a:endParaRPr lang="fr-FR"/>
        </a:p>
      </dgm:t>
    </dgm:pt>
    <dgm:pt modelId="{F061A6DF-77F8-43BC-ABD2-D9EE3F226321}">
      <dgm:prSet phldrT="[Texte]"/>
      <dgm:spPr/>
      <dgm:t>
        <a:bodyPr/>
        <a:lstStyle/>
        <a:p>
          <a:r>
            <a:rPr lang="fr-FR" dirty="0" err="1"/>
            <a:t>Political</a:t>
          </a:r>
          <a:endParaRPr lang="fr-FR" dirty="0"/>
        </a:p>
      </dgm:t>
    </dgm:pt>
    <dgm:pt modelId="{0245F45D-265C-4AD6-9921-B361713083B7}" type="parTrans" cxnId="{11150F79-CC41-45BD-9404-BDDE193D1562}">
      <dgm:prSet/>
      <dgm:spPr/>
      <dgm:t>
        <a:bodyPr/>
        <a:lstStyle/>
        <a:p>
          <a:endParaRPr lang="fr-FR"/>
        </a:p>
      </dgm:t>
    </dgm:pt>
    <dgm:pt modelId="{CCAAA839-170F-4EAB-9EF5-75058842BC84}" type="sibTrans" cxnId="{11150F79-CC41-45BD-9404-BDDE193D1562}">
      <dgm:prSet/>
      <dgm:spPr/>
      <dgm:t>
        <a:bodyPr/>
        <a:lstStyle/>
        <a:p>
          <a:endParaRPr lang="fr-FR"/>
        </a:p>
      </dgm:t>
    </dgm:pt>
    <dgm:pt modelId="{AC302D5F-674B-4F04-883D-0316539CBCE0}" type="pres">
      <dgm:prSet presAssocID="{80E6B3B5-A52B-4045-9EB8-EBDB4F395ED7}" presName="hierChild1" presStyleCnt="0">
        <dgm:presLayoutVars>
          <dgm:orgChart val="1"/>
          <dgm:chPref val="1"/>
          <dgm:dir/>
          <dgm:animOne val="branch"/>
          <dgm:animLvl val="lvl"/>
          <dgm:resizeHandles/>
        </dgm:presLayoutVars>
      </dgm:prSet>
      <dgm:spPr/>
      <dgm:t>
        <a:bodyPr/>
        <a:lstStyle/>
        <a:p>
          <a:endParaRPr lang="fr-FR"/>
        </a:p>
      </dgm:t>
    </dgm:pt>
    <dgm:pt modelId="{E545ECC7-ACF9-4CF5-955E-F1F557E12C4A}" type="pres">
      <dgm:prSet presAssocID="{3510FC71-DC37-411B-A2AA-46A93080F793}" presName="hierRoot1" presStyleCnt="0">
        <dgm:presLayoutVars>
          <dgm:hierBranch val="init"/>
        </dgm:presLayoutVars>
      </dgm:prSet>
      <dgm:spPr/>
    </dgm:pt>
    <dgm:pt modelId="{E109AB6F-7918-4F4D-BC47-2487DE35D3C7}" type="pres">
      <dgm:prSet presAssocID="{3510FC71-DC37-411B-A2AA-46A93080F793}" presName="rootComposite1" presStyleCnt="0"/>
      <dgm:spPr/>
    </dgm:pt>
    <dgm:pt modelId="{CBF53FB4-12EB-478A-9CAC-4A6A104692F0}" type="pres">
      <dgm:prSet presAssocID="{3510FC71-DC37-411B-A2AA-46A93080F793}" presName="rootText1" presStyleLbl="node0" presStyleIdx="0" presStyleCnt="1">
        <dgm:presLayoutVars>
          <dgm:chPref val="3"/>
        </dgm:presLayoutVars>
      </dgm:prSet>
      <dgm:spPr/>
      <dgm:t>
        <a:bodyPr/>
        <a:lstStyle/>
        <a:p>
          <a:endParaRPr lang="fr-FR"/>
        </a:p>
      </dgm:t>
    </dgm:pt>
    <dgm:pt modelId="{A82BE0DC-7E0A-40DD-B0F0-379D21EA749B}" type="pres">
      <dgm:prSet presAssocID="{3510FC71-DC37-411B-A2AA-46A93080F793}" presName="rootConnector1" presStyleLbl="node1" presStyleIdx="0" presStyleCnt="0"/>
      <dgm:spPr/>
      <dgm:t>
        <a:bodyPr/>
        <a:lstStyle/>
        <a:p>
          <a:endParaRPr lang="fr-FR"/>
        </a:p>
      </dgm:t>
    </dgm:pt>
    <dgm:pt modelId="{B7212CB7-226D-4A9E-9FBA-F7802C9375A3}" type="pres">
      <dgm:prSet presAssocID="{3510FC71-DC37-411B-A2AA-46A93080F793}" presName="hierChild2" presStyleCnt="0"/>
      <dgm:spPr/>
    </dgm:pt>
    <dgm:pt modelId="{AD80157A-01D2-43FB-993B-B5DC88EAA868}" type="pres">
      <dgm:prSet presAssocID="{BB7EFE37-470F-4373-B506-CB0DA74F5ADF}" presName="Name37" presStyleLbl="parChTrans1D2" presStyleIdx="0" presStyleCnt="2"/>
      <dgm:spPr/>
      <dgm:t>
        <a:bodyPr/>
        <a:lstStyle/>
        <a:p>
          <a:endParaRPr lang="fr-FR"/>
        </a:p>
      </dgm:t>
    </dgm:pt>
    <dgm:pt modelId="{F0D79A53-C839-43BF-9FC1-135AD88749A2}" type="pres">
      <dgm:prSet presAssocID="{6E0CC626-F81E-489A-B205-41BF1366FBFB}" presName="hierRoot2" presStyleCnt="0">
        <dgm:presLayoutVars>
          <dgm:hierBranch val="init"/>
        </dgm:presLayoutVars>
      </dgm:prSet>
      <dgm:spPr/>
    </dgm:pt>
    <dgm:pt modelId="{5CD963A4-EC23-422B-876F-31AA1B53B03F}" type="pres">
      <dgm:prSet presAssocID="{6E0CC626-F81E-489A-B205-41BF1366FBFB}" presName="rootComposite" presStyleCnt="0"/>
      <dgm:spPr/>
    </dgm:pt>
    <dgm:pt modelId="{89510E80-1A69-46A1-9DC6-7EB0F047BD1F}" type="pres">
      <dgm:prSet presAssocID="{6E0CC626-F81E-489A-B205-41BF1366FBFB}" presName="rootText" presStyleLbl="node2" presStyleIdx="0" presStyleCnt="2">
        <dgm:presLayoutVars>
          <dgm:chPref val="3"/>
        </dgm:presLayoutVars>
      </dgm:prSet>
      <dgm:spPr/>
      <dgm:t>
        <a:bodyPr/>
        <a:lstStyle/>
        <a:p>
          <a:endParaRPr lang="fr-FR"/>
        </a:p>
      </dgm:t>
    </dgm:pt>
    <dgm:pt modelId="{73CAB670-BEA1-4B68-B763-8F0CA2E2C160}" type="pres">
      <dgm:prSet presAssocID="{6E0CC626-F81E-489A-B205-41BF1366FBFB}" presName="rootConnector" presStyleLbl="node2" presStyleIdx="0" presStyleCnt="2"/>
      <dgm:spPr/>
      <dgm:t>
        <a:bodyPr/>
        <a:lstStyle/>
        <a:p>
          <a:endParaRPr lang="fr-FR"/>
        </a:p>
      </dgm:t>
    </dgm:pt>
    <dgm:pt modelId="{E011D8AB-B6E5-4927-8CC8-98AF893DDD8C}" type="pres">
      <dgm:prSet presAssocID="{6E0CC626-F81E-489A-B205-41BF1366FBFB}" presName="hierChild4" presStyleCnt="0"/>
      <dgm:spPr/>
    </dgm:pt>
    <dgm:pt modelId="{3CC227B4-98B6-4259-BE87-6CF5404396AF}" type="pres">
      <dgm:prSet presAssocID="{6E0CC626-F81E-489A-B205-41BF1366FBFB}" presName="hierChild5" presStyleCnt="0"/>
      <dgm:spPr/>
    </dgm:pt>
    <dgm:pt modelId="{C5F2A5ED-864C-4968-8D0E-24E8E020DBD5}" type="pres">
      <dgm:prSet presAssocID="{0245F45D-265C-4AD6-9921-B361713083B7}" presName="Name37" presStyleLbl="parChTrans1D2" presStyleIdx="1" presStyleCnt="2"/>
      <dgm:spPr/>
      <dgm:t>
        <a:bodyPr/>
        <a:lstStyle/>
        <a:p>
          <a:endParaRPr lang="fr-FR"/>
        </a:p>
      </dgm:t>
    </dgm:pt>
    <dgm:pt modelId="{588383D7-3CD8-4B9A-85AE-832814266756}" type="pres">
      <dgm:prSet presAssocID="{F061A6DF-77F8-43BC-ABD2-D9EE3F226321}" presName="hierRoot2" presStyleCnt="0">
        <dgm:presLayoutVars>
          <dgm:hierBranch val="init"/>
        </dgm:presLayoutVars>
      </dgm:prSet>
      <dgm:spPr/>
    </dgm:pt>
    <dgm:pt modelId="{D7756D4A-E0AE-4147-9681-1575CCA9A01E}" type="pres">
      <dgm:prSet presAssocID="{F061A6DF-77F8-43BC-ABD2-D9EE3F226321}" presName="rootComposite" presStyleCnt="0"/>
      <dgm:spPr/>
    </dgm:pt>
    <dgm:pt modelId="{CD6C4CC6-D0B4-46A2-848C-6B268934E98C}" type="pres">
      <dgm:prSet presAssocID="{F061A6DF-77F8-43BC-ABD2-D9EE3F226321}" presName="rootText" presStyleLbl="node2" presStyleIdx="1" presStyleCnt="2">
        <dgm:presLayoutVars>
          <dgm:chPref val="3"/>
        </dgm:presLayoutVars>
      </dgm:prSet>
      <dgm:spPr/>
      <dgm:t>
        <a:bodyPr/>
        <a:lstStyle/>
        <a:p>
          <a:endParaRPr lang="fr-FR"/>
        </a:p>
      </dgm:t>
    </dgm:pt>
    <dgm:pt modelId="{8308128E-AC4A-4188-A870-756FA60E58B7}" type="pres">
      <dgm:prSet presAssocID="{F061A6DF-77F8-43BC-ABD2-D9EE3F226321}" presName="rootConnector" presStyleLbl="node2" presStyleIdx="1" presStyleCnt="2"/>
      <dgm:spPr/>
      <dgm:t>
        <a:bodyPr/>
        <a:lstStyle/>
        <a:p>
          <a:endParaRPr lang="fr-FR"/>
        </a:p>
      </dgm:t>
    </dgm:pt>
    <dgm:pt modelId="{B9CE0028-4422-4879-A325-73BD1C749E43}" type="pres">
      <dgm:prSet presAssocID="{F061A6DF-77F8-43BC-ABD2-D9EE3F226321}" presName="hierChild4" presStyleCnt="0"/>
      <dgm:spPr/>
    </dgm:pt>
    <dgm:pt modelId="{29507E07-A5BA-4452-B0D4-C42DB3941765}" type="pres">
      <dgm:prSet presAssocID="{F061A6DF-77F8-43BC-ABD2-D9EE3F226321}" presName="hierChild5" presStyleCnt="0"/>
      <dgm:spPr/>
    </dgm:pt>
    <dgm:pt modelId="{194B84DD-78D7-44C4-A0CB-D023213836B5}" type="pres">
      <dgm:prSet presAssocID="{3510FC71-DC37-411B-A2AA-46A93080F793}" presName="hierChild3" presStyleCnt="0"/>
      <dgm:spPr/>
    </dgm:pt>
  </dgm:ptLst>
  <dgm:cxnLst>
    <dgm:cxn modelId="{92181095-7649-4962-AA8E-8025352AC72B}" srcId="{80E6B3B5-A52B-4045-9EB8-EBDB4F395ED7}" destId="{3510FC71-DC37-411B-A2AA-46A93080F793}" srcOrd="0" destOrd="0" parTransId="{74F6E57F-708C-4D7F-A6ED-3B8929D940E1}" sibTransId="{48EB43A4-A5CF-4E05-88E6-4FAB06D133BF}"/>
    <dgm:cxn modelId="{D0DD94EE-AFD4-4C55-AA2D-58676ED85534}" type="presOf" srcId="{6E0CC626-F81E-489A-B205-41BF1366FBFB}" destId="{89510E80-1A69-46A1-9DC6-7EB0F047BD1F}" srcOrd="0" destOrd="0" presId="urn:microsoft.com/office/officeart/2005/8/layout/orgChart1"/>
    <dgm:cxn modelId="{7CA7193B-7C65-4FD7-80B8-FE13954962D6}" type="presOf" srcId="{F061A6DF-77F8-43BC-ABD2-D9EE3F226321}" destId="{CD6C4CC6-D0B4-46A2-848C-6B268934E98C}" srcOrd="0" destOrd="0" presId="urn:microsoft.com/office/officeart/2005/8/layout/orgChart1"/>
    <dgm:cxn modelId="{2DDEB3E9-CFBC-4576-B0A8-74AF9CF713DE}" srcId="{3510FC71-DC37-411B-A2AA-46A93080F793}" destId="{6E0CC626-F81E-489A-B205-41BF1366FBFB}" srcOrd="0" destOrd="0" parTransId="{BB7EFE37-470F-4373-B506-CB0DA74F5ADF}" sibTransId="{9AE9F3E6-0066-4937-BC85-625BFA45D57E}"/>
    <dgm:cxn modelId="{11150F79-CC41-45BD-9404-BDDE193D1562}" srcId="{3510FC71-DC37-411B-A2AA-46A93080F793}" destId="{F061A6DF-77F8-43BC-ABD2-D9EE3F226321}" srcOrd="1" destOrd="0" parTransId="{0245F45D-265C-4AD6-9921-B361713083B7}" sibTransId="{CCAAA839-170F-4EAB-9EF5-75058842BC84}"/>
    <dgm:cxn modelId="{68A3DA08-060D-4052-A9F3-D4BAA9A63D4E}" type="presOf" srcId="{80E6B3B5-A52B-4045-9EB8-EBDB4F395ED7}" destId="{AC302D5F-674B-4F04-883D-0316539CBCE0}" srcOrd="0" destOrd="0" presId="urn:microsoft.com/office/officeart/2005/8/layout/orgChart1"/>
    <dgm:cxn modelId="{85454DBC-E10F-400E-9F91-FE8AC67536A3}" type="presOf" srcId="{3510FC71-DC37-411B-A2AA-46A93080F793}" destId="{CBF53FB4-12EB-478A-9CAC-4A6A104692F0}" srcOrd="0" destOrd="0" presId="urn:microsoft.com/office/officeart/2005/8/layout/orgChart1"/>
    <dgm:cxn modelId="{CBD8F4AA-54F5-4D75-8ECE-072076D6912F}" type="presOf" srcId="{F061A6DF-77F8-43BC-ABD2-D9EE3F226321}" destId="{8308128E-AC4A-4188-A870-756FA60E58B7}" srcOrd="1" destOrd="0" presId="urn:microsoft.com/office/officeart/2005/8/layout/orgChart1"/>
    <dgm:cxn modelId="{6B9B2E1D-6C52-4BDF-95FA-971ED34F6924}" type="presOf" srcId="{0245F45D-265C-4AD6-9921-B361713083B7}" destId="{C5F2A5ED-864C-4968-8D0E-24E8E020DBD5}" srcOrd="0" destOrd="0" presId="urn:microsoft.com/office/officeart/2005/8/layout/orgChart1"/>
    <dgm:cxn modelId="{49DE965D-EC59-42AC-B90C-BFEFE4108628}" type="presOf" srcId="{BB7EFE37-470F-4373-B506-CB0DA74F5ADF}" destId="{AD80157A-01D2-43FB-993B-B5DC88EAA868}" srcOrd="0" destOrd="0" presId="urn:microsoft.com/office/officeart/2005/8/layout/orgChart1"/>
    <dgm:cxn modelId="{43E33582-25F4-4BAF-AB97-D24A2AFBC201}" type="presOf" srcId="{6E0CC626-F81E-489A-B205-41BF1366FBFB}" destId="{73CAB670-BEA1-4B68-B763-8F0CA2E2C160}" srcOrd="1" destOrd="0" presId="urn:microsoft.com/office/officeart/2005/8/layout/orgChart1"/>
    <dgm:cxn modelId="{86A2659F-8CE9-4737-B68A-90646FA11673}" type="presOf" srcId="{3510FC71-DC37-411B-A2AA-46A93080F793}" destId="{A82BE0DC-7E0A-40DD-B0F0-379D21EA749B}" srcOrd="1" destOrd="0" presId="urn:microsoft.com/office/officeart/2005/8/layout/orgChart1"/>
    <dgm:cxn modelId="{26D0C918-AF80-4012-92C6-01BFE38FE8DF}" type="presParOf" srcId="{AC302D5F-674B-4F04-883D-0316539CBCE0}" destId="{E545ECC7-ACF9-4CF5-955E-F1F557E12C4A}" srcOrd="0" destOrd="0" presId="urn:microsoft.com/office/officeart/2005/8/layout/orgChart1"/>
    <dgm:cxn modelId="{9F413CF1-962B-4B6D-B2FF-A86C76B754F6}" type="presParOf" srcId="{E545ECC7-ACF9-4CF5-955E-F1F557E12C4A}" destId="{E109AB6F-7918-4F4D-BC47-2487DE35D3C7}" srcOrd="0" destOrd="0" presId="urn:microsoft.com/office/officeart/2005/8/layout/orgChart1"/>
    <dgm:cxn modelId="{1F768BD7-980B-4568-BFDD-E8F9966DA4BA}" type="presParOf" srcId="{E109AB6F-7918-4F4D-BC47-2487DE35D3C7}" destId="{CBF53FB4-12EB-478A-9CAC-4A6A104692F0}" srcOrd="0" destOrd="0" presId="urn:microsoft.com/office/officeart/2005/8/layout/orgChart1"/>
    <dgm:cxn modelId="{ECF4FB7E-332E-47B3-B107-BB7D90F4119B}" type="presParOf" srcId="{E109AB6F-7918-4F4D-BC47-2487DE35D3C7}" destId="{A82BE0DC-7E0A-40DD-B0F0-379D21EA749B}" srcOrd="1" destOrd="0" presId="urn:microsoft.com/office/officeart/2005/8/layout/orgChart1"/>
    <dgm:cxn modelId="{88293865-FB6A-4DEB-AC86-EEE2C3277317}" type="presParOf" srcId="{E545ECC7-ACF9-4CF5-955E-F1F557E12C4A}" destId="{B7212CB7-226D-4A9E-9FBA-F7802C9375A3}" srcOrd="1" destOrd="0" presId="urn:microsoft.com/office/officeart/2005/8/layout/orgChart1"/>
    <dgm:cxn modelId="{E52D7BDB-FA38-4CCF-9616-23B62D768D97}" type="presParOf" srcId="{B7212CB7-226D-4A9E-9FBA-F7802C9375A3}" destId="{AD80157A-01D2-43FB-993B-B5DC88EAA868}" srcOrd="0" destOrd="0" presId="urn:microsoft.com/office/officeart/2005/8/layout/orgChart1"/>
    <dgm:cxn modelId="{D3A4CC6C-8206-4A09-97DD-101CD67F564A}" type="presParOf" srcId="{B7212CB7-226D-4A9E-9FBA-F7802C9375A3}" destId="{F0D79A53-C839-43BF-9FC1-135AD88749A2}" srcOrd="1" destOrd="0" presId="urn:microsoft.com/office/officeart/2005/8/layout/orgChart1"/>
    <dgm:cxn modelId="{F1875E85-857B-4945-89D0-A58F709CD635}" type="presParOf" srcId="{F0D79A53-C839-43BF-9FC1-135AD88749A2}" destId="{5CD963A4-EC23-422B-876F-31AA1B53B03F}" srcOrd="0" destOrd="0" presId="urn:microsoft.com/office/officeart/2005/8/layout/orgChart1"/>
    <dgm:cxn modelId="{DA15F928-6588-44E8-9CFE-8AFA4744A0CE}" type="presParOf" srcId="{5CD963A4-EC23-422B-876F-31AA1B53B03F}" destId="{89510E80-1A69-46A1-9DC6-7EB0F047BD1F}" srcOrd="0" destOrd="0" presId="urn:microsoft.com/office/officeart/2005/8/layout/orgChart1"/>
    <dgm:cxn modelId="{5327752C-8D16-4AAB-AE21-07241397FE38}" type="presParOf" srcId="{5CD963A4-EC23-422B-876F-31AA1B53B03F}" destId="{73CAB670-BEA1-4B68-B763-8F0CA2E2C160}" srcOrd="1" destOrd="0" presId="urn:microsoft.com/office/officeart/2005/8/layout/orgChart1"/>
    <dgm:cxn modelId="{DD881B55-6064-4649-8AC5-81072C59D25A}" type="presParOf" srcId="{F0D79A53-C839-43BF-9FC1-135AD88749A2}" destId="{E011D8AB-B6E5-4927-8CC8-98AF893DDD8C}" srcOrd="1" destOrd="0" presId="urn:microsoft.com/office/officeart/2005/8/layout/orgChart1"/>
    <dgm:cxn modelId="{ADABEC5F-2995-4240-9875-58BFC8F8C882}" type="presParOf" srcId="{F0D79A53-C839-43BF-9FC1-135AD88749A2}" destId="{3CC227B4-98B6-4259-BE87-6CF5404396AF}" srcOrd="2" destOrd="0" presId="urn:microsoft.com/office/officeart/2005/8/layout/orgChart1"/>
    <dgm:cxn modelId="{9189B6CF-A5E4-47F2-862E-024C7864EBB8}" type="presParOf" srcId="{B7212CB7-226D-4A9E-9FBA-F7802C9375A3}" destId="{C5F2A5ED-864C-4968-8D0E-24E8E020DBD5}" srcOrd="2" destOrd="0" presId="urn:microsoft.com/office/officeart/2005/8/layout/orgChart1"/>
    <dgm:cxn modelId="{55FCCFD1-FFA5-4157-BBC2-C4BED589BC3D}" type="presParOf" srcId="{B7212CB7-226D-4A9E-9FBA-F7802C9375A3}" destId="{588383D7-3CD8-4B9A-85AE-832814266756}" srcOrd="3" destOrd="0" presId="urn:microsoft.com/office/officeart/2005/8/layout/orgChart1"/>
    <dgm:cxn modelId="{590E29C1-8C2D-4041-A24D-2729000E04B8}" type="presParOf" srcId="{588383D7-3CD8-4B9A-85AE-832814266756}" destId="{D7756D4A-E0AE-4147-9681-1575CCA9A01E}" srcOrd="0" destOrd="0" presId="urn:microsoft.com/office/officeart/2005/8/layout/orgChart1"/>
    <dgm:cxn modelId="{78914F5A-B3A8-4F0F-B86A-B0A375B80AB2}" type="presParOf" srcId="{D7756D4A-E0AE-4147-9681-1575CCA9A01E}" destId="{CD6C4CC6-D0B4-46A2-848C-6B268934E98C}" srcOrd="0" destOrd="0" presId="urn:microsoft.com/office/officeart/2005/8/layout/orgChart1"/>
    <dgm:cxn modelId="{377519FD-9A28-4DFC-B3B4-B212CA9715B3}" type="presParOf" srcId="{D7756D4A-E0AE-4147-9681-1575CCA9A01E}" destId="{8308128E-AC4A-4188-A870-756FA60E58B7}" srcOrd="1" destOrd="0" presId="urn:microsoft.com/office/officeart/2005/8/layout/orgChart1"/>
    <dgm:cxn modelId="{B8DC12CC-EF37-4A60-9EF5-21C7E7E03559}" type="presParOf" srcId="{588383D7-3CD8-4B9A-85AE-832814266756}" destId="{B9CE0028-4422-4879-A325-73BD1C749E43}" srcOrd="1" destOrd="0" presId="urn:microsoft.com/office/officeart/2005/8/layout/orgChart1"/>
    <dgm:cxn modelId="{7E01D557-3470-40DA-9C10-4846B036AA58}" type="presParOf" srcId="{588383D7-3CD8-4B9A-85AE-832814266756}" destId="{29507E07-A5BA-4452-B0D4-C42DB3941765}" srcOrd="2" destOrd="0" presId="urn:microsoft.com/office/officeart/2005/8/layout/orgChart1"/>
    <dgm:cxn modelId="{F28145C6-5E83-462C-AA39-03A1AC594152}" type="presParOf" srcId="{E545ECC7-ACF9-4CF5-955E-F1F557E12C4A}" destId="{194B84DD-78D7-44C4-A0CB-D023213836B5}"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525D67-C69F-45A9-8BB8-C2044E5EA982}">
      <dsp:nvSpPr>
        <dsp:cNvPr id="0" name=""/>
        <dsp:cNvSpPr/>
      </dsp:nvSpPr>
      <dsp:spPr>
        <a:xfrm>
          <a:off x="1780255" y="3077"/>
          <a:ext cx="2394061" cy="11970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fr-FR" sz="2500" kern="1200" dirty="0"/>
            <a:t> The </a:t>
          </a:r>
          <a:r>
            <a:rPr lang="fr-FR" sz="2500" kern="1200" dirty="0" err="1"/>
            <a:t>European</a:t>
          </a:r>
          <a:r>
            <a:rPr lang="fr-FR" sz="2500" kern="1200" dirty="0"/>
            <a:t> Commission</a:t>
          </a:r>
        </a:p>
      </dsp:txBody>
      <dsp:txXfrm>
        <a:off x="1780255" y="3077"/>
        <a:ext cx="2394061" cy="1197030"/>
      </dsp:txXfrm>
    </dsp:sp>
    <dsp:sp modelId="{ADC5C647-CA95-47B8-9C85-B8AF09020E53}">
      <dsp:nvSpPr>
        <dsp:cNvPr id="0" name=""/>
        <dsp:cNvSpPr/>
      </dsp:nvSpPr>
      <dsp:spPr>
        <a:xfrm>
          <a:off x="2019661" y="1200107"/>
          <a:ext cx="239406" cy="897773"/>
        </a:xfrm>
        <a:custGeom>
          <a:avLst/>
          <a:gdLst/>
          <a:ahLst/>
          <a:cxnLst/>
          <a:rect l="0" t="0" r="0" b="0"/>
          <a:pathLst>
            <a:path>
              <a:moveTo>
                <a:pt x="0" y="0"/>
              </a:moveTo>
              <a:lnTo>
                <a:pt x="0" y="897773"/>
              </a:lnTo>
              <a:lnTo>
                <a:pt x="239406" y="8977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C49CC-2BFB-4A53-B546-6BFED18D2C46}">
      <dsp:nvSpPr>
        <dsp:cNvPr id="0" name=""/>
        <dsp:cNvSpPr/>
      </dsp:nvSpPr>
      <dsp:spPr>
        <a:xfrm>
          <a:off x="2259068" y="1499365"/>
          <a:ext cx="1915249" cy="1197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kern="1200" dirty="0" err="1"/>
            <a:t>Coordinated</a:t>
          </a:r>
          <a:r>
            <a:rPr lang="fr-FR" sz="1900" kern="1200" dirty="0"/>
            <a:t> </a:t>
          </a:r>
          <a:r>
            <a:rPr lang="fr-FR" sz="1900" kern="1200" dirty="0" err="1"/>
            <a:t>approach</a:t>
          </a:r>
          <a:r>
            <a:rPr lang="fr-FR" sz="1900" kern="1200" dirty="0"/>
            <a:t> of </a:t>
          </a:r>
          <a:r>
            <a:rPr lang="fr-FR" sz="1900" kern="1200" dirty="0" err="1"/>
            <a:t>temporary</a:t>
          </a:r>
          <a:r>
            <a:rPr lang="fr-FR" sz="1900" kern="1200" dirty="0"/>
            <a:t> border </a:t>
          </a:r>
          <a:r>
            <a:rPr lang="fr-FR" sz="1900" kern="1200" dirty="0" err="1"/>
            <a:t>controls</a:t>
          </a:r>
          <a:r>
            <a:rPr lang="fr-FR" sz="1900" kern="1200" dirty="0"/>
            <a:t> </a:t>
          </a:r>
        </a:p>
      </dsp:txBody>
      <dsp:txXfrm>
        <a:off x="2259068" y="1499365"/>
        <a:ext cx="1915249" cy="1197030"/>
      </dsp:txXfrm>
    </dsp:sp>
    <dsp:sp modelId="{98FB9CB0-2743-4815-921C-C62EA78358F1}">
      <dsp:nvSpPr>
        <dsp:cNvPr id="0" name=""/>
        <dsp:cNvSpPr/>
      </dsp:nvSpPr>
      <dsp:spPr>
        <a:xfrm>
          <a:off x="2019661" y="1200107"/>
          <a:ext cx="239406" cy="2394061"/>
        </a:xfrm>
        <a:custGeom>
          <a:avLst/>
          <a:gdLst/>
          <a:ahLst/>
          <a:cxnLst/>
          <a:rect l="0" t="0" r="0" b="0"/>
          <a:pathLst>
            <a:path>
              <a:moveTo>
                <a:pt x="0" y="0"/>
              </a:moveTo>
              <a:lnTo>
                <a:pt x="0" y="2394061"/>
              </a:lnTo>
              <a:lnTo>
                <a:pt x="239406" y="239406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EA135-0AB3-4E8D-A91D-67FFFFA66CF6}">
      <dsp:nvSpPr>
        <dsp:cNvPr id="0" name=""/>
        <dsp:cNvSpPr/>
      </dsp:nvSpPr>
      <dsp:spPr>
        <a:xfrm>
          <a:off x="2259068" y="2995654"/>
          <a:ext cx="1915249" cy="1197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a:t>Not including Greece from the </a:t>
          </a:r>
          <a:r>
            <a:rPr lang="en-US" sz="1900" kern="1200" dirty="0" err="1"/>
            <a:t>Schengen</a:t>
          </a:r>
          <a:r>
            <a:rPr lang="en-US" sz="1900" kern="1200" dirty="0"/>
            <a:t> Area</a:t>
          </a:r>
          <a:endParaRPr lang="fr-FR" sz="1900" kern="1200" dirty="0"/>
        </a:p>
      </dsp:txBody>
      <dsp:txXfrm>
        <a:off x="2259068" y="2995654"/>
        <a:ext cx="1915249" cy="1197030"/>
      </dsp:txXfrm>
    </dsp:sp>
    <dsp:sp modelId="{BB6F1020-1993-4A0F-9345-FB08AFE1A1B2}">
      <dsp:nvSpPr>
        <dsp:cNvPr id="0" name=""/>
        <dsp:cNvSpPr/>
      </dsp:nvSpPr>
      <dsp:spPr>
        <a:xfrm>
          <a:off x="4772832" y="3077"/>
          <a:ext cx="2394061" cy="11970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fr-FR" sz="2500" kern="1200" dirty="0"/>
            <a:t>The </a:t>
          </a:r>
          <a:r>
            <a:rPr lang="fr-FR" sz="2500" kern="1200" dirty="0" err="1"/>
            <a:t>Netherlands</a:t>
          </a:r>
          <a:endParaRPr lang="fr-FR" sz="2500" kern="1200" dirty="0"/>
        </a:p>
      </dsp:txBody>
      <dsp:txXfrm>
        <a:off x="4772832" y="3077"/>
        <a:ext cx="2394061" cy="1197030"/>
      </dsp:txXfrm>
    </dsp:sp>
    <dsp:sp modelId="{787B36EF-9924-4AA5-B463-9BF24D8571B4}">
      <dsp:nvSpPr>
        <dsp:cNvPr id="0" name=""/>
        <dsp:cNvSpPr/>
      </dsp:nvSpPr>
      <dsp:spPr>
        <a:xfrm>
          <a:off x="5012238" y="1200107"/>
          <a:ext cx="239406" cy="897773"/>
        </a:xfrm>
        <a:custGeom>
          <a:avLst/>
          <a:gdLst/>
          <a:ahLst/>
          <a:cxnLst/>
          <a:rect l="0" t="0" r="0" b="0"/>
          <a:pathLst>
            <a:path>
              <a:moveTo>
                <a:pt x="0" y="0"/>
              </a:moveTo>
              <a:lnTo>
                <a:pt x="0" y="897773"/>
              </a:lnTo>
              <a:lnTo>
                <a:pt x="239406" y="8977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6B92C-AD08-4BDD-B17D-1C989FBEE149}">
      <dsp:nvSpPr>
        <dsp:cNvPr id="0" name=""/>
        <dsp:cNvSpPr/>
      </dsp:nvSpPr>
      <dsp:spPr>
        <a:xfrm>
          <a:off x="5251645" y="1499365"/>
          <a:ext cx="1915249" cy="11970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kern="1200" dirty="0"/>
            <a:t>« Minimal Schengen Area »</a:t>
          </a:r>
        </a:p>
      </dsp:txBody>
      <dsp:txXfrm>
        <a:off x="5251645" y="1499365"/>
        <a:ext cx="1915249" cy="11970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F58C8C-7847-40EF-88E9-2345EE33556F}">
      <dsp:nvSpPr>
        <dsp:cNvPr id="0" name=""/>
        <dsp:cNvSpPr/>
      </dsp:nvSpPr>
      <dsp:spPr>
        <a:xfrm>
          <a:off x="971322" y="2497"/>
          <a:ext cx="2463486" cy="12317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a:t>Dublin </a:t>
          </a:r>
          <a:r>
            <a:rPr lang="fr-FR" sz="2600" kern="1200" dirty="0" err="1"/>
            <a:t>Regulation</a:t>
          </a:r>
          <a:endParaRPr lang="fr-FR" sz="2600" kern="1200" dirty="0"/>
        </a:p>
      </dsp:txBody>
      <dsp:txXfrm>
        <a:off x="971322" y="2497"/>
        <a:ext cx="2463486" cy="1231743"/>
      </dsp:txXfrm>
    </dsp:sp>
    <dsp:sp modelId="{A23062AE-9250-4AD9-9FA2-A99D90665CB4}">
      <dsp:nvSpPr>
        <dsp:cNvPr id="0" name=""/>
        <dsp:cNvSpPr/>
      </dsp:nvSpPr>
      <dsp:spPr>
        <a:xfrm>
          <a:off x="1217671" y="1234240"/>
          <a:ext cx="246348" cy="923807"/>
        </a:xfrm>
        <a:custGeom>
          <a:avLst/>
          <a:gdLst/>
          <a:ahLst/>
          <a:cxnLst/>
          <a:rect l="0" t="0" r="0" b="0"/>
          <a:pathLst>
            <a:path>
              <a:moveTo>
                <a:pt x="0" y="0"/>
              </a:moveTo>
              <a:lnTo>
                <a:pt x="0" y="923807"/>
              </a:lnTo>
              <a:lnTo>
                <a:pt x="246348" y="92380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B550A-B03E-4F97-BCD4-2887A29EEA25}">
      <dsp:nvSpPr>
        <dsp:cNvPr id="0" name=""/>
        <dsp:cNvSpPr/>
      </dsp:nvSpPr>
      <dsp:spPr>
        <a:xfrm>
          <a:off x="1464020" y="1542176"/>
          <a:ext cx="1970789" cy="12317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FR" sz="1300" kern="1200" dirty="0"/>
            <a:t>The </a:t>
          </a:r>
          <a:r>
            <a:rPr lang="fr-FR" sz="1300" kern="1200" dirty="0" err="1"/>
            <a:t>asylum</a:t>
          </a:r>
          <a:r>
            <a:rPr lang="fr-FR" sz="1300" kern="1200" dirty="0"/>
            <a:t> </a:t>
          </a:r>
          <a:r>
            <a:rPr lang="fr-FR" sz="1300" kern="1200" dirty="0" err="1" smtClean="0"/>
            <a:t>seeker</a:t>
          </a:r>
          <a:r>
            <a:rPr lang="fr-FR" sz="1300" kern="1200" dirty="0" smtClean="0"/>
            <a:t> has </a:t>
          </a:r>
          <a:r>
            <a:rPr lang="fr-FR" sz="1300" kern="1200" dirty="0"/>
            <a:t>to </a:t>
          </a:r>
          <a:r>
            <a:rPr lang="fr-FR" sz="1300" kern="1200" dirty="0" err="1"/>
            <a:t>register</a:t>
          </a:r>
          <a:r>
            <a:rPr lang="fr-FR" sz="1300" kern="1200" dirty="0"/>
            <a:t>  in the </a:t>
          </a:r>
          <a:r>
            <a:rPr lang="fr-FR" sz="1300" kern="1200" dirty="0" err="1"/>
            <a:t>member</a:t>
          </a:r>
          <a:r>
            <a:rPr lang="fr-FR" sz="1300" kern="1200" dirty="0"/>
            <a:t> </a:t>
          </a:r>
          <a:r>
            <a:rPr lang="fr-FR" sz="1300" kern="1200" dirty="0" smtClean="0"/>
            <a:t>state </a:t>
          </a:r>
          <a:r>
            <a:rPr lang="fr-FR" sz="1300" kern="1200" dirty="0" err="1"/>
            <a:t>where</a:t>
          </a:r>
          <a:r>
            <a:rPr lang="fr-FR" sz="1300" kern="1200" dirty="0"/>
            <a:t> </a:t>
          </a:r>
          <a:r>
            <a:rPr lang="fr-FR" sz="1300" kern="1200" dirty="0" err="1" smtClean="0"/>
            <a:t>he</a:t>
          </a:r>
          <a:r>
            <a:rPr lang="fr-FR" sz="1300" kern="1200" dirty="0" smtClean="0"/>
            <a:t> </a:t>
          </a:r>
          <a:r>
            <a:rPr lang="fr-FR" sz="1300" kern="1200" dirty="0" err="1"/>
            <a:t>originally</a:t>
          </a:r>
          <a:r>
            <a:rPr lang="fr-FR" sz="1300" kern="1200" dirty="0"/>
            <a:t> </a:t>
          </a:r>
          <a:r>
            <a:rPr lang="fr-FR" sz="1300" kern="1200" dirty="0" err="1"/>
            <a:t>entered</a:t>
          </a:r>
          <a:r>
            <a:rPr lang="fr-FR" sz="1300" kern="1200" dirty="0"/>
            <a:t> </a:t>
          </a:r>
        </a:p>
      </dsp:txBody>
      <dsp:txXfrm>
        <a:off x="1464020" y="1542176"/>
        <a:ext cx="1970789" cy="1231743"/>
      </dsp:txXfrm>
    </dsp:sp>
    <dsp:sp modelId="{F864D0D9-CDED-4B0B-85A6-51FC00CBD681}">
      <dsp:nvSpPr>
        <dsp:cNvPr id="0" name=""/>
        <dsp:cNvSpPr/>
      </dsp:nvSpPr>
      <dsp:spPr>
        <a:xfrm>
          <a:off x="4050681" y="2497"/>
          <a:ext cx="2463486" cy="123174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fr-FR" sz="2600" kern="1200" dirty="0" err="1"/>
            <a:t>European</a:t>
          </a:r>
          <a:r>
            <a:rPr lang="fr-FR" sz="2600" kern="1200" dirty="0"/>
            <a:t> agenda on migration</a:t>
          </a:r>
        </a:p>
      </dsp:txBody>
      <dsp:txXfrm>
        <a:off x="4050681" y="2497"/>
        <a:ext cx="2463486" cy="1231743"/>
      </dsp:txXfrm>
    </dsp:sp>
    <dsp:sp modelId="{FCF5BA96-F3C9-4B65-9087-549EC98AEDF8}">
      <dsp:nvSpPr>
        <dsp:cNvPr id="0" name=""/>
        <dsp:cNvSpPr/>
      </dsp:nvSpPr>
      <dsp:spPr>
        <a:xfrm>
          <a:off x="4297030" y="1234240"/>
          <a:ext cx="1217671" cy="914286"/>
        </a:xfrm>
        <a:custGeom>
          <a:avLst/>
          <a:gdLst/>
          <a:ahLst/>
          <a:cxnLst/>
          <a:rect l="0" t="0" r="0" b="0"/>
          <a:pathLst>
            <a:path>
              <a:moveTo>
                <a:pt x="0" y="0"/>
              </a:moveTo>
              <a:lnTo>
                <a:pt x="0" y="914286"/>
              </a:lnTo>
              <a:lnTo>
                <a:pt x="1217671" y="91428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D92B0-B6C3-4456-9681-C3EC94360B34}">
      <dsp:nvSpPr>
        <dsp:cNvPr id="0" name=""/>
        <dsp:cNvSpPr/>
      </dsp:nvSpPr>
      <dsp:spPr>
        <a:xfrm>
          <a:off x="5514701" y="1532654"/>
          <a:ext cx="1970789" cy="12317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fr-FR" sz="1300" kern="1200" dirty="0"/>
            <a:t>Relocation plan </a:t>
          </a:r>
        </a:p>
      </dsp:txBody>
      <dsp:txXfrm>
        <a:off x="5514701" y="1532654"/>
        <a:ext cx="1970789" cy="1231743"/>
      </dsp:txXfrm>
    </dsp:sp>
    <dsp:sp modelId="{5378A740-0607-4EF7-A143-1568AF53E7FD}">
      <dsp:nvSpPr>
        <dsp:cNvPr id="0" name=""/>
        <dsp:cNvSpPr/>
      </dsp:nvSpPr>
      <dsp:spPr>
        <a:xfrm>
          <a:off x="4297030" y="1234240"/>
          <a:ext cx="173725" cy="2409979"/>
        </a:xfrm>
        <a:custGeom>
          <a:avLst/>
          <a:gdLst/>
          <a:ahLst/>
          <a:cxnLst/>
          <a:rect l="0" t="0" r="0" b="0"/>
          <a:pathLst>
            <a:path>
              <a:moveTo>
                <a:pt x="0" y="0"/>
              </a:moveTo>
              <a:lnTo>
                <a:pt x="0" y="2409979"/>
              </a:lnTo>
              <a:lnTo>
                <a:pt x="173725" y="240997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BEA2C-195A-4155-AFFE-C65EC958DC54}">
      <dsp:nvSpPr>
        <dsp:cNvPr id="0" name=""/>
        <dsp:cNvSpPr/>
      </dsp:nvSpPr>
      <dsp:spPr>
        <a:xfrm>
          <a:off x="4470755" y="3028348"/>
          <a:ext cx="1970789" cy="123174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300" kern="1200" dirty="0"/>
            <a:t>This plan </a:t>
          </a:r>
          <a:r>
            <a:rPr lang="fr-FR" sz="1300" kern="1200" dirty="0" err="1"/>
            <a:t>distributes</a:t>
          </a:r>
          <a:r>
            <a:rPr lang="fr-FR" sz="1300" kern="1200" dirty="0"/>
            <a:t> the asylum </a:t>
          </a:r>
          <a:r>
            <a:rPr lang="fr-FR" sz="1300" kern="1200" dirty="0" err="1"/>
            <a:t>seekers</a:t>
          </a:r>
          <a:r>
            <a:rPr lang="fr-FR" sz="1300" kern="1200" dirty="0"/>
            <a:t> </a:t>
          </a:r>
          <a:r>
            <a:rPr lang="fr-FR" sz="1300" kern="1200" dirty="0" err="1"/>
            <a:t>from</a:t>
          </a:r>
          <a:r>
            <a:rPr lang="fr-FR" sz="1300" kern="1200" dirty="0"/>
            <a:t>  </a:t>
          </a:r>
          <a:r>
            <a:rPr lang="fr-FR" sz="1300" kern="1200" dirty="0" err="1"/>
            <a:t>Greece</a:t>
          </a:r>
          <a:r>
            <a:rPr lang="fr-FR" sz="1300" kern="1200" dirty="0"/>
            <a:t> and </a:t>
          </a:r>
          <a:r>
            <a:rPr lang="fr-FR" sz="1300" kern="1200" dirty="0" err="1" smtClean="0"/>
            <a:t>Italy</a:t>
          </a:r>
          <a:r>
            <a:rPr lang="fr-FR" sz="1300" kern="1200" dirty="0" smtClean="0"/>
            <a:t> all </a:t>
          </a:r>
          <a:r>
            <a:rPr lang="fr-FR" sz="1300" kern="1200" dirty="0" err="1" smtClean="0"/>
            <a:t>around</a:t>
          </a:r>
          <a:r>
            <a:rPr lang="fr-FR" sz="1300" kern="1200" dirty="0" smtClean="0"/>
            <a:t> the EU</a:t>
          </a:r>
          <a:endParaRPr lang="fr-FR" sz="1300" kern="1200" dirty="0"/>
        </a:p>
        <a:p>
          <a:pPr lvl="0" algn="ctr" defTabSz="666750">
            <a:lnSpc>
              <a:spcPct val="90000"/>
            </a:lnSpc>
            <a:spcBef>
              <a:spcPct val="0"/>
            </a:spcBef>
            <a:spcAft>
              <a:spcPct val="35000"/>
            </a:spcAft>
          </a:pPr>
          <a:endParaRPr lang="fr-FR" sz="1300" kern="1200" dirty="0"/>
        </a:p>
      </dsp:txBody>
      <dsp:txXfrm>
        <a:off x="4470755" y="3028348"/>
        <a:ext cx="1970789" cy="12317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DBD9D8-8E3B-4B5F-983B-BC446F67CD64}">
      <dsp:nvSpPr>
        <dsp:cNvPr id="0" name=""/>
        <dsp:cNvSpPr/>
      </dsp:nvSpPr>
      <dsp:spPr>
        <a:xfrm>
          <a:off x="4105" y="1166741"/>
          <a:ext cx="3724558" cy="18622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err="1"/>
            <a:t>Two</a:t>
          </a:r>
          <a:r>
            <a:rPr lang="fr-FR" sz="3000" kern="1200" dirty="0"/>
            <a:t> </a:t>
          </a:r>
          <a:r>
            <a:rPr lang="fr-FR" sz="3000" kern="1200" dirty="0" err="1"/>
            <a:t>factors</a:t>
          </a:r>
          <a:r>
            <a:rPr lang="fr-FR" sz="3000" kern="1200" dirty="0"/>
            <a:t> </a:t>
          </a:r>
        </a:p>
      </dsp:txBody>
      <dsp:txXfrm>
        <a:off x="4105" y="1166741"/>
        <a:ext cx="3724558" cy="1862279"/>
      </dsp:txXfrm>
    </dsp:sp>
    <dsp:sp modelId="{DD1D15E8-3C92-470D-A3E8-E6E2B3D29160}">
      <dsp:nvSpPr>
        <dsp:cNvPr id="0" name=""/>
        <dsp:cNvSpPr/>
      </dsp:nvSpPr>
      <dsp:spPr>
        <a:xfrm rot="19457599">
          <a:off x="3556213" y="1522529"/>
          <a:ext cx="1834723" cy="79892"/>
        </a:xfrm>
        <a:custGeom>
          <a:avLst/>
          <a:gdLst/>
          <a:ahLst/>
          <a:cxnLst/>
          <a:rect l="0" t="0" r="0" b="0"/>
          <a:pathLst>
            <a:path>
              <a:moveTo>
                <a:pt x="0" y="39946"/>
              </a:moveTo>
              <a:lnTo>
                <a:pt x="1834723" y="399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19457599">
        <a:off x="4427706" y="1516607"/>
        <a:ext cx="91736" cy="91736"/>
      </dsp:txXfrm>
    </dsp:sp>
    <dsp:sp modelId="{0324B945-7ADC-4DF1-BB38-B286922E3A85}">
      <dsp:nvSpPr>
        <dsp:cNvPr id="0" name=""/>
        <dsp:cNvSpPr/>
      </dsp:nvSpPr>
      <dsp:spPr>
        <a:xfrm>
          <a:off x="5218486" y="95930"/>
          <a:ext cx="3724558" cy="18622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a:t>A </a:t>
          </a:r>
          <a:r>
            <a:rPr lang="fr-FR" sz="3000" kern="1200" dirty="0" err="1"/>
            <a:t>different</a:t>
          </a:r>
          <a:r>
            <a:rPr lang="fr-FR" sz="3000" kern="1200" dirty="0"/>
            <a:t> </a:t>
          </a:r>
          <a:r>
            <a:rPr lang="fr-FR" sz="3000" kern="1200" dirty="0" err="1"/>
            <a:t>reception</a:t>
          </a:r>
          <a:r>
            <a:rPr lang="fr-FR" sz="3000" kern="1200" dirty="0"/>
            <a:t>  </a:t>
          </a:r>
          <a:r>
            <a:rPr lang="fr-FR" sz="3000" kern="1200" dirty="0" err="1"/>
            <a:t>policy</a:t>
          </a:r>
          <a:r>
            <a:rPr lang="fr-FR" sz="3000" kern="1200" dirty="0"/>
            <a:t> in </a:t>
          </a:r>
          <a:r>
            <a:rPr lang="fr-FR" sz="3000" kern="1200" dirty="0" err="1"/>
            <a:t>every</a:t>
          </a:r>
          <a:r>
            <a:rPr lang="fr-FR" sz="3000" kern="1200" dirty="0"/>
            <a:t> </a:t>
          </a:r>
          <a:r>
            <a:rPr lang="fr-FR" sz="3000" kern="1200" dirty="0" err="1"/>
            <a:t>member</a:t>
          </a:r>
          <a:r>
            <a:rPr lang="fr-FR" sz="3000" kern="1200" dirty="0"/>
            <a:t> </a:t>
          </a:r>
          <a:r>
            <a:rPr lang="fr-FR" sz="3000" kern="1200" dirty="0" smtClean="0"/>
            <a:t>state</a:t>
          </a:r>
          <a:endParaRPr lang="fr-FR" sz="3000" kern="1200" dirty="0"/>
        </a:p>
      </dsp:txBody>
      <dsp:txXfrm>
        <a:off x="5218486" y="95930"/>
        <a:ext cx="3724558" cy="1862279"/>
      </dsp:txXfrm>
    </dsp:sp>
    <dsp:sp modelId="{33638120-07AF-4202-84BE-67CBB2757D02}">
      <dsp:nvSpPr>
        <dsp:cNvPr id="0" name=""/>
        <dsp:cNvSpPr/>
      </dsp:nvSpPr>
      <dsp:spPr>
        <a:xfrm rot="2142401">
          <a:off x="3556213" y="2593339"/>
          <a:ext cx="1834723" cy="79892"/>
        </a:xfrm>
        <a:custGeom>
          <a:avLst/>
          <a:gdLst/>
          <a:ahLst/>
          <a:cxnLst/>
          <a:rect l="0" t="0" r="0" b="0"/>
          <a:pathLst>
            <a:path>
              <a:moveTo>
                <a:pt x="0" y="39946"/>
              </a:moveTo>
              <a:lnTo>
                <a:pt x="1834723" y="399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fr-FR" sz="600" kern="1200"/>
        </a:p>
      </dsp:txBody>
      <dsp:txXfrm rot="2142401">
        <a:off x="4427706" y="2587418"/>
        <a:ext cx="91736" cy="91736"/>
      </dsp:txXfrm>
    </dsp:sp>
    <dsp:sp modelId="{685F8F74-DE7B-4092-8E7C-6387A60B01AE}">
      <dsp:nvSpPr>
        <dsp:cNvPr id="0" name=""/>
        <dsp:cNvSpPr/>
      </dsp:nvSpPr>
      <dsp:spPr>
        <a:xfrm>
          <a:off x="5218486" y="2237551"/>
          <a:ext cx="3724558" cy="186227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fr-FR" sz="3000" kern="1200" dirty="0"/>
            <a:t>The </a:t>
          </a:r>
          <a:r>
            <a:rPr lang="fr-FR" sz="3000" kern="1200" dirty="0" err="1"/>
            <a:t>refusal</a:t>
          </a:r>
          <a:r>
            <a:rPr lang="fr-FR" sz="3000" kern="1200" dirty="0"/>
            <a:t> of application  by </a:t>
          </a:r>
          <a:r>
            <a:rPr lang="fr-FR" sz="3000" kern="1200" dirty="0" smtClean="0"/>
            <a:t>certain East EU countries</a:t>
          </a:r>
          <a:endParaRPr lang="fr-FR" sz="3000" kern="1200" dirty="0"/>
        </a:p>
      </dsp:txBody>
      <dsp:txXfrm>
        <a:off x="5218486" y="2237551"/>
        <a:ext cx="3724558" cy="18622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9DF53-3963-472F-9253-B4128D6D9839}">
      <dsp:nvSpPr>
        <dsp:cNvPr id="0" name=""/>
        <dsp:cNvSpPr/>
      </dsp:nvSpPr>
      <dsp:spPr>
        <a:xfrm>
          <a:off x="1492356" y="1538436"/>
          <a:ext cx="2794892" cy="186419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fr-FR" sz="2200" kern="1200" dirty="0" err="1"/>
            <a:t>With</a:t>
          </a:r>
          <a:r>
            <a:rPr lang="fr-FR" sz="2200" kern="1200" dirty="0"/>
            <a:t> a strict position </a:t>
          </a:r>
          <a:r>
            <a:rPr lang="fr-FR" sz="2200" kern="1200" dirty="0" err="1"/>
            <a:t>towards</a:t>
          </a:r>
          <a:r>
            <a:rPr lang="fr-FR" sz="2200" kern="1200" dirty="0"/>
            <a:t> </a:t>
          </a:r>
          <a:r>
            <a:rPr lang="fr-FR" sz="2200" kern="1200" dirty="0" smtClean="0"/>
            <a:t> </a:t>
          </a:r>
          <a:r>
            <a:rPr lang="fr-FR" sz="2200" kern="1200" dirty="0" err="1" smtClean="0"/>
            <a:t>these</a:t>
          </a:r>
          <a:endParaRPr lang="fr-FR" sz="2200" kern="1200" dirty="0"/>
        </a:p>
      </dsp:txBody>
      <dsp:txXfrm>
        <a:off x="1939539" y="1538436"/>
        <a:ext cx="2347709" cy="1864193"/>
      </dsp:txXfrm>
    </dsp:sp>
    <dsp:sp modelId="{7B3293B7-06FA-4AF3-8D3C-26C48BA8B3C1}">
      <dsp:nvSpPr>
        <dsp:cNvPr id="0" name=""/>
        <dsp:cNvSpPr/>
      </dsp:nvSpPr>
      <dsp:spPr>
        <a:xfrm>
          <a:off x="1747" y="793132"/>
          <a:ext cx="1863261" cy="1863261"/>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FR" sz="6500" kern="1200" dirty="0"/>
            <a:t>1</a:t>
          </a:r>
        </a:p>
      </dsp:txBody>
      <dsp:txXfrm>
        <a:off x="1747" y="793132"/>
        <a:ext cx="1863261" cy="1863261"/>
      </dsp:txXfrm>
    </dsp:sp>
    <dsp:sp modelId="{C39C9FFE-9ACE-44E6-815E-A21536F92FB6}">
      <dsp:nvSpPr>
        <dsp:cNvPr id="0" name=""/>
        <dsp:cNvSpPr/>
      </dsp:nvSpPr>
      <dsp:spPr>
        <a:xfrm>
          <a:off x="6152257" y="1524362"/>
          <a:ext cx="2794892" cy="1864193"/>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lvl="0" algn="ctr" defTabSz="977900">
            <a:lnSpc>
              <a:spcPct val="90000"/>
            </a:lnSpc>
            <a:spcBef>
              <a:spcPct val="0"/>
            </a:spcBef>
            <a:spcAft>
              <a:spcPct val="35000"/>
            </a:spcAft>
          </a:pPr>
          <a:r>
            <a:rPr lang="fr-FR" sz="2200" kern="1200" dirty="0" err="1"/>
            <a:t>With</a:t>
          </a:r>
          <a:r>
            <a:rPr lang="fr-FR" sz="2200" kern="1200" dirty="0"/>
            <a:t> the conclusion of </a:t>
          </a:r>
          <a:r>
            <a:rPr lang="fr-FR" sz="2200" kern="1200" dirty="0" err="1"/>
            <a:t>agreements</a:t>
          </a:r>
          <a:r>
            <a:rPr lang="fr-FR" sz="2200" kern="1200" dirty="0"/>
            <a:t>  </a:t>
          </a:r>
          <a:r>
            <a:rPr lang="fr-FR" sz="2200" kern="1200" dirty="0" err="1"/>
            <a:t>with</a:t>
          </a:r>
          <a:r>
            <a:rPr lang="fr-FR" sz="2200" kern="1200" dirty="0"/>
            <a:t> certain </a:t>
          </a:r>
          <a:r>
            <a:rPr lang="fr-FR" sz="2200" kern="1200" dirty="0" err="1"/>
            <a:t>third</a:t>
          </a:r>
          <a:r>
            <a:rPr lang="fr-FR" sz="2200" kern="1200" dirty="0"/>
            <a:t> countries </a:t>
          </a:r>
        </a:p>
      </dsp:txBody>
      <dsp:txXfrm>
        <a:off x="6599440" y="1524362"/>
        <a:ext cx="2347709" cy="1864193"/>
      </dsp:txXfrm>
    </dsp:sp>
    <dsp:sp modelId="{A201EA59-3018-4FC1-A8CB-5131A1D6BC43}">
      <dsp:nvSpPr>
        <dsp:cNvPr id="0" name=""/>
        <dsp:cNvSpPr/>
      </dsp:nvSpPr>
      <dsp:spPr>
        <a:xfrm>
          <a:off x="4659901" y="793132"/>
          <a:ext cx="1863261" cy="1863261"/>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fr-FR" sz="6500" kern="1200" dirty="0"/>
            <a:t>2</a:t>
          </a:r>
        </a:p>
      </dsp:txBody>
      <dsp:txXfrm>
        <a:off x="4659901" y="793132"/>
        <a:ext cx="1863261" cy="18632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F2A5ED-864C-4968-8D0E-24E8E020DBD5}">
      <dsp:nvSpPr>
        <dsp:cNvPr id="0" name=""/>
        <dsp:cNvSpPr/>
      </dsp:nvSpPr>
      <dsp:spPr>
        <a:xfrm>
          <a:off x="2125784" y="1501527"/>
          <a:ext cx="1163329" cy="403800"/>
        </a:xfrm>
        <a:custGeom>
          <a:avLst/>
          <a:gdLst/>
          <a:ahLst/>
          <a:cxnLst/>
          <a:rect l="0" t="0" r="0" b="0"/>
          <a:pathLst>
            <a:path>
              <a:moveTo>
                <a:pt x="0" y="0"/>
              </a:moveTo>
              <a:lnTo>
                <a:pt x="0" y="201900"/>
              </a:lnTo>
              <a:lnTo>
                <a:pt x="1163329" y="201900"/>
              </a:lnTo>
              <a:lnTo>
                <a:pt x="1163329" y="4038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80157A-01D2-43FB-993B-B5DC88EAA868}">
      <dsp:nvSpPr>
        <dsp:cNvPr id="0" name=""/>
        <dsp:cNvSpPr/>
      </dsp:nvSpPr>
      <dsp:spPr>
        <a:xfrm>
          <a:off x="962454" y="1501527"/>
          <a:ext cx="1163329" cy="403800"/>
        </a:xfrm>
        <a:custGeom>
          <a:avLst/>
          <a:gdLst/>
          <a:ahLst/>
          <a:cxnLst/>
          <a:rect l="0" t="0" r="0" b="0"/>
          <a:pathLst>
            <a:path>
              <a:moveTo>
                <a:pt x="1163329" y="0"/>
              </a:moveTo>
              <a:lnTo>
                <a:pt x="1163329" y="201900"/>
              </a:lnTo>
              <a:lnTo>
                <a:pt x="0" y="201900"/>
              </a:lnTo>
              <a:lnTo>
                <a:pt x="0" y="40380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53FB4-12EB-478A-9CAC-4A6A104692F0}">
      <dsp:nvSpPr>
        <dsp:cNvPr id="0" name=""/>
        <dsp:cNvSpPr/>
      </dsp:nvSpPr>
      <dsp:spPr>
        <a:xfrm>
          <a:off x="1164354" y="540098"/>
          <a:ext cx="1922859" cy="9614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smtClean="0"/>
            <a:t>Vote</a:t>
          </a:r>
          <a:endParaRPr lang="fr-FR" sz="3300" kern="1200" dirty="0"/>
        </a:p>
      </dsp:txBody>
      <dsp:txXfrm>
        <a:off x="1164354" y="540098"/>
        <a:ext cx="1922859" cy="961429"/>
      </dsp:txXfrm>
    </dsp:sp>
    <dsp:sp modelId="{89510E80-1A69-46A1-9DC6-7EB0F047BD1F}">
      <dsp:nvSpPr>
        <dsp:cNvPr id="0" name=""/>
        <dsp:cNvSpPr/>
      </dsp:nvSpPr>
      <dsp:spPr>
        <a:xfrm>
          <a:off x="1025" y="1905328"/>
          <a:ext cx="1922859" cy="9614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err="1"/>
            <a:t>Symbolic</a:t>
          </a:r>
          <a:r>
            <a:rPr lang="fr-FR" sz="3300" kern="1200" dirty="0"/>
            <a:t> </a:t>
          </a:r>
        </a:p>
      </dsp:txBody>
      <dsp:txXfrm>
        <a:off x="1025" y="1905328"/>
        <a:ext cx="1922859" cy="961429"/>
      </dsp:txXfrm>
    </dsp:sp>
    <dsp:sp modelId="{CD6C4CC6-D0B4-46A2-848C-6B268934E98C}">
      <dsp:nvSpPr>
        <dsp:cNvPr id="0" name=""/>
        <dsp:cNvSpPr/>
      </dsp:nvSpPr>
      <dsp:spPr>
        <a:xfrm>
          <a:off x="2327684" y="1905328"/>
          <a:ext cx="1922859" cy="9614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fr-FR" sz="3300" kern="1200" dirty="0" err="1"/>
            <a:t>Political</a:t>
          </a:r>
          <a:endParaRPr lang="fr-FR" sz="3300" kern="1200" dirty="0"/>
        </a:p>
      </dsp:txBody>
      <dsp:txXfrm>
        <a:off x="2327684" y="1905328"/>
        <a:ext cx="1922859" cy="961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FD641-DAAF-40B1-9B43-7FDFB5C67972}" type="datetimeFigureOut">
              <a:rPr lang="fr-FR" smtClean="0"/>
              <a:pPr/>
              <a:t>06/11/2018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F1177-BB49-494E-AAE7-A3DDB829613C}" type="slidenum">
              <a:rPr lang="fr-FR" smtClean="0"/>
              <a:pPr/>
              <a:t>‹N°›</a:t>
            </a:fld>
            <a:endParaRPr lang="fr-FR"/>
          </a:p>
        </p:txBody>
      </p:sp>
    </p:spTree>
    <p:extLst>
      <p:ext uri="{BB962C8B-B14F-4D97-AF65-F5344CB8AC3E}">
        <p14:creationId xmlns="" xmlns:p14="http://schemas.microsoft.com/office/powerpoint/2010/main" val="884755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6F1177-BB49-494E-AAE7-A3DDB829613C}"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6F1177-BB49-494E-AAE7-A3DDB829613C}" type="slidenum">
              <a:rPr lang="fr-FR" smtClean="0"/>
              <a:pPr/>
              <a:t>19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A6F1177-BB49-494E-AAE7-A3DDB829613C}"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8AEAA63-590A-43B2-968D-7E8397735741}"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287791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10F9D3B-634E-451D-9E18-92CB31D7F01E}" type="datetime1">
              <a:rPr lang="fr-FR" smtClean="0"/>
              <a:pPr/>
              <a:t>06/11/2018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2932089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19FF78A7-0810-4EDA-8DD4-EFF447028760}"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4250605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1E8E0EDA-7436-41FC-B51E-04AA36E66DBD}"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661067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570F9B4-F889-4672-AC5F-E62CFF7E9C4E}"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541812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0CF9D30-98FB-4F5F-8E7B-6A9B89F1EEC5}" type="datetime1">
              <a:rPr lang="fr-FR" smtClean="0"/>
              <a:pPr/>
              <a:t>06/11/2018</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89806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B0EC0F-B945-4B57-BFFB-73BC6275976C}" type="datetime1">
              <a:rPr lang="fr-FR" smtClean="0"/>
              <a:pPr/>
              <a:t>06/11/2018</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3243641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3E51D6E-86D1-456A-AC3A-F4C3A6B0BD67}"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150216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6DBE05-13C2-4E8A-84A8-7DDF8F3AE670}"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419411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3BBCBFC8-EA64-4925-8BB5-EA75CBB15290}"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404556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2BA5F457-BB10-4409-8506-2AD7C1311BF7}" type="datetime1">
              <a:rPr lang="fr-FR" smtClean="0"/>
              <a:pPr/>
              <a:t>06/11/2018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53758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083144B-1A42-4570-9783-418EE18340B6}" type="datetime1">
              <a:rPr lang="fr-FR" smtClean="0"/>
              <a:pPr/>
              <a:t>06/11/2018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30833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C93C230-85F9-4431-958D-F73FADC5D597}" type="datetime1">
              <a:rPr lang="fr-FR" smtClean="0"/>
              <a:pPr/>
              <a:t>06/11/2018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206826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8F334AB0-9F10-4550-9C0C-38AD39D78831}" type="datetime1">
              <a:rPr lang="fr-FR" smtClean="0"/>
              <a:pPr/>
              <a:t>06/11/2018</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4123810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03B69D8-9D54-49D8-B0E3-0466C192E7E7}" type="datetime1">
              <a:rPr lang="fr-FR" smtClean="0"/>
              <a:pPr/>
              <a:t>06/11/2018</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78303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B5970388-6CCD-4FED-9ADB-7BB98482320A}" type="datetime1">
              <a:rPr lang="fr-FR" smtClean="0"/>
              <a:pPr/>
              <a:t>06/11/2018</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2010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D91A3FC5-43DC-435D-BADF-5D3E87BB2025}" type="datetime1">
              <a:rPr lang="fr-FR" smtClean="0"/>
              <a:pPr/>
              <a:t>06/11/2018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320973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C2DC33-F2BB-4807-9982-0CF379D7829A}" type="datetime1">
              <a:rPr lang="fr-FR" smtClean="0"/>
              <a:pPr/>
              <a:t>06/11/2018</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B0AAC9-D2FE-42BA-8BEF-6F065A798613}" type="slidenum">
              <a:rPr lang="fr-FR" smtClean="0"/>
              <a:pPr/>
              <a:t>‹N°›</a:t>
            </a:fld>
            <a:endParaRPr lang="fr-FR"/>
          </a:p>
        </p:txBody>
      </p:sp>
    </p:spTree>
    <p:extLst>
      <p:ext uri="{BB962C8B-B14F-4D97-AF65-F5344CB8AC3E}">
        <p14:creationId xmlns="" xmlns:p14="http://schemas.microsoft.com/office/powerpoint/2010/main" val="39390886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C28D0172-F2E0-4763-9C35-F022664959D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 xmlns:a16="http://schemas.microsoft.com/office/drawing/2014/main" id="{9F2851FB-E841-4509-8A6D-A416376EA38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12" name="Freeform: Shape 11">
            <a:extLst>
              <a:ext uri="{FF2B5EF4-FFF2-40B4-BE49-F238E27FC236}">
                <a16:creationId xmlns="" xmlns:a16="http://schemas.microsoft.com/office/drawing/2014/main" id="{DF6FB2B2-CE21-407F-B22E-302DADC2C3D3}"/>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 xmlns:a16="http://schemas.microsoft.com/office/drawing/2014/main" id="{FFBFE126-2F33-41E0-BC18-31DDDFBC1115}"/>
              </a:ext>
            </a:extLst>
          </p:cNvPr>
          <p:cNvSpPr>
            <a:spLocks noGrp="1"/>
          </p:cNvSpPr>
          <p:nvPr>
            <p:ph type="ctrTitle"/>
          </p:nvPr>
        </p:nvSpPr>
        <p:spPr>
          <a:xfrm>
            <a:off x="192259" y="239151"/>
            <a:ext cx="11816861" cy="3896751"/>
          </a:xfrm>
        </p:spPr>
        <p:txBody>
          <a:bodyPr>
            <a:normAutofit/>
          </a:bodyPr>
          <a:lstStyle/>
          <a:p>
            <a:pPr algn="ctr"/>
            <a:r>
              <a:rPr lang="fr-FR" sz="7400" dirty="0"/>
              <a:t>THE EUROPEAN UNION FACING THE CHALLENGE OF ITS BORDERS</a:t>
            </a:r>
          </a:p>
        </p:txBody>
      </p:sp>
    </p:spTree>
    <p:extLst>
      <p:ext uri="{BB962C8B-B14F-4D97-AF65-F5344CB8AC3E}">
        <p14:creationId xmlns="" xmlns:p14="http://schemas.microsoft.com/office/powerpoint/2010/main" val="170808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 xmlns:a16="http://schemas.microsoft.com/office/drawing/2014/main" id="{DF1CDB9A-ED1F-486E-942F-50F836279883}"/>
              </a:ext>
            </a:extLst>
          </p:cNvPr>
          <p:cNvSpPr>
            <a:spLocks noGrp="1"/>
          </p:cNvSpPr>
          <p:nvPr>
            <p:ph type="sldNum" sz="quarter" idx="12"/>
          </p:nvPr>
        </p:nvSpPr>
        <p:spPr/>
        <p:txBody>
          <a:bodyPr/>
          <a:lstStyle/>
          <a:p>
            <a:fld id="{91B0AAC9-D2FE-42BA-8BEF-6F065A798613}" type="slidenum">
              <a:rPr lang="fr-FR" smtClean="0"/>
              <a:pPr/>
              <a:t>10</a:t>
            </a:fld>
            <a:endParaRPr lang="fr-FR"/>
          </a:p>
        </p:txBody>
      </p:sp>
      <p:graphicFrame>
        <p:nvGraphicFramePr>
          <p:cNvPr id="11" name="Espace réservé du contenu 10"/>
          <p:cNvGraphicFramePr>
            <a:graphicFrameLocks noGrp="1"/>
          </p:cNvGraphicFramePr>
          <p:nvPr>
            <p:ph idx="1"/>
            <p:extLst>
              <p:ext uri="{D42A27DB-BD31-4B8C-83A1-F6EECF244321}">
                <p14:modId xmlns="" xmlns:p14="http://schemas.microsoft.com/office/powerpoint/2010/main" val="2513377646"/>
              </p:ext>
            </p:extLst>
          </p:nvPr>
        </p:nvGraphicFramePr>
        <p:xfrm>
          <a:off x="1469073" y="151806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p:cNvSpPr txBox="1"/>
          <p:nvPr/>
        </p:nvSpPr>
        <p:spPr>
          <a:xfrm>
            <a:off x="633925" y="422031"/>
            <a:ext cx="9833317" cy="707886"/>
          </a:xfrm>
          <a:prstGeom prst="rect">
            <a:avLst/>
          </a:prstGeom>
          <a:noFill/>
        </p:spPr>
        <p:txBody>
          <a:bodyPr wrap="square" rtlCol="0">
            <a:spAutoFit/>
          </a:bodyPr>
          <a:lstStyle/>
          <a:p>
            <a:pPr lvl="0" algn="ctr"/>
            <a:r>
              <a:rPr lang="fr-FR" sz="4000" dirty="0" err="1"/>
              <a:t>Several</a:t>
            </a:r>
            <a:r>
              <a:rPr lang="fr-FR" sz="4000" dirty="0"/>
              <a:t> </a:t>
            </a:r>
            <a:r>
              <a:rPr lang="fr-FR" sz="4000" dirty="0" err="1"/>
              <a:t>proposals</a:t>
            </a:r>
            <a:r>
              <a:rPr lang="fr-FR" sz="4000" dirty="0"/>
              <a:t> </a:t>
            </a:r>
          </a:p>
        </p:txBody>
      </p:sp>
    </p:spTree>
    <p:extLst>
      <p:ext uri="{BB962C8B-B14F-4D97-AF65-F5344CB8AC3E}">
        <p14:creationId xmlns="" xmlns:p14="http://schemas.microsoft.com/office/powerpoint/2010/main" val="901425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764B8D9-D493-49A2-B931-83336865EF39}"/>
              </a:ext>
            </a:extLst>
          </p:cNvPr>
          <p:cNvSpPr>
            <a:spLocks noGrp="1"/>
          </p:cNvSpPr>
          <p:nvPr>
            <p:ph type="title"/>
          </p:nvPr>
        </p:nvSpPr>
        <p:spPr>
          <a:xfrm>
            <a:off x="591835" y="2356740"/>
            <a:ext cx="10763352" cy="2144519"/>
          </a:xfrm>
        </p:spPr>
        <p:txBody>
          <a:bodyPr/>
          <a:lstStyle/>
          <a:p>
            <a:pPr algn="ctr"/>
            <a:r>
              <a:rPr lang="fr-FR" sz="3600" dirty="0">
                <a:solidFill>
                  <a:schemeClr val="accent4">
                    <a:lumMod val="20000"/>
                    <a:lumOff val="80000"/>
                  </a:schemeClr>
                </a:solidFill>
              </a:rPr>
              <a:t>B) </a:t>
            </a:r>
            <a:r>
              <a:rPr lang="en-US" sz="3600" dirty="0">
                <a:solidFill>
                  <a:schemeClr val="accent4">
                    <a:lumMod val="20000"/>
                    <a:lumOff val="80000"/>
                  </a:schemeClr>
                </a:solidFill>
              </a:rPr>
              <a:t>The consequences of a weakened Schengen area</a:t>
            </a:r>
            <a:br>
              <a:rPr lang="en-US" sz="3600" dirty="0">
                <a:solidFill>
                  <a:schemeClr val="accent4">
                    <a:lumMod val="20000"/>
                    <a:lumOff val="80000"/>
                  </a:schemeClr>
                </a:solidFill>
              </a:rPr>
            </a:br>
            <a:r>
              <a:rPr lang="fr-FR" sz="3600" dirty="0">
                <a:solidFill>
                  <a:schemeClr val="accent4">
                    <a:lumMod val="20000"/>
                    <a:lumOff val="80000"/>
                  </a:schemeClr>
                </a:solidFill>
              </a:rPr>
              <a:t/>
            </a:r>
            <a:br>
              <a:rPr lang="fr-FR" sz="3600" dirty="0">
                <a:solidFill>
                  <a:schemeClr val="accent4">
                    <a:lumMod val="20000"/>
                    <a:lumOff val="80000"/>
                  </a:schemeClr>
                </a:solidFill>
              </a:rPr>
            </a:br>
            <a:endParaRPr lang="fr-FR" sz="3600" dirty="0"/>
          </a:p>
        </p:txBody>
      </p:sp>
      <p:sp>
        <p:nvSpPr>
          <p:cNvPr id="3" name="Espace réservé du numéro de diapositive 2">
            <a:extLst>
              <a:ext uri="{FF2B5EF4-FFF2-40B4-BE49-F238E27FC236}">
                <a16:creationId xmlns="" xmlns:a16="http://schemas.microsoft.com/office/drawing/2014/main" id="{BBFCC59F-A80A-4CEC-863F-97D563316BA4}"/>
              </a:ext>
            </a:extLst>
          </p:cNvPr>
          <p:cNvSpPr>
            <a:spLocks noGrp="1"/>
          </p:cNvSpPr>
          <p:nvPr>
            <p:ph type="sldNum" sz="quarter" idx="12"/>
          </p:nvPr>
        </p:nvSpPr>
        <p:spPr/>
        <p:txBody>
          <a:bodyPr/>
          <a:lstStyle/>
          <a:p>
            <a:fld id="{91B0AAC9-D2FE-42BA-8BEF-6F065A798613}" type="slidenum">
              <a:rPr lang="fr-FR" smtClean="0"/>
              <a:pPr/>
              <a:t>11</a:t>
            </a:fld>
            <a:endParaRPr lang="fr-FR"/>
          </a:p>
        </p:txBody>
      </p:sp>
    </p:spTree>
    <p:extLst>
      <p:ext uri="{BB962C8B-B14F-4D97-AF65-F5344CB8AC3E}">
        <p14:creationId xmlns="" xmlns:p14="http://schemas.microsoft.com/office/powerpoint/2010/main" val="14038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FF327B4-398A-49F7-9198-B326B37904F4}"/>
              </a:ext>
            </a:extLst>
          </p:cNvPr>
          <p:cNvSpPr>
            <a:spLocks noGrp="1"/>
          </p:cNvSpPr>
          <p:nvPr>
            <p:ph type="title"/>
          </p:nvPr>
        </p:nvSpPr>
        <p:spPr>
          <a:xfrm>
            <a:off x="646111" y="452718"/>
            <a:ext cx="9404723" cy="1276329"/>
          </a:xfrm>
        </p:spPr>
        <p:txBody>
          <a:bodyPr/>
          <a:lstStyle/>
          <a:p>
            <a:pPr algn="ctr"/>
            <a:r>
              <a:rPr lang="fr-FR" sz="4000" dirty="0"/>
              <a:t>The </a:t>
            </a:r>
            <a:r>
              <a:rPr lang="fr-FR" sz="4000" dirty="0" err="1"/>
              <a:t>potential</a:t>
            </a:r>
            <a:r>
              <a:rPr lang="fr-FR" sz="4000" dirty="0"/>
              <a:t> </a:t>
            </a:r>
            <a:r>
              <a:rPr lang="fr-FR" sz="4000" dirty="0" err="1"/>
              <a:t>consequences</a:t>
            </a:r>
            <a:r>
              <a:rPr lang="fr-FR" sz="4000" dirty="0"/>
              <a:t>…</a:t>
            </a:r>
          </a:p>
        </p:txBody>
      </p:sp>
      <p:sp>
        <p:nvSpPr>
          <p:cNvPr id="4" name="Espace réservé du numéro de diapositive 3">
            <a:extLst>
              <a:ext uri="{FF2B5EF4-FFF2-40B4-BE49-F238E27FC236}">
                <a16:creationId xmlns="" xmlns:a16="http://schemas.microsoft.com/office/drawing/2014/main" id="{280FDEE1-4542-4A0C-9916-CACB33A854FB}"/>
              </a:ext>
            </a:extLst>
          </p:cNvPr>
          <p:cNvSpPr>
            <a:spLocks noGrp="1"/>
          </p:cNvSpPr>
          <p:nvPr>
            <p:ph type="sldNum" sz="quarter" idx="12"/>
          </p:nvPr>
        </p:nvSpPr>
        <p:spPr/>
        <p:txBody>
          <a:bodyPr/>
          <a:lstStyle/>
          <a:p>
            <a:fld id="{91B0AAC9-D2FE-42BA-8BEF-6F065A798613}" type="slidenum">
              <a:rPr lang="fr-FR" smtClean="0"/>
              <a:pPr/>
              <a:t>12</a:t>
            </a:fld>
            <a:endParaRPr lang="fr-FR"/>
          </a:p>
        </p:txBody>
      </p:sp>
      <p:graphicFrame>
        <p:nvGraphicFramePr>
          <p:cNvPr id="22" name="Tableau 21">
            <a:extLst>
              <a:ext uri="{FF2B5EF4-FFF2-40B4-BE49-F238E27FC236}">
                <a16:creationId xmlns="" xmlns:a16="http://schemas.microsoft.com/office/drawing/2014/main" id="{7653FD26-F678-4EF5-9701-DB8A35A6593C}"/>
              </a:ext>
            </a:extLst>
          </p:cNvPr>
          <p:cNvGraphicFramePr>
            <a:graphicFrameLocks noGrp="1"/>
          </p:cNvGraphicFramePr>
          <p:nvPr>
            <p:extLst>
              <p:ext uri="{D42A27DB-BD31-4B8C-83A1-F6EECF244321}">
                <p14:modId xmlns="" xmlns:p14="http://schemas.microsoft.com/office/powerpoint/2010/main" val="834426581"/>
              </p:ext>
            </p:extLst>
          </p:nvPr>
        </p:nvGraphicFramePr>
        <p:xfrm>
          <a:off x="534291" y="2359571"/>
          <a:ext cx="2610338" cy="3291840"/>
        </p:xfrm>
        <a:graphic>
          <a:graphicData uri="http://schemas.openxmlformats.org/drawingml/2006/table">
            <a:tbl>
              <a:tblPr firstRow="1" bandRow="1">
                <a:tableStyleId>{21E4AEA4-8DFA-4A89-87EB-49C32662AFE0}</a:tableStyleId>
              </a:tblPr>
              <a:tblGrid>
                <a:gridCol w="2610338">
                  <a:extLst>
                    <a:ext uri="{9D8B030D-6E8A-4147-A177-3AD203B41FA5}">
                      <a16:colId xmlns="" xmlns:a16="http://schemas.microsoft.com/office/drawing/2014/main" val="2791241179"/>
                    </a:ext>
                  </a:extLst>
                </a:gridCol>
              </a:tblGrid>
              <a:tr h="370840">
                <a:tc>
                  <a:txBody>
                    <a:bodyPr/>
                    <a:lstStyle/>
                    <a:p>
                      <a:pPr algn="ctr"/>
                      <a:r>
                        <a:rPr lang="fr-FR" sz="2400" dirty="0"/>
                        <a:t>1</a:t>
                      </a:r>
                    </a:p>
                  </a:txBody>
                  <a:tcPr/>
                </a:tc>
                <a:extLst>
                  <a:ext uri="{0D108BD9-81ED-4DB2-BD59-A6C34878D82A}">
                    <a16:rowId xmlns="" xmlns:a16="http://schemas.microsoft.com/office/drawing/2014/main" val="427752528"/>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Economic, Political and Social Costs for the European Union and each of its member states</a:t>
                      </a:r>
                    </a:p>
                    <a:p>
                      <a:pPr algn="ctr"/>
                      <a:endParaRPr lang="fr-FR" dirty="0"/>
                    </a:p>
                    <a:p>
                      <a:pPr algn="ctr"/>
                      <a:endParaRPr lang="fr-FR" dirty="0"/>
                    </a:p>
                    <a:p>
                      <a:pPr algn="ctr"/>
                      <a:endParaRPr lang="fr-FR" dirty="0"/>
                    </a:p>
                    <a:p>
                      <a:pPr algn="ctr"/>
                      <a:endParaRPr lang="fr-FR" dirty="0"/>
                    </a:p>
                    <a:p>
                      <a:pPr algn="ctr"/>
                      <a:endParaRPr lang="fr-FR" dirty="0"/>
                    </a:p>
                  </a:txBody>
                  <a:tcPr/>
                </a:tc>
                <a:extLst>
                  <a:ext uri="{0D108BD9-81ED-4DB2-BD59-A6C34878D82A}">
                    <a16:rowId xmlns="" xmlns:a16="http://schemas.microsoft.com/office/drawing/2014/main" val="3308924162"/>
                  </a:ext>
                </a:extLst>
              </a:tr>
            </a:tbl>
          </a:graphicData>
        </a:graphic>
      </p:graphicFrame>
      <p:graphicFrame>
        <p:nvGraphicFramePr>
          <p:cNvPr id="23" name="Tableau 22">
            <a:extLst>
              <a:ext uri="{FF2B5EF4-FFF2-40B4-BE49-F238E27FC236}">
                <a16:creationId xmlns="" xmlns:a16="http://schemas.microsoft.com/office/drawing/2014/main" id="{E0821D02-127B-4216-8FE0-0E978FF48133}"/>
              </a:ext>
            </a:extLst>
          </p:cNvPr>
          <p:cNvGraphicFramePr>
            <a:graphicFrameLocks noGrp="1"/>
          </p:cNvGraphicFramePr>
          <p:nvPr>
            <p:extLst>
              <p:ext uri="{D42A27DB-BD31-4B8C-83A1-F6EECF244321}">
                <p14:modId xmlns="" xmlns:p14="http://schemas.microsoft.com/office/powerpoint/2010/main" val="4132207511"/>
              </p:ext>
            </p:extLst>
          </p:nvPr>
        </p:nvGraphicFramePr>
        <p:xfrm>
          <a:off x="3315146" y="2345505"/>
          <a:ext cx="2610338" cy="3291840"/>
        </p:xfrm>
        <a:graphic>
          <a:graphicData uri="http://schemas.openxmlformats.org/drawingml/2006/table">
            <a:tbl>
              <a:tblPr firstRow="1" bandRow="1">
                <a:tableStyleId>{21E4AEA4-8DFA-4A89-87EB-49C32662AFE0}</a:tableStyleId>
              </a:tblPr>
              <a:tblGrid>
                <a:gridCol w="2610338">
                  <a:extLst>
                    <a:ext uri="{9D8B030D-6E8A-4147-A177-3AD203B41FA5}">
                      <a16:colId xmlns="" xmlns:a16="http://schemas.microsoft.com/office/drawing/2014/main" val="2791241179"/>
                    </a:ext>
                  </a:extLst>
                </a:gridCol>
              </a:tblGrid>
              <a:tr h="370840">
                <a:tc>
                  <a:txBody>
                    <a:bodyPr/>
                    <a:lstStyle/>
                    <a:p>
                      <a:pPr algn="ctr"/>
                      <a:r>
                        <a:rPr lang="fr-FR" sz="2400" dirty="0"/>
                        <a:t>2</a:t>
                      </a:r>
                    </a:p>
                  </a:txBody>
                  <a:tcPr/>
                </a:tc>
                <a:extLst>
                  <a:ext uri="{0D108BD9-81ED-4DB2-BD59-A6C34878D82A}">
                    <a16:rowId xmlns="" xmlns:a16="http://schemas.microsoft.com/office/drawing/2014/main" val="427752528"/>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A judicial and </a:t>
                      </a:r>
                      <a:r>
                        <a:rPr lang="en-US" sz="1800" kern="1200" baseline="0" dirty="0" err="1">
                          <a:solidFill>
                            <a:schemeClr val="dk1"/>
                          </a:solidFill>
                          <a:latin typeface="+mn-lt"/>
                          <a:ea typeface="+mn-ea"/>
                          <a:cs typeface="+mn-cs"/>
                        </a:rPr>
                        <a:t>policial</a:t>
                      </a:r>
                      <a:r>
                        <a:rPr lang="en-US" sz="1800" kern="1200" baseline="0" dirty="0">
                          <a:solidFill>
                            <a:schemeClr val="dk1"/>
                          </a:solidFill>
                          <a:latin typeface="+mn-lt"/>
                          <a:ea typeface="+mn-ea"/>
                          <a:cs typeface="+mn-cs"/>
                        </a:rPr>
                        <a:t> cooperation compromised between the Member States of the EU</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kern="1200" baseline="0" dirty="0">
                        <a:solidFill>
                          <a:schemeClr val="dk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800" kern="1200" baseline="0" dirty="0">
                        <a:solidFill>
                          <a:schemeClr val="dk1"/>
                        </a:solidFill>
                        <a:latin typeface="+mn-lt"/>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fr-FR" dirty="0"/>
                    </a:p>
                    <a:p>
                      <a:pPr algn="ctr"/>
                      <a:endParaRPr lang="fr-FR" dirty="0"/>
                    </a:p>
                  </a:txBody>
                  <a:tcPr/>
                </a:tc>
                <a:extLst>
                  <a:ext uri="{0D108BD9-81ED-4DB2-BD59-A6C34878D82A}">
                    <a16:rowId xmlns="" xmlns:a16="http://schemas.microsoft.com/office/drawing/2014/main" val="3308924162"/>
                  </a:ext>
                </a:extLst>
              </a:tr>
            </a:tbl>
          </a:graphicData>
        </a:graphic>
      </p:graphicFrame>
      <p:graphicFrame>
        <p:nvGraphicFramePr>
          <p:cNvPr id="24" name="Tableau 23">
            <a:extLst>
              <a:ext uri="{FF2B5EF4-FFF2-40B4-BE49-F238E27FC236}">
                <a16:creationId xmlns="" xmlns:a16="http://schemas.microsoft.com/office/drawing/2014/main" id="{4909E7E1-714A-4C6C-9137-FCF4EE4CBE97}"/>
              </a:ext>
            </a:extLst>
          </p:cNvPr>
          <p:cNvGraphicFramePr>
            <a:graphicFrameLocks noGrp="1"/>
          </p:cNvGraphicFramePr>
          <p:nvPr>
            <p:extLst>
              <p:ext uri="{D42A27DB-BD31-4B8C-83A1-F6EECF244321}">
                <p14:modId xmlns="" xmlns:p14="http://schemas.microsoft.com/office/powerpoint/2010/main" val="1834974012"/>
              </p:ext>
            </p:extLst>
          </p:nvPr>
        </p:nvGraphicFramePr>
        <p:xfrm>
          <a:off x="6096000" y="2345506"/>
          <a:ext cx="2610338" cy="3291840"/>
        </p:xfrm>
        <a:graphic>
          <a:graphicData uri="http://schemas.openxmlformats.org/drawingml/2006/table">
            <a:tbl>
              <a:tblPr firstRow="1" bandRow="1">
                <a:tableStyleId>{21E4AEA4-8DFA-4A89-87EB-49C32662AFE0}</a:tableStyleId>
              </a:tblPr>
              <a:tblGrid>
                <a:gridCol w="2610338">
                  <a:extLst>
                    <a:ext uri="{9D8B030D-6E8A-4147-A177-3AD203B41FA5}">
                      <a16:colId xmlns="" xmlns:a16="http://schemas.microsoft.com/office/drawing/2014/main" val="2791241179"/>
                    </a:ext>
                  </a:extLst>
                </a:gridCol>
              </a:tblGrid>
              <a:tr h="370840">
                <a:tc>
                  <a:txBody>
                    <a:bodyPr/>
                    <a:lstStyle/>
                    <a:p>
                      <a:pPr algn="ctr"/>
                      <a:r>
                        <a:rPr lang="fr-FR" sz="2400" dirty="0"/>
                        <a:t>3</a:t>
                      </a:r>
                    </a:p>
                  </a:txBody>
                  <a:tcPr/>
                </a:tc>
                <a:extLst>
                  <a:ext uri="{0D108BD9-81ED-4DB2-BD59-A6C34878D82A}">
                    <a16:rowId xmlns="" xmlns:a16="http://schemas.microsoft.com/office/drawing/2014/main" val="427752528"/>
                  </a:ext>
                </a:extLst>
              </a:tr>
              <a:tr h="370840">
                <a:tc>
                  <a:txBody>
                    <a:bodyPr/>
                    <a:lstStyle/>
                    <a:p>
                      <a:pPr algn="ctr"/>
                      <a:r>
                        <a:rPr lang="fr-FR" sz="1800" kern="1200" baseline="0" dirty="0" err="1">
                          <a:solidFill>
                            <a:schemeClr val="dk1"/>
                          </a:solidFill>
                          <a:latin typeface="+mn-lt"/>
                          <a:ea typeface="+mn-ea"/>
                          <a:cs typeface="+mn-cs"/>
                        </a:rPr>
                        <a:t>Economic</a:t>
                      </a:r>
                      <a:r>
                        <a:rPr lang="fr-FR" sz="1800" kern="1200" baseline="0" dirty="0">
                          <a:solidFill>
                            <a:schemeClr val="dk1"/>
                          </a:solidFill>
                          <a:latin typeface="+mn-lt"/>
                          <a:ea typeface="+mn-ea"/>
                          <a:cs typeface="+mn-cs"/>
                        </a:rPr>
                        <a:t> </a:t>
                      </a:r>
                      <a:r>
                        <a:rPr lang="fr-FR" sz="1800" kern="1200" baseline="0" dirty="0" err="1">
                          <a:solidFill>
                            <a:schemeClr val="dk1"/>
                          </a:solidFill>
                          <a:latin typeface="+mn-lt"/>
                          <a:ea typeface="+mn-ea"/>
                          <a:cs typeface="+mn-cs"/>
                        </a:rPr>
                        <a:t>prosperity</a:t>
                      </a:r>
                      <a:r>
                        <a:rPr lang="fr-FR" sz="1800" kern="1200" baseline="0" dirty="0">
                          <a:solidFill>
                            <a:schemeClr val="dk1"/>
                          </a:solidFill>
                          <a:latin typeface="+mn-lt"/>
                          <a:ea typeface="+mn-ea"/>
                          <a:cs typeface="+mn-cs"/>
                        </a:rPr>
                        <a:t> in danger</a:t>
                      </a: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p>
                      <a:pPr algn="ctr"/>
                      <a:endParaRPr lang="fr-FR" sz="1800" kern="1200" baseline="0" dirty="0">
                        <a:solidFill>
                          <a:schemeClr val="dk1"/>
                        </a:solidFill>
                        <a:latin typeface="+mn-lt"/>
                        <a:ea typeface="+mn-ea"/>
                        <a:cs typeface="+mn-cs"/>
                      </a:endParaRPr>
                    </a:p>
                  </a:txBody>
                  <a:tcPr/>
                </a:tc>
                <a:extLst>
                  <a:ext uri="{0D108BD9-81ED-4DB2-BD59-A6C34878D82A}">
                    <a16:rowId xmlns="" xmlns:a16="http://schemas.microsoft.com/office/drawing/2014/main" val="3308924162"/>
                  </a:ext>
                </a:extLst>
              </a:tr>
            </a:tbl>
          </a:graphicData>
        </a:graphic>
      </p:graphicFrame>
      <p:graphicFrame>
        <p:nvGraphicFramePr>
          <p:cNvPr id="25" name="Tableau 24">
            <a:extLst>
              <a:ext uri="{FF2B5EF4-FFF2-40B4-BE49-F238E27FC236}">
                <a16:creationId xmlns="" xmlns:a16="http://schemas.microsoft.com/office/drawing/2014/main" id="{DFE67BCE-E29A-4B48-AD88-DFCDCFAA7DBE}"/>
              </a:ext>
            </a:extLst>
          </p:cNvPr>
          <p:cNvGraphicFramePr>
            <a:graphicFrameLocks noGrp="1"/>
          </p:cNvGraphicFramePr>
          <p:nvPr>
            <p:extLst>
              <p:ext uri="{D42A27DB-BD31-4B8C-83A1-F6EECF244321}">
                <p14:modId xmlns="" xmlns:p14="http://schemas.microsoft.com/office/powerpoint/2010/main" val="1777330181"/>
              </p:ext>
            </p:extLst>
          </p:nvPr>
        </p:nvGraphicFramePr>
        <p:xfrm>
          <a:off x="8876854" y="2345503"/>
          <a:ext cx="2610338" cy="3291840"/>
        </p:xfrm>
        <a:graphic>
          <a:graphicData uri="http://schemas.openxmlformats.org/drawingml/2006/table">
            <a:tbl>
              <a:tblPr firstRow="1" bandRow="1">
                <a:tableStyleId>{21E4AEA4-8DFA-4A89-87EB-49C32662AFE0}</a:tableStyleId>
              </a:tblPr>
              <a:tblGrid>
                <a:gridCol w="2610338">
                  <a:extLst>
                    <a:ext uri="{9D8B030D-6E8A-4147-A177-3AD203B41FA5}">
                      <a16:colId xmlns="" xmlns:a16="http://schemas.microsoft.com/office/drawing/2014/main" val="2791241179"/>
                    </a:ext>
                  </a:extLst>
                </a:gridCol>
              </a:tblGrid>
              <a:tr h="370840">
                <a:tc>
                  <a:txBody>
                    <a:bodyPr/>
                    <a:lstStyle/>
                    <a:p>
                      <a:pPr algn="ctr"/>
                      <a:r>
                        <a:rPr lang="fr-FR" sz="2400" dirty="0"/>
                        <a:t>4</a:t>
                      </a:r>
                    </a:p>
                  </a:txBody>
                  <a:tcPr/>
                </a:tc>
                <a:extLst>
                  <a:ext uri="{0D108BD9-81ED-4DB2-BD59-A6C34878D82A}">
                    <a16:rowId xmlns="" xmlns:a16="http://schemas.microsoft.com/office/drawing/2014/main" val="427752528"/>
                  </a:ext>
                </a:extLst>
              </a:tr>
              <a:tr h="370840">
                <a:tc>
                  <a:txBody>
                    <a:bodyPr/>
                    <a:lstStyle/>
                    <a:p>
                      <a:pPr algn="ctr"/>
                      <a:r>
                        <a:rPr lang="en-US" sz="1800" kern="1200" baseline="0" dirty="0">
                          <a:solidFill>
                            <a:schemeClr val="dk1"/>
                          </a:solidFill>
                          <a:latin typeface="+mn-lt"/>
                          <a:ea typeface="+mn-ea"/>
                          <a:cs typeface="+mn-cs"/>
                        </a:rPr>
                        <a:t>The end of a </a:t>
                      </a:r>
                      <a:r>
                        <a:rPr lang="en-US" sz="1800" kern="1200" baseline="0" dirty="0" err="1">
                          <a:solidFill>
                            <a:schemeClr val="dk1"/>
                          </a:solidFill>
                          <a:latin typeface="+mn-lt"/>
                          <a:ea typeface="+mn-ea"/>
                          <a:cs typeface="+mn-cs"/>
                        </a:rPr>
                        <a:t>frontierless</a:t>
                      </a:r>
                      <a:r>
                        <a:rPr lang="en-US" sz="1800" kern="1200" baseline="0" dirty="0">
                          <a:solidFill>
                            <a:schemeClr val="dk1"/>
                          </a:solidFill>
                          <a:latin typeface="+mn-lt"/>
                          <a:ea typeface="+mn-ea"/>
                          <a:cs typeface="+mn-cs"/>
                        </a:rPr>
                        <a:t> area ?</a:t>
                      </a:r>
                    </a:p>
                    <a:p>
                      <a:pPr algn="ctr"/>
                      <a:endParaRPr lang="en-US" sz="1800" kern="1200" baseline="0" dirty="0">
                        <a:solidFill>
                          <a:schemeClr val="dk1"/>
                        </a:solidFill>
                        <a:latin typeface="+mn-lt"/>
                        <a:ea typeface="+mn-ea"/>
                        <a:cs typeface="+mn-cs"/>
                      </a:endParaRPr>
                    </a:p>
                    <a:p>
                      <a:pPr marL="0" indent="0">
                        <a:buFontTx/>
                        <a:buNone/>
                      </a:pPr>
                      <a:r>
                        <a:rPr lang="en-US" sz="1800" kern="1200" baseline="0" dirty="0">
                          <a:solidFill>
                            <a:schemeClr val="dk1"/>
                          </a:solidFill>
                          <a:latin typeface="+mn-lt"/>
                          <a:ea typeface="+mn-ea"/>
                          <a:cs typeface="+mn-cs"/>
                        </a:rPr>
                        <a:t>According to a study, member states of the EU will have to pay about 470 billion euros in ten years</a:t>
                      </a:r>
                    </a:p>
                    <a:p>
                      <a:pPr algn="ctr"/>
                      <a:r>
                        <a:rPr lang="en-US" sz="1800" kern="1200" baseline="0" dirty="0">
                          <a:solidFill>
                            <a:schemeClr val="dk1"/>
                          </a:solidFill>
                          <a:latin typeface="+mn-lt"/>
                          <a:ea typeface="+mn-ea"/>
                          <a:cs typeface="+mn-cs"/>
                        </a:rPr>
                        <a:t> </a:t>
                      </a:r>
                    </a:p>
                    <a:p>
                      <a:pPr algn="ctr"/>
                      <a:endParaRPr lang="en-US" sz="1800" kern="1200" baseline="0" dirty="0">
                        <a:solidFill>
                          <a:schemeClr val="dk1"/>
                        </a:solidFill>
                        <a:latin typeface="+mn-lt"/>
                        <a:ea typeface="+mn-ea"/>
                        <a:cs typeface="+mn-cs"/>
                      </a:endParaRPr>
                    </a:p>
                  </a:txBody>
                  <a:tcPr/>
                </a:tc>
                <a:extLst>
                  <a:ext uri="{0D108BD9-81ED-4DB2-BD59-A6C34878D82A}">
                    <a16:rowId xmlns="" xmlns:a16="http://schemas.microsoft.com/office/drawing/2014/main" val="3308924162"/>
                  </a:ext>
                </a:extLst>
              </a:tr>
            </a:tbl>
          </a:graphicData>
        </a:graphic>
      </p:graphicFrame>
    </p:spTree>
    <p:extLst>
      <p:ext uri="{BB962C8B-B14F-4D97-AF65-F5344CB8AC3E}">
        <p14:creationId xmlns="" xmlns:p14="http://schemas.microsoft.com/office/powerpoint/2010/main" val="1937499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Possible issues :</a:t>
            </a:r>
          </a:p>
        </p:txBody>
      </p:sp>
      <p:sp>
        <p:nvSpPr>
          <p:cNvPr id="3" name="Espace réservé du contenu 2"/>
          <p:cNvSpPr>
            <a:spLocks noGrp="1"/>
          </p:cNvSpPr>
          <p:nvPr>
            <p:ph idx="1"/>
          </p:nvPr>
        </p:nvSpPr>
        <p:spPr>
          <a:xfrm>
            <a:off x="1082836" y="1529650"/>
            <a:ext cx="8980709" cy="2406541"/>
          </a:xfrm>
        </p:spPr>
        <p:txBody>
          <a:bodyPr>
            <a:normAutofit/>
          </a:bodyPr>
          <a:lstStyle/>
          <a:p>
            <a:pPr algn="just"/>
            <a:r>
              <a:rPr lang="en-US" sz="2400" dirty="0"/>
              <a:t>Member states have to learn how to work together</a:t>
            </a:r>
          </a:p>
          <a:p>
            <a:pPr algn="just">
              <a:buNone/>
            </a:pPr>
            <a:endParaRPr lang="en-US" sz="2400" dirty="0"/>
          </a:p>
          <a:p>
            <a:pPr algn="just"/>
            <a:r>
              <a:rPr lang="en-US" sz="2400" dirty="0"/>
              <a:t>The European Union should be able to pursue a common migration policy</a:t>
            </a:r>
            <a:endParaRPr lang="fr-FR" sz="2400"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13</a:t>
            </a:fld>
            <a:endParaRPr lang="fr-F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8164" y="3673930"/>
            <a:ext cx="3701144" cy="231865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C2B4192-FE04-40B4-9E78-ADD8AB1DB8F0}"/>
              </a:ext>
            </a:extLst>
          </p:cNvPr>
          <p:cNvSpPr>
            <a:spLocks noGrp="1"/>
          </p:cNvSpPr>
          <p:nvPr>
            <p:ph type="title"/>
          </p:nvPr>
        </p:nvSpPr>
        <p:spPr>
          <a:xfrm>
            <a:off x="646111" y="452717"/>
            <a:ext cx="9611794" cy="5482570"/>
          </a:xfrm>
        </p:spPr>
        <p:txBody>
          <a:bodyPr/>
          <a:lstStyle/>
          <a:p>
            <a:pPr algn="ctr"/>
            <a:r>
              <a:rPr lang="fr-FR" b="1" dirty="0"/>
              <a:t>II. The European alternative to the migration </a:t>
            </a:r>
            <a:r>
              <a:rPr lang="fr-FR" b="1" dirty="0" err="1"/>
              <a:t>crisis</a:t>
            </a:r>
            <a:r>
              <a:rPr lang="fr-FR" b="1" dirty="0"/>
              <a:t> : The </a:t>
            </a:r>
            <a:r>
              <a:rPr lang="fr-FR" b="1" dirty="0" err="1"/>
              <a:t>search</a:t>
            </a:r>
            <a:r>
              <a:rPr lang="fr-FR" b="1" dirty="0"/>
              <a:t> for a convergence of states </a:t>
            </a:r>
            <a:r>
              <a:rPr lang="fr-FR" b="1" dirty="0" err="1"/>
              <a:t>interests</a:t>
            </a:r>
            <a:r>
              <a:rPr lang="fr-FR" dirty="0"/>
              <a:t/>
            </a:r>
            <a:br>
              <a:rPr lang="fr-FR" dirty="0"/>
            </a:br>
            <a:r>
              <a:rPr lang="fr-FR" dirty="0"/>
              <a:t/>
            </a:r>
            <a:br>
              <a:rPr lang="fr-FR" dirty="0"/>
            </a:br>
            <a:r>
              <a:rPr lang="fr-FR" dirty="0"/>
              <a:t>A) The </a:t>
            </a:r>
            <a:r>
              <a:rPr lang="fr-FR" dirty="0" err="1"/>
              <a:t>inefficiency</a:t>
            </a:r>
            <a:r>
              <a:rPr lang="fr-FR" dirty="0"/>
              <a:t> of the </a:t>
            </a:r>
            <a:r>
              <a:rPr lang="fr-FR" dirty="0" err="1"/>
              <a:t>common</a:t>
            </a:r>
            <a:r>
              <a:rPr lang="fr-FR" dirty="0"/>
              <a:t> migration </a:t>
            </a:r>
            <a:r>
              <a:rPr lang="fr-FR" dirty="0" err="1"/>
              <a:t>policy</a:t>
            </a:r>
            <a:r>
              <a:rPr lang="fr-FR" dirty="0"/>
              <a:t/>
            </a:r>
            <a:br>
              <a:rPr lang="fr-FR" dirty="0"/>
            </a:br>
            <a:r>
              <a:rPr lang="fr-FR" dirty="0"/>
              <a:t/>
            </a:r>
            <a:br>
              <a:rPr lang="fr-FR" dirty="0"/>
            </a:br>
            <a:endParaRPr lang="fr-FR" dirty="0"/>
          </a:p>
        </p:txBody>
      </p:sp>
      <p:sp>
        <p:nvSpPr>
          <p:cNvPr id="3" name="Espace réservé du numéro de diapositive 2">
            <a:extLst>
              <a:ext uri="{FF2B5EF4-FFF2-40B4-BE49-F238E27FC236}">
                <a16:creationId xmlns="" xmlns:a16="http://schemas.microsoft.com/office/drawing/2014/main" id="{70E61396-8960-4A3B-9577-62B9567055A0}"/>
              </a:ext>
            </a:extLst>
          </p:cNvPr>
          <p:cNvSpPr>
            <a:spLocks noGrp="1"/>
          </p:cNvSpPr>
          <p:nvPr>
            <p:ph type="sldNum" sz="quarter" idx="12"/>
          </p:nvPr>
        </p:nvSpPr>
        <p:spPr/>
        <p:txBody>
          <a:bodyPr/>
          <a:lstStyle/>
          <a:p>
            <a:fld id="{91B0AAC9-D2FE-42BA-8BEF-6F065A798613}" type="slidenum">
              <a:rPr lang="fr-FR" smtClean="0"/>
              <a:pPr/>
              <a:t>14</a:t>
            </a:fld>
            <a:endParaRPr lang="fr-FR"/>
          </a:p>
        </p:txBody>
      </p:sp>
    </p:spTree>
    <p:extLst>
      <p:ext uri="{BB962C8B-B14F-4D97-AF65-F5344CB8AC3E}">
        <p14:creationId xmlns="" xmlns:p14="http://schemas.microsoft.com/office/powerpoint/2010/main" val="415198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2" y="246185"/>
            <a:ext cx="9404723" cy="1411250"/>
          </a:xfrm>
        </p:spPr>
        <p:txBody>
          <a:bodyPr/>
          <a:lstStyle/>
          <a:p>
            <a:pPr algn="ctr"/>
            <a:r>
              <a:rPr lang="fr-FR" sz="4000" dirty="0" smtClean="0"/>
              <a:t>The </a:t>
            </a:r>
            <a:r>
              <a:rPr lang="fr-FR" sz="4000" dirty="0" err="1" smtClean="0"/>
              <a:t>Solidarity</a:t>
            </a:r>
            <a:r>
              <a:rPr lang="fr-FR" sz="4000" dirty="0" smtClean="0"/>
              <a:t> </a:t>
            </a:r>
            <a:r>
              <a:rPr lang="fr-FR" sz="4000" dirty="0" err="1"/>
              <a:t>P</a:t>
            </a:r>
            <a:r>
              <a:rPr lang="fr-FR" sz="4000" dirty="0" err="1" smtClean="0"/>
              <a:t>rinciple</a:t>
            </a:r>
            <a:r>
              <a:rPr lang="fr-FR" sz="4000" dirty="0" smtClean="0"/>
              <a:t> </a:t>
            </a:r>
            <a:r>
              <a:rPr lang="fr-FR" sz="4000" dirty="0"/>
              <a:t>/ </a:t>
            </a:r>
            <a:r>
              <a:rPr lang="fr-FR" sz="4000" dirty="0" smtClean="0"/>
              <a:t>The Dublin </a:t>
            </a:r>
            <a:r>
              <a:rPr lang="fr-FR" sz="4000" dirty="0" err="1"/>
              <a:t>R</a:t>
            </a:r>
            <a:r>
              <a:rPr lang="fr-FR" sz="4000" dirty="0" err="1" smtClean="0"/>
              <a:t>egulation</a:t>
            </a:r>
            <a:endParaRPr lang="fr-FR" sz="4000"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15</a:t>
            </a:fld>
            <a:endParaRPr lang="fr-FR"/>
          </a:p>
        </p:txBody>
      </p:sp>
      <p:graphicFrame>
        <p:nvGraphicFramePr>
          <p:cNvPr id="15" name="Espace réservé du contenu 14"/>
          <p:cNvGraphicFramePr>
            <a:graphicFrameLocks noGrp="1"/>
          </p:cNvGraphicFramePr>
          <p:nvPr>
            <p:ph idx="1"/>
            <p:extLst>
              <p:ext uri="{D42A27DB-BD31-4B8C-83A1-F6EECF244321}">
                <p14:modId xmlns="" xmlns:p14="http://schemas.microsoft.com/office/powerpoint/2010/main" val="3712976014"/>
              </p:ext>
            </p:extLst>
          </p:nvPr>
        </p:nvGraphicFramePr>
        <p:xfrm>
          <a:off x="0" y="2141480"/>
          <a:ext cx="7485491" cy="431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ZoneTexte 15"/>
          <p:cNvSpPr txBox="1"/>
          <p:nvPr/>
        </p:nvSpPr>
        <p:spPr>
          <a:xfrm>
            <a:off x="6558844" y="2325511"/>
            <a:ext cx="5192889" cy="369332"/>
          </a:xfrm>
          <a:prstGeom prst="rect">
            <a:avLst/>
          </a:prstGeom>
          <a:noFill/>
        </p:spPr>
        <p:txBody>
          <a:bodyPr wrap="square" rtlCol="0">
            <a:spAutoFit/>
          </a:bodyPr>
          <a:lstStyle/>
          <a:p>
            <a:endParaRPr lang="fr-FR" dirty="0"/>
          </a:p>
        </p:txBody>
      </p:sp>
      <p:pic>
        <p:nvPicPr>
          <p:cNvPr id="2052" name="Picture 4"/>
          <p:cNvPicPr>
            <a:picLocks noChangeAspect="1" noChangeArrowheads="1"/>
          </p:cNvPicPr>
          <p:nvPr/>
        </p:nvPicPr>
        <p:blipFill>
          <a:blip r:embed="rId8" cstate="print"/>
          <a:srcRect/>
          <a:stretch>
            <a:fillRect/>
          </a:stretch>
        </p:blipFill>
        <p:spPr bwMode="auto">
          <a:xfrm>
            <a:off x="8370642" y="1336432"/>
            <a:ext cx="2080479" cy="5258460"/>
          </a:xfrm>
          <a:prstGeom prst="rect">
            <a:avLst/>
          </a:prstGeom>
          <a:noFill/>
          <a:ln w="9525">
            <a:noFill/>
            <a:miter lim="800000"/>
            <a:headEnd/>
            <a:tailEnd/>
          </a:ln>
        </p:spPr>
      </p:pic>
      <p:sp>
        <p:nvSpPr>
          <p:cNvPr id="7" name="ZoneTexte 6"/>
          <p:cNvSpPr txBox="1"/>
          <p:nvPr/>
        </p:nvSpPr>
        <p:spPr>
          <a:xfrm>
            <a:off x="10538460" y="6035040"/>
            <a:ext cx="1463040" cy="276999"/>
          </a:xfrm>
          <a:prstGeom prst="rect">
            <a:avLst/>
          </a:prstGeom>
          <a:noFill/>
        </p:spPr>
        <p:txBody>
          <a:bodyPr wrap="square" rtlCol="0">
            <a:spAutoFit/>
          </a:bodyPr>
          <a:lstStyle/>
          <a:p>
            <a:r>
              <a:rPr lang="fr-FR" sz="1200" dirty="0" err="1" smtClean="0"/>
              <a:t>N</a:t>
            </a:r>
            <a:r>
              <a:rPr lang="fr-FR" sz="1200" dirty="0" err="1" smtClean="0"/>
              <a:t>ovember</a:t>
            </a:r>
            <a:r>
              <a:rPr lang="fr-FR" sz="1200" dirty="0" smtClean="0"/>
              <a:t> 2017</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dirty="0"/>
              <a:t>The </a:t>
            </a:r>
            <a:r>
              <a:rPr lang="fr-FR" sz="4000" dirty="0" err="1"/>
              <a:t>failure</a:t>
            </a:r>
            <a:r>
              <a:rPr lang="fr-FR" sz="4000" dirty="0"/>
              <a:t> of the </a:t>
            </a:r>
            <a:r>
              <a:rPr lang="fr-FR" sz="4000" dirty="0" err="1"/>
              <a:t>solidarity</a:t>
            </a:r>
            <a:r>
              <a:rPr lang="fr-FR" sz="4000" dirty="0"/>
              <a:t> system</a:t>
            </a:r>
          </a:p>
        </p:txBody>
      </p:sp>
      <p:graphicFrame>
        <p:nvGraphicFramePr>
          <p:cNvPr id="6" name="Espace réservé du contenu 5"/>
          <p:cNvGraphicFramePr>
            <a:graphicFrameLocks noGrp="1"/>
          </p:cNvGraphicFramePr>
          <p:nvPr>
            <p:ph idx="1"/>
            <p:extLst>
              <p:ext uri="{D42A27DB-BD31-4B8C-83A1-F6EECF244321}">
                <p14:modId xmlns="" xmlns:p14="http://schemas.microsoft.com/office/powerpoint/2010/main" val="388823909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91B0AAC9-D2FE-42BA-8BEF-6F065A798613}"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3004" y="276872"/>
            <a:ext cx="9404723" cy="637528"/>
          </a:xfrm>
        </p:spPr>
        <p:txBody>
          <a:bodyPr/>
          <a:lstStyle/>
          <a:p>
            <a:pPr algn="ctr"/>
            <a:r>
              <a:rPr lang="fr-FR" sz="4000" dirty="0" smtClean="0"/>
              <a:t>The </a:t>
            </a:r>
            <a:r>
              <a:rPr lang="fr-FR" sz="4000" dirty="0" err="1" smtClean="0"/>
              <a:t>failure</a:t>
            </a:r>
            <a:r>
              <a:rPr lang="fr-FR" sz="4000" dirty="0" smtClean="0"/>
              <a:t> </a:t>
            </a:r>
            <a:r>
              <a:rPr lang="fr-FR" sz="4000" dirty="0"/>
              <a:t>of the </a:t>
            </a:r>
            <a:r>
              <a:rPr lang="fr-FR" sz="4000" dirty="0" err="1"/>
              <a:t>solidarity</a:t>
            </a:r>
            <a:r>
              <a:rPr lang="fr-FR" sz="4000" dirty="0"/>
              <a:t> system </a:t>
            </a:r>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17</a:t>
            </a:fld>
            <a:endParaRPr lang="fr-FR"/>
          </a:p>
        </p:txBody>
      </p:sp>
      <p:pic>
        <p:nvPicPr>
          <p:cNvPr id="3074" name="Picture 2"/>
          <p:cNvPicPr>
            <a:picLocks noChangeAspect="1" noChangeArrowheads="1"/>
          </p:cNvPicPr>
          <p:nvPr/>
        </p:nvPicPr>
        <p:blipFill>
          <a:blip r:embed="rId2" cstate="print"/>
          <a:srcRect/>
          <a:stretch>
            <a:fillRect/>
          </a:stretch>
        </p:blipFill>
        <p:spPr bwMode="auto">
          <a:xfrm>
            <a:off x="1617785" y="1157288"/>
            <a:ext cx="8077200" cy="5457825"/>
          </a:xfrm>
          <a:prstGeom prst="rect">
            <a:avLst/>
          </a:prstGeom>
          <a:noFill/>
          <a:ln w="9525">
            <a:noFill/>
            <a:miter lim="800000"/>
            <a:headEnd/>
            <a:tailEnd/>
          </a:ln>
        </p:spPr>
      </p:pic>
      <p:sp>
        <p:nvSpPr>
          <p:cNvPr id="6" name="ZoneTexte 5"/>
          <p:cNvSpPr txBox="1"/>
          <p:nvPr/>
        </p:nvSpPr>
        <p:spPr>
          <a:xfrm>
            <a:off x="9799320" y="6111240"/>
            <a:ext cx="1950720" cy="276999"/>
          </a:xfrm>
          <a:prstGeom prst="rect">
            <a:avLst/>
          </a:prstGeom>
          <a:noFill/>
        </p:spPr>
        <p:txBody>
          <a:bodyPr wrap="square" rtlCol="0">
            <a:spAutoFit/>
          </a:bodyPr>
          <a:lstStyle/>
          <a:p>
            <a:r>
              <a:rPr lang="fr-FR" sz="1200" dirty="0" err="1" smtClean="0"/>
              <a:t>November</a:t>
            </a:r>
            <a:r>
              <a:rPr lang="fr-FR" sz="1200" dirty="0" smtClean="0"/>
              <a:t>  2017</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FA4300-305E-4F83-A7C0-854D82AD322A}"/>
              </a:ext>
            </a:extLst>
          </p:cNvPr>
          <p:cNvSpPr>
            <a:spLocks noGrp="1"/>
          </p:cNvSpPr>
          <p:nvPr>
            <p:ph type="title"/>
          </p:nvPr>
        </p:nvSpPr>
        <p:spPr>
          <a:xfrm>
            <a:off x="744585" y="466785"/>
            <a:ext cx="9404723" cy="1400530"/>
          </a:xfrm>
        </p:spPr>
        <p:txBody>
          <a:bodyPr/>
          <a:lstStyle/>
          <a:p>
            <a:pPr algn="ctr"/>
            <a:r>
              <a:rPr lang="fr-FR" sz="4000" dirty="0" smtClean="0"/>
              <a:t> The EU </a:t>
            </a:r>
            <a:r>
              <a:rPr lang="fr-FR" sz="4000" dirty="0" err="1"/>
              <a:t>decided</a:t>
            </a:r>
            <a:r>
              <a:rPr lang="fr-FR" sz="4000" dirty="0"/>
              <a:t> to </a:t>
            </a:r>
            <a:r>
              <a:rPr lang="fr-FR" sz="4000" dirty="0" err="1"/>
              <a:t>intervene</a:t>
            </a:r>
            <a:r>
              <a:rPr lang="fr-FR" sz="4000" dirty="0"/>
              <a:t> in </a:t>
            </a:r>
            <a:r>
              <a:rPr lang="fr-FR" sz="4000" dirty="0" err="1" smtClean="0"/>
              <a:t>two</a:t>
            </a:r>
            <a:r>
              <a:rPr lang="fr-FR" sz="4000" dirty="0" smtClean="0"/>
              <a:t> </a:t>
            </a:r>
            <a:r>
              <a:rPr lang="fr-FR" sz="4000" dirty="0" err="1" smtClean="0"/>
              <a:t>different</a:t>
            </a:r>
            <a:r>
              <a:rPr lang="fr-FR" sz="4000" dirty="0" smtClean="0"/>
              <a:t> </a:t>
            </a:r>
            <a:r>
              <a:rPr lang="fr-FR" sz="4000" dirty="0" err="1" smtClean="0"/>
              <a:t>ways</a:t>
            </a:r>
            <a:r>
              <a:rPr lang="fr-FR" sz="4000" dirty="0" smtClean="0"/>
              <a:t> </a:t>
            </a:r>
            <a:r>
              <a:rPr lang="fr-FR" sz="4000" dirty="0"/>
              <a:t>: </a:t>
            </a:r>
          </a:p>
        </p:txBody>
      </p:sp>
      <p:graphicFrame>
        <p:nvGraphicFramePr>
          <p:cNvPr id="4" name="Espace réservé du contenu 3">
            <a:extLst>
              <a:ext uri="{FF2B5EF4-FFF2-40B4-BE49-F238E27FC236}">
                <a16:creationId xmlns:a16="http://schemas.microsoft.com/office/drawing/2014/main" xmlns="" id="{153DCCA0-8D6A-40DA-ADF8-61E94A3B00CE}"/>
              </a:ext>
            </a:extLst>
          </p:cNvPr>
          <p:cNvGraphicFramePr>
            <a:graphicFrameLocks noGrp="1"/>
          </p:cNvGraphicFramePr>
          <p:nvPr>
            <p:ph idx="1"/>
            <p:extLst>
              <p:ext uri="{D42A27DB-BD31-4B8C-83A1-F6EECF244321}">
                <p14:modId xmlns="" xmlns:p14="http://schemas.microsoft.com/office/powerpoint/2010/main" val="1615672171"/>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numéro de diapositive 4">
            <a:extLst>
              <a:ext uri="{FF2B5EF4-FFF2-40B4-BE49-F238E27FC236}">
                <a16:creationId xmlns:a16="http://schemas.microsoft.com/office/drawing/2014/main" xmlns="" id="{C93E24AA-1166-4B10-AAB2-80B48DF64DA7}"/>
              </a:ext>
            </a:extLst>
          </p:cNvPr>
          <p:cNvSpPr>
            <a:spLocks noGrp="1"/>
          </p:cNvSpPr>
          <p:nvPr>
            <p:ph type="sldNum" sz="quarter" idx="12"/>
          </p:nvPr>
        </p:nvSpPr>
        <p:spPr/>
        <p:txBody>
          <a:bodyPr/>
          <a:lstStyle/>
          <a:p>
            <a:fld id="{91B0AAC9-D2FE-42BA-8BEF-6F065A798613}" type="slidenum">
              <a:rPr lang="fr-FR" smtClean="0"/>
              <a:pPr/>
              <a:t>18</a:t>
            </a:fld>
            <a:endParaRPr lang="fr-FR"/>
          </a:p>
        </p:txBody>
      </p:sp>
    </p:spTree>
    <p:extLst>
      <p:ext uri="{BB962C8B-B14F-4D97-AF65-F5344CB8AC3E}">
        <p14:creationId xmlns="" xmlns:p14="http://schemas.microsoft.com/office/powerpoint/2010/main" val="258855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557" y="159641"/>
            <a:ext cx="9404723" cy="1400530"/>
          </a:xfrm>
        </p:spPr>
        <p:txBody>
          <a:bodyPr/>
          <a:lstStyle/>
          <a:p>
            <a:pPr algn="ctr"/>
            <a:r>
              <a:rPr lang="fr-FR" dirty="0"/>
              <a:t> A </a:t>
            </a:r>
            <a:r>
              <a:rPr lang="fr-FR" sz="4000" dirty="0"/>
              <a:t>strict </a:t>
            </a:r>
            <a:r>
              <a:rPr lang="fr-FR" sz="4000" dirty="0" smtClean="0"/>
              <a:t>position </a:t>
            </a:r>
            <a:r>
              <a:rPr lang="fr-FR" sz="4000" dirty="0" err="1"/>
              <a:t>towards</a:t>
            </a:r>
            <a:r>
              <a:rPr lang="fr-FR" sz="4000" dirty="0"/>
              <a:t> </a:t>
            </a:r>
            <a:r>
              <a:rPr lang="fr-FR" sz="4000" dirty="0" smtClean="0"/>
              <a:t>certain </a:t>
            </a:r>
            <a:r>
              <a:rPr lang="fr-FR" sz="4000" dirty="0"/>
              <a:t>East EU countries</a:t>
            </a:r>
          </a:p>
        </p:txBody>
      </p:sp>
      <p:sp>
        <p:nvSpPr>
          <p:cNvPr id="3" name="Espace réservé du contenu 2"/>
          <p:cNvSpPr>
            <a:spLocks noGrp="1"/>
          </p:cNvSpPr>
          <p:nvPr>
            <p:ph idx="1"/>
          </p:nvPr>
        </p:nvSpPr>
        <p:spPr>
          <a:xfrm>
            <a:off x="974359" y="1736396"/>
            <a:ext cx="5426441" cy="5121604"/>
          </a:xfrm>
        </p:spPr>
        <p:txBody>
          <a:bodyPr>
            <a:normAutofit fontScale="92500"/>
          </a:bodyPr>
          <a:lstStyle/>
          <a:p>
            <a:r>
              <a:rPr lang="fr-FR" dirty="0" smtClean="0"/>
              <a:t>CJEU on </a:t>
            </a:r>
            <a:r>
              <a:rPr lang="fr-FR" dirty="0" err="1" smtClean="0"/>
              <a:t>September</a:t>
            </a:r>
            <a:r>
              <a:rPr lang="fr-FR" dirty="0" smtClean="0"/>
              <a:t> 6,  2017 </a:t>
            </a:r>
            <a:r>
              <a:rPr lang="fr-FR" dirty="0"/>
              <a:t>: </a:t>
            </a:r>
            <a:r>
              <a:rPr lang="fr-FR" dirty="0" err="1" smtClean="0"/>
              <a:t>Reaffirm</a:t>
            </a:r>
            <a:r>
              <a:rPr lang="fr-FR" dirty="0" smtClean="0"/>
              <a:t> </a:t>
            </a:r>
            <a:r>
              <a:rPr lang="fr-FR" dirty="0"/>
              <a:t>the </a:t>
            </a:r>
            <a:r>
              <a:rPr lang="fr-FR" dirty="0" err="1"/>
              <a:t>solidarity</a:t>
            </a:r>
            <a:r>
              <a:rPr lang="fr-FR" dirty="0"/>
              <a:t> </a:t>
            </a:r>
            <a:r>
              <a:rPr lang="fr-FR" dirty="0" err="1"/>
              <a:t>principle</a:t>
            </a:r>
            <a:r>
              <a:rPr lang="fr-FR" dirty="0"/>
              <a:t> </a:t>
            </a:r>
            <a:r>
              <a:rPr lang="fr-FR" dirty="0" err="1"/>
              <a:t>between</a:t>
            </a:r>
            <a:r>
              <a:rPr lang="fr-FR" dirty="0"/>
              <a:t> </a:t>
            </a:r>
            <a:r>
              <a:rPr lang="fr-FR" dirty="0" err="1"/>
              <a:t>Europeans</a:t>
            </a:r>
            <a:r>
              <a:rPr lang="fr-FR" dirty="0"/>
              <a:t> </a:t>
            </a:r>
            <a:r>
              <a:rPr lang="fr-FR" dirty="0" err="1" smtClean="0"/>
              <a:t>regarding</a:t>
            </a:r>
            <a:r>
              <a:rPr lang="fr-FR" dirty="0" smtClean="0"/>
              <a:t> the immigration </a:t>
            </a:r>
            <a:r>
              <a:rPr lang="fr-FR" dirty="0"/>
              <a:t>management.</a:t>
            </a:r>
            <a:br>
              <a:rPr lang="fr-FR" dirty="0"/>
            </a:br>
            <a:endParaRPr lang="fr-FR" dirty="0"/>
          </a:p>
          <a:p>
            <a:r>
              <a:rPr lang="fr-FR" dirty="0"/>
              <a:t>Law </a:t>
            </a:r>
            <a:r>
              <a:rPr lang="fr-FR" dirty="0" err="1" smtClean="0"/>
              <a:t>Soros</a:t>
            </a:r>
            <a:r>
              <a:rPr lang="fr-FR" dirty="0" smtClean="0"/>
              <a:t> on </a:t>
            </a:r>
            <a:r>
              <a:rPr lang="fr-FR" dirty="0" err="1" smtClean="0"/>
              <a:t>June</a:t>
            </a:r>
            <a:r>
              <a:rPr lang="fr-FR" dirty="0" smtClean="0"/>
              <a:t> 20, 2018  </a:t>
            </a:r>
            <a:r>
              <a:rPr lang="fr-FR" dirty="0"/>
              <a:t>: </a:t>
            </a:r>
            <a:r>
              <a:rPr lang="fr-FR" dirty="0" err="1"/>
              <a:t>Makes</a:t>
            </a:r>
            <a:r>
              <a:rPr lang="fr-FR" dirty="0"/>
              <a:t> </a:t>
            </a:r>
            <a:r>
              <a:rPr lang="fr-FR" dirty="0" err="1"/>
              <a:t>illegal</a:t>
            </a:r>
            <a:r>
              <a:rPr lang="fr-FR" dirty="0"/>
              <a:t> for </a:t>
            </a:r>
            <a:r>
              <a:rPr lang="fr-FR" dirty="0" err="1"/>
              <a:t>individuals</a:t>
            </a:r>
            <a:r>
              <a:rPr lang="fr-FR" dirty="0"/>
              <a:t> or </a:t>
            </a:r>
            <a:r>
              <a:rPr lang="fr-FR" dirty="0" err="1"/>
              <a:t>organizations</a:t>
            </a:r>
            <a:r>
              <a:rPr lang="fr-FR" dirty="0"/>
              <a:t> to support </a:t>
            </a:r>
            <a:r>
              <a:rPr lang="fr-FR" dirty="0" smtClean="0"/>
              <a:t> the </a:t>
            </a:r>
            <a:r>
              <a:rPr lang="fr-FR" dirty="0" err="1" smtClean="0"/>
              <a:t>asylum</a:t>
            </a:r>
            <a:r>
              <a:rPr lang="fr-FR" dirty="0" smtClean="0"/>
              <a:t> </a:t>
            </a:r>
            <a:r>
              <a:rPr lang="fr-FR" dirty="0" err="1"/>
              <a:t>seekers</a:t>
            </a:r>
            <a:r>
              <a:rPr lang="fr-FR" dirty="0"/>
              <a:t>.</a:t>
            </a:r>
            <a:br>
              <a:rPr lang="fr-FR" dirty="0"/>
            </a:br>
            <a:endParaRPr lang="fr-FR" dirty="0"/>
          </a:p>
          <a:p>
            <a:r>
              <a:rPr lang="fr-FR" dirty="0" smtClean="0"/>
              <a:t>On July </a:t>
            </a:r>
            <a:r>
              <a:rPr lang="fr-FR" dirty="0"/>
              <a:t>2018 </a:t>
            </a:r>
            <a:r>
              <a:rPr lang="fr-FR" dirty="0" smtClean="0"/>
              <a:t>: The </a:t>
            </a:r>
            <a:r>
              <a:rPr lang="fr-FR" dirty="0" err="1" smtClean="0"/>
              <a:t>European</a:t>
            </a:r>
            <a:r>
              <a:rPr lang="fr-FR" dirty="0" smtClean="0"/>
              <a:t> </a:t>
            </a:r>
            <a:r>
              <a:rPr lang="fr-FR" dirty="0"/>
              <a:t>Commission </a:t>
            </a:r>
            <a:r>
              <a:rPr lang="fr-FR" dirty="0" err="1"/>
              <a:t>engaged</a:t>
            </a:r>
            <a:r>
              <a:rPr lang="fr-FR" dirty="0"/>
              <a:t> a </a:t>
            </a:r>
            <a:r>
              <a:rPr lang="fr-FR" dirty="0" err="1"/>
              <a:t>procedure</a:t>
            </a:r>
            <a:r>
              <a:rPr lang="fr-FR" dirty="0"/>
              <a:t> </a:t>
            </a:r>
            <a:r>
              <a:rPr lang="fr-FR" dirty="0" err="1"/>
              <a:t>under</a:t>
            </a:r>
            <a:r>
              <a:rPr lang="fr-FR" dirty="0"/>
              <a:t> the article 7 of the </a:t>
            </a:r>
            <a:r>
              <a:rPr lang="fr-FR" dirty="0" err="1" smtClean="0"/>
              <a:t>Treaty</a:t>
            </a:r>
            <a:r>
              <a:rPr lang="fr-FR" dirty="0" smtClean="0"/>
              <a:t> of the EU</a:t>
            </a:r>
            <a:endParaRPr lang="fr-FR" dirty="0"/>
          </a:p>
          <a:p>
            <a:pPr>
              <a:buNone/>
            </a:pPr>
            <a:endParaRPr lang="fr-FR" dirty="0"/>
          </a:p>
          <a:p>
            <a:r>
              <a:rPr lang="fr-FR" dirty="0" smtClean="0"/>
              <a:t>On </a:t>
            </a:r>
            <a:r>
              <a:rPr lang="fr-FR" dirty="0" err="1" smtClean="0"/>
              <a:t>September</a:t>
            </a:r>
            <a:r>
              <a:rPr lang="fr-FR" dirty="0" smtClean="0"/>
              <a:t>  12,  2018 : The </a:t>
            </a:r>
            <a:r>
              <a:rPr lang="fr-FR" dirty="0" err="1"/>
              <a:t>European</a:t>
            </a:r>
            <a:r>
              <a:rPr lang="fr-FR" dirty="0"/>
              <a:t> </a:t>
            </a:r>
            <a:r>
              <a:rPr lang="fr-FR" dirty="0" err="1"/>
              <a:t>Parliament</a:t>
            </a:r>
            <a:r>
              <a:rPr lang="fr-FR" dirty="0"/>
              <a:t> </a:t>
            </a:r>
            <a:r>
              <a:rPr lang="fr-FR" dirty="0" err="1"/>
              <a:t>voted</a:t>
            </a:r>
            <a:r>
              <a:rPr lang="fr-FR" dirty="0"/>
              <a:t> in </a:t>
            </a:r>
            <a:r>
              <a:rPr lang="fr-FR" dirty="0" err="1"/>
              <a:t>favor</a:t>
            </a:r>
            <a:r>
              <a:rPr lang="fr-FR" dirty="0"/>
              <a:t> of the article </a:t>
            </a:r>
            <a:r>
              <a:rPr lang="fr-FR" dirty="0" smtClean="0"/>
              <a:t>7 of the </a:t>
            </a:r>
            <a:r>
              <a:rPr lang="fr-FR" dirty="0" err="1" smtClean="0"/>
              <a:t>Treaty</a:t>
            </a:r>
            <a:r>
              <a:rPr lang="fr-FR" dirty="0" smtClean="0"/>
              <a:t> of the EU</a:t>
            </a:r>
            <a:endParaRPr lang="fr-FR" dirty="0"/>
          </a:p>
          <a:p>
            <a:endParaRPr lang="fr-FR" dirty="0"/>
          </a:p>
          <a:p>
            <a:pPr lvl="3"/>
            <a:endParaRPr lang="fr-FR" dirty="0"/>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19</a:t>
            </a:fld>
            <a:endParaRPr lang="fr-FR"/>
          </a:p>
        </p:txBody>
      </p:sp>
      <p:graphicFrame>
        <p:nvGraphicFramePr>
          <p:cNvPr id="5" name="Diagramme 4"/>
          <p:cNvGraphicFramePr/>
          <p:nvPr>
            <p:extLst>
              <p:ext uri="{D42A27DB-BD31-4B8C-83A1-F6EECF244321}">
                <p14:modId xmlns="" xmlns:p14="http://schemas.microsoft.com/office/powerpoint/2010/main" val="859983580"/>
              </p:ext>
            </p:extLst>
          </p:nvPr>
        </p:nvGraphicFramePr>
        <p:xfrm>
          <a:off x="7537938" y="2086708"/>
          <a:ext cx="4251569" cy="3406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843D278-3F5B-43AE-953A-245F124D1CED}"/>
              </a:ext>
            </a:extLst>
          </p:cNvPr>
          <p:cNvSpPr>
            <a:spLocks noGrp="1"/>
          </p:cNvSpPr>
          <p:nvPr>
            <p:ph type="title"/>
          </p:nvPr>
        </p:nvSpPr>
        <p:spPr>
          <a:xfrm>
            <a:off x="1103311" y="2624418"/>
            <a:ext cx="9404723" cy="1400530"/>
          </a:xfrm>
        </p:spPr>
        <p:txBody>
          <a:bodyPr/>
          <a:lstStyle/>
          <a:p>
            <a:pPr algn="ctr"/>
            <a:r>
              <a:rPr lang="fr-FR" sz="6000" dirty="0">
                <a:effectLst>
                  <a:outerShdw blurRad="38100" dist="38100" dir="2700000" algn="tl">
                    <a:srgbClr val="000000">
                      <a:alpha val="43137"/>
                    </a:srgbClr>
                  </a:outerShdw>
                </a:effectLst>
              </a:rPr>
              <a:t>INTRODUCTION</a:t>
            </a:r>
          </a:p>
        </p:txBody>
      </p:sp>
      <p:sp>
        <p:nvSpPr>
          <p:cNvPr id="4" name="Espace réservé du numéro de diapositive 3">
            <a:extLst>
              <a:ext uri="{FF2B5EF4-FFF2-40B4-BE49-F238E27FC236}">
                <a16:creationId xmlns="" xmlns:a16="http://schemas.microsoft.com/office/drawing/2014/main" id="{0C7033AD-E580-4576-93BF-D721F110A99C}"/>
              </a:ext>
            </a:extLst>
          </p:cNvPr>
          <p:cNvSpPr>
            <a:spLocks noGrp="1"/>
          </p:cNvSpPr>
          <p:nvPr>
            <p:ph type="sldNum" sz="quarter" idx="12"/>
          </p:nvPr>
        </p:nvSpPr>
        <p:spPr/>
        <p:txBody>
          <a:bodyPr/>
          <a:lstStyle/>
          <a:p>
            <a:fld id="{91B0AAC9-D2FE-42BA-8BEF-6F065A798613}" type="slidenum">
              <a:rPr lang="fr-FR" smtClean="0"/>
              <a:pPr/>
              <a:t>2</a:t>
            </a:fld>
            <a:endParaRPr lang="fr-FR"/>
          </a:p>
        </p:txBody>
      </p:sp>
    </p:spTree>
    <p:extLst>
      <p:ext uri="{BB962C8B-B14F-4D97-AF65-F5344CB8AC3E}">
        <p14:creationId xmlns="" xmlns:p14="http://schemas.microsoft.com/office/powerpoint/2010/main" val="35121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FF327B4-398A-49F7-9198-B326B37904F4}"/>
              </a:ext>
            </a:extLst>
          </p:cNvPr>
          <p:cNvSpPr>
            <a:spLocks noGrp="1"/>
          </p:cNvSpPr>
          <p:nvPr>
            <p:ph type="title"/>
          </p:nvPr>
        </p:nvSpPr>
        <p:spPr>
          <a:xfrm>
            <a:off x="646111" y="452719"/>
            <a:ext cx="9404723" cy="813374"/>
          </a:xfrm>
        </p:spPr>
        <p:txBody>
          <a:bodyPr/>
          <a:lstStyle/>
          <a:p>
            <a:pPr algn="ctr"/>
            <a:r>
              <a:rPr lang="fr-FR" sz="3600" dirty="0"/>
              <a:t>The </a:t>
            </a:r>
            <a:r>
              <a:rPr lang="fr-FR" sz="3600" dirty="0" smtClean="0"/>
              <a:t>EU - </a:t>
            </a:r>
            <a:r>
              <a:rPr lang="fr-FR" sz="3600" dirty="0" err="1"/>
              <a:t>Turkey</a:t>
            </a:r>
            <a:r>
              <a:rPr lang="fr-FR" sz="3600" dirty="0"/>
              <a:t> </a:t>
            </a:r>
            <a:r>
              <a:rPr lang="fr-FR" sz="3600" dirty="0" err="1"/>
              <a:t>refugee</a:t>
            </a:r>
            <a:r>
              <a:rPr lang="fr-FR" sz="3600" dirty="0"/>
              <a:t> agreement</a:t>
            </a:r>
          </a:p>
        </p:txBody>
      </p:sp>
      <p:sp>
        <p:nvSpPr>
          <p:cNvPr id="4" name="Espace réservé du numéro de diapositive 3">
            <a:extLst>
              <a:ext uri="{FF2B5EF4-FFF2-40B4-BE49-F238E27FC236}">
                <a16:creationId xmlns:a16="http://schemas.microsoft.com/office/drawing/2014/main" xmlns="" id="{280FDEE1-4542-4A0C-9916-CACB33A854FB}"/>
              </a:ext>
            </a:extLst>
          </p:cNvPr>
          <p:cNvSpPr>
            <a:spLocks noGrp="1"/>
          </p:cNvSpPr>
          <p:nvPr>
            <p:ph type="sldNum" sz="quarter" idx="12"/>
          </p:nvPr>
        </p:nvSpPr>
        <p:spPr/>
        <p:txBody>
          <a:bodyPr/>
          <a:lstStyle/>
          <a:p>
            <a:fld id="{91B0AAC9-D2FE-42BA-8BEF-6F065A798613}" type="slidenum">
              <a:rPr lang="fr-FR" smtClean="0"/>
              <a:pPr/>
              <a:t>20</a:t>
            </a:fld>
            <a:endParaRPr lang="fr-FR"/>
          </a:p>
        </p:txBody>
      </p:sp>
      <p:graphicFrame>
        <p:nvGraphicFramePr>
          <p:cNvPr id="22" name="Tableau 21">
            <a:extLst>
              <a:ext uri="{FF2B5EF4-FFF2-40B4-BE49-F238E27FC236}">
                <a16:creationId xmlns:a16="http://schemas.microsoft.com/office/drawing/2014/main" xmlns="" id="{7653FD26-F678-4EF5-9701-DB8A35A6593C}"/>
              </a:ext>
            </a:extLst>
          </p:cNvPr>
          <p:cNvGraphicFramePr>
            <a:graphicFrameLocks noGrp="1"/>
          </p:cNvGraphicFramePr>
          <p:nvPr>
            <p:extLst>
              <p:ext uri="{D42A27DB-BD31-4B8C-83A1-F6EECF244321}">
                <p14:modId xmlns="" xmlns:p14="http://schemas.microsoft.com/office/powerpoint/2010/main" val="834426581"/>
              </p:ext>
            </p:extLst>
          </p:nvPr>
        </p:nvGraphicFramePr>
        <p:xfrm>
          <a:off x="1483860" y="2361028"/>
          <a:ext cx="2610338" cy="2468880"/>
        </p:xfrm>
        <a:graphic>
          <a:graphicData uri="http://schemas.openxmlformats.org/drawingml/2006/table">
            <a:tbl>
              <a:tblPr firstRow="1" bandRow="1">
                <a:tableStyleId>{21E4AEA4-8DFA-4A89-87EB-49C32662AFE0}</a:tableStyleId>
              </a:tblPr>
              <a:tblGrid>
                <a:gridCol w="2610338">
                  <a:extLst>
                    <a:ext uri="{9D8B030D-6E8A-4147-A177-3AD203B41FA5}">
                      <a16:colId xmlns:a16="http://schemas.microsoft.com/office/drawing/2014/main" xmlns="" val="2791241179"/>
                    </a:ext>
                  </a:extLst>
                </a:gridCol>
              </a:tblGrid>
              <a:tr h="393309">
                <a:tc>
                  <a:txBody>
                    <a:bodyPr/>
                    <a:lstStyle/>
                    <a:p>
                      <a:pPr algn="ctr"/>
                      <a:r>
                        <a:rPr lang="fr-FR" sz="2400" dirty="0"/>
                        <a:t>1</a:t>
                      </a:r>
                    </a:p>
                  </a:txBody>
                  <a:tcPr/>
                </a:tc>
                <a:extLst>
                  <a:ext uri="{0D108BD9-81ED-4DB2-BD59-A6C34878D82A}">
                    <a16:rowId xmlns:a16="http://schemas.microsoft.com/office/drawing/2014/main" xmlns="" val="427752528"/>
                  </a:ext>
                </a:extLst>
              </a:tr>
              <a:tr h="19642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t>An allocation</a:t>
                      </a:r>
                      <a:r>
                        <a:rPr lang="fr-FR" sz="1800" baseline="0" dirty="0"/>
                        <a:t> of</a:t>
                      </a:r>
                      <a:r>
                        <a:rPr lang="fr-FR" sz="1800" dirty="0"/>
                        <a:t> 6 billion</a:t>
                      </a:r>
                      <a:r>
                        <a:rPr lang="fr-FR" sz="1800" baseline="0" dirty="0"/>
                        <a:t> euros to help  </a:t>
                      </a:r>
                      <a:r>
                        <a:rPr lang="fr-FR" sz="1800" baseline="0" dirty="0" err="1"/>
                        <a:t>Turkey</a:t>
                      </a:r>
                      <a:r>
                        <a:rPr lang="fr-FR" sz="1800" baseline="0" dirty="0"/>
                        <a:t> care millions of </a:t>
                      </a:r>
                      <a:r>
                        <a:rPr lang="fr-FR" sz="1800" baseline="0" dirty="0" err="1"/>
                        <a:t>refugees</a:t>
                      </a:r>
                      <a:r>
                        <a:rPr lang="fr-FR" sz="1800" baseline="0" dirty="0"/>
                        <a:t> </a:t>
                      </a:r>
                      <a:r>
                        <a:rPr lang="fr-FR" sz="1800" baseline="0" dirty="0" err="1"/>
                        <a:t>hosted</a:t>
                      </a:r>
                      <a:r>
                        <a:rPr lang="fr-FR" sz="1800" baseline="0" dirty="0"/>
                        <a:t> in the country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800" dirty="0"/>
                    </a:p>
                  </a:txBody>
                  <a:tcPr/>
                </a:tc>
                <a:extLst>
                  <a:ext uri="{0D108BD9-81ED-4DB2-BD59-A6C34878D82A}">
                    <a16:rowId xmlns:a16="http://schemas.microsoft.com/office/drawing/2014/main" xmlns="" val="3308924162"/>
                  </a:ext>
                </a:extLst>
              </a:tr>
            </a:tbl>
          </a:graphicData>
        </a:graphic>
      </p:graphicFrame>
      <p:graphicFrame>
        <p:nvGraphicFramePr>
          <p:cNvPr id="23" name="Tableau 22">
            <a:extLst>
              <a:ext uri="{FF2B5EF4-FFF2-40B4-BE49-F238E27FC236}">
                <a16:creationId xmlns:a16="http://schemas.microsoft.com/office/drawing/2014/main" xmlns="" id="{E0821D02-127B-4216-8FE0-0E978FF48133}"/>
              </a:ext>
            </a:extLst>
          </p:cNvPr>
          <p:cNvGraphicFramePr>
            <a:graphicFrameLocks noGrp="1"/>
          </p:cNvGraphicFramePr>
          <p:nvPr>
            <p:extLst>
              <p:ext uri="{D42A27DB-BD31-4B8C-83A1-F6EECF244321}">
                <p14:modId xmlns="" xmlns:p14="http://schemas.microsoft.com/office/powerpoint/2010/main" val="4132207511"/>
              </p:ext>
            </p:extLst>
          </p:nvPr>
        </p:nvGraphicFramePr>
        <p:xfrm>
          <a:off x="4339884" y="2359571"/>
          <a:ext cx="2643440" cy="2468880"/>
        </p:xfrm>
        <a:graphic>
          <a:graphicData uri="http://schemas.openxmlformats.org/drawingml/2006/table">
            <a:tbl>
              <a:tblPr firstRow="1" bandRow="1">
                <a:tableStyleId>{21E4AEA4-8DFA-4A89-87EB-49C32662AFE0}</a:tableStyleId>
              </a:tblPr>
              <a:tblGrid>
                <a:gridCol w="2643440">
                  <a:extLst>
                    <a:ext uri="{9D8B030D-6E8A-4147-A177-3AD203B41FA5}">
                      <a16:colId xmlns:a16="http://schemas.microsoft.com/office/drawing/2014/main" xmlns="" val="2791241179"/>
                    </a:ext>
                  </a:extLst>
                </a:gridCol>
              </a:tblGrid>
              <a:tr h="430521">
                <a:tc>
                  <a:txBody>
                    <a:bodyPr/>
                    <a:lstStyle/>
                    <a:p>
                      <a:pPr algn="ctr"/>
                      <a:r>
                        <a:rPr lang="fr-FR" sz="2400" dirty="0"/>
                        <a:t>2</a:t>
                      </a:r>
                    </a:p>
                  </a:txBody>
                  <a:tcPr/>
                </a:tc>
                <a:extLst>
                  <a:ext uri="{0D108BD9-81ED-4DB2-BD59-A6C34878D82A}">
                    <a16:rowId xmlns:a16="http://schemas.microsoft.com/office/drawing/2014/main" xmlns="" val="427752528"/>
                  </a:ext>
                </a:extLst>
              </a:tr>
              <a:tr h="1603341">
                <a:tc>
                  <a:txBody>
                    <a:bodyPr/>
                    <a:lstStyle/>
                    <a:p>
                      <a:pPr algn="ctr"/>
                      <a:r>
                        <a:rPr lang="fr-FR" sz="1800" dirty="0"/>
                        <a:t>To</a:t>
                      </a:r>
                      <a:r>
                        <a:rPr lang="fr-FR" sz="1800" baseline="0" dirty="0"/>
                        <a:t> open the </a:t>
                      </a:r>
                      <a:r>
                        <a:rPr lang="fr-FR" sz="1800" baseline="0" dirty="0" err="1"/>
                        <a:t>Turkey’s</a:t>
                      </a:r>
                      <a:r>
                        <a:rPr lang="fr-FR" sz="1800" baseline="0" dirty="0"/>
                        <a:t> road to EU </a:t>
                      </a:r>
                      <a:r>
                        <a:rPr lang="fr-FR" sz="1800" baseline="0" dirty="0" err="1"/>
                        <a:t>membership</a:t>
                      </a:r>
                      <a:endParaRPr lang="fr-FR" sz="1800" baseline="0" dirty="0"/>
                    </a:p>
                    <a:p>
                      <a:pPr algn="ctr"/>
                      <a:endParaRPr lang="fr-FR" sz="1800" dirty="0"/>
                    </a:p>
                    <a:p>
                      <a:pPr algn="ctr"/>
                      <a:endParaRPr lang="fr-FR" sz="1800" dirty="0"/>
                    </a:p>
                    <a:p>
                      <a:pPr algn="ctr"/>
                      <a:endParaRPr lang="fr-FR" sz="1800" dirty="0"/>
                    </a:p>
                    <a:p>
                      <a:pPr algn="ctr"/>
                      <a:endParaRPr lang="fr-FR" sz="1800" dirty="0"/>
                    </a:p>
                  </a:txBody>
                  <a:tcPr/>
                </a:tc>
                <a:extLst>
                  <a:ext uri="{0D108BD9-81ED-4DB2-BD59-A6C34878D82A}">
                    <a16:rowId xmlns:a16="http://schemas.microsoft.com/office/drawing/2014/main" xmlns="" val="3308924162"/>
                  </a:ext>
                </a:extLst>
              </a:tr>
            </a:tbl>
          </a:graphicData>
        </a:graphic>
      </p:graphicFrame>
      <p:graphicFrame>
        <p:nvGraphicFramePr>
          <p:cNvPr id="24" name="Tableau 23">
            <a:extLst>
              <a:ext uri="{FF2B5EF4-FFF2-40B4-BE49-F238E27FC236}">
                <a16:creationId xmlns:a16="http://schemas.microsoft.com/office/drawing/2014/main" xmlns="" id="{4909E7E1-714A-4C6C-9137-FCF4EE4CBE97}"/>
              </a:ext>
            </a:extLst>
          </p:cNvPr>
          <p:cNvGraphicFramePr>
            <a:graphicFrameLocks noGrp="1"/>
          </p:cNvGraphicFramePr>
          <p:nvPr>
            <p:extLst>
              <p:ext uri="{D42A27DB-BD31-4B8C-83A1-F6EECF244321}">
                <p14:modId xmlns="" xmlns:p14="http://schemas.microsoft.com/office/powerpoint/2010/main" val="2834175778"/>
              </p:ext>
            </p:extLst>
          </p:nvPr>
        </p:nvGraphicFramePr>
        <p:xfrm>
          <a:off x="7261273" y="2329177"/>
          <a:ext cx="2610338" cy="2524177"/>
        </p:xfrm>
        <a:graphic>
          <a:graphicData uri="http://schemas.openxmlformats.org/drawingml/2006/table">
            <a:tbl>
              <a:tblPr firstRow="1" bandRow="1">
                <a:tableStyleId>{21E4AEA4-8DFA-4A89-87EB-49C32662AFE0}</a:tableStyleId>
              </a:tblPr>
              <a:tblGrid>
                <a:gridCol w="2610338">
                  <a:extLst>
                    <a:ext uri="{9D8B030D-6E8A-4147-A177-3AD203B41FA5}">
                      <a16:colId xmlns:a16="http://schemas.microsoft.com/office/drawing/2014/main" xmlns="" val="2791241179"/>
                    </a:ext>
                  </a:extLst>
                </a:gridCol>
              </a:tblGrid>
              <a:tr h="397694">
                <a:tc>
                  <a:txBody>
                    <a:bodyPr/>
                    <a:lstStyle/>
                    <a:p>
                      <a:pPr algn="ctr"/>
                      <a:r>
                        <a:rPr lang="fr-FR" sz="2400" dirty="0"/>
                        <a:t>3</a:t>
                      </a:r>
                    </a:p>
                  </a:txBody>
                  <a:tcPr/>
                </a:tc>
                <a:extLst>
                  <a:ext uri="{0D108BD9-81ED-4DB2-BD59-A6C34878D82A}">
                    <a16:rowId xmlns:a16="http://schemas.microsoft.com/office/drawing/2014/main" xmlns="" val="427752528"/>
                  </a:ext>
                </a:extLst>
              </a:tr>
              <a:tr h="2066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t>A</a:t>
                      </a:r>
                      <a:r>
                        <a:rPr lang="fr-FR" sz="1800" baseline="0" dirty="0"/>
                        <a:t> visa </a:t>
                      </a:r>
                      <a:r>
                        <a:rPr lang="fr-FR" sz="1800" baseline="0" dirty="0" err="1"/>
                        <a:t>liberalization</a:t>
                      </a:r>
                      <a:r>
                        <a:rPr lang="fr-FR" sz="1800" baseline="0" dirty="0"/>
                        <a:t> for </a:t>
                      </a:r>
                      <a:r>
                        <a:rPr lang="fr-FR" sz="1800" baseline="0" dirty="0" err="1"/>
                        <a:t>Turkish</a:t>
                      </a:r>
                      <a:r>
                        <a:rPr lang="fr-FR" sz="1800" baseline="0" dirty="0"/>
                        <a:t> </a:t>
                      </a:r>
                      <a:r>
                        <a:rPr lang="fr-FR" sz="1800" baseline="0" dirty="0" err="1"/>
                        <a:t>citizens</a:t>
                      </a:r>
                      <a:r>
                        <a:rPr lang="fr-FR" sz="1800" baseline="0" dirty="0"/>
                        <a:t> </a:t>
                      </a:r>
                      <a:r>
                        <a:rPr lang="fr-FR" sz="1800" baseline="0" dirty="0" err="1"/>
                        <a:t>who</a:t>
                      </a:r>
                      <a:r>
                        <a:rPr lang="fr-FR" sz="1800" baseline="0" dirty="0"/>
                        <a:t> </a:t>
                      </a:r>
                      <a:r>
                        <a:rPr lang="fr-FR" sz="1800" baseline="0" dirty="0" err="1"/>
                        <a:t>want</a:t>
                      </a:r>
                      <a:r>
                        <a:rPr lang="fr-FR" sz="1800" baseline="0" dirty="0"/>
                        <a:t> to </a:t>
                      </a:r>
                      <a:r>
                        <a:rPr lang="fr-FR" sz="1800" baseline="0" dirty="0" err="1"/>
                        <a:t>travel</a:t>
                      </a:r>
                      <a:r>
                        <a:rPr lang="fr-FR" sz="1800" baseline="0" dirty="0"/>
                        <a:t> to the Schengen </a:t>
                      </a:r>
                      <a:r>
                        <a:rPr lang="fr-FR" sz="1800" baseline="0" dirty="0" smtClean="0"/>
                        <a:t>Area</a:t>
                      </a:r>
                      <a:endParaRPr lang="fr-FR" sz="1800" dirty="0"/>
                    </a:p>
                    <a:p>
                      <a:endParaRPr lang="fr-FR" dirty="0"/>
                    </a:p>
                    <a:p>
                      <a:endParaRPr lang="fr-FR" dirty="0"/>
                    </a:p>
                    <a:p>
                      <a:endParaRPr lang="fr-FR" dirty="0"/>
                    </a:p>
                  </a:txBody>
                  <a:tcPr/>
                </a:tc>
                <a:extLst>
                  <a:ext uri="{0D108BD9-81ED-4DB2-BD59-A6C34878D82A}">
                    <a16:rowId xmlns:a16="http://schemas.microsoft.com/office/drawing/2014/main" xmlns="" val="3308924162"/>
                  </a:ext>
                </a:extLst>
              </a:tr>
            </a:tbl>
          </a:graphicData>
        </a:graphic>
      </p:graphicFrame>
    </p:spTree>
    <p:extLst>
      <p:ext uri="{BB962C8B-B14F-4D97-AF65-F5344CB8AC3E}">
        <p14:creationId xmlns="" xmlns:p14="http://schemas.microsoft.com/office/powerpoint/2010/main" val="19374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B0AAC9-D2FE-42BA-8BEF-6F065A798613}" type="slidenum">
              <a:rPr lang="fr-FR" smtClean="0"/>
              <a:pPr/>
              <a:t>21</a:t>
            </a:fld>
            <a:endParaRPr lang="fr-FR"/>
          </a:p>
        </p:txBody>
      </p:sp>
      <p:sp>
        <p:nvSpPr>
          <p:cNvPr id="9" name="Espace réservé du contenu 8"/>
          <p:cNvSpPr>
            <a:spLocks noGrp="1"/>
          </p:cNvSpPr>
          <p:nvPr>
            <p:ph idx="1"/>
          </p:nvPr>
        </p:nvSpPr>
        <p:spPr>
          <a:xfrm>
            <a:off x="6724357" y="2657829"/>
            <a:ext cx="5120640" cy="1632817"/>
          </a:xfrm>
        </p:spPr>
        <p:txBody>
          <a:bodyPr/>
          <a:lstStyle/>
          <a:p>
            <a:pPr algn="just"/>
            <a:r>
              <a:rPr lang="fr-FR" dirty="0"/>
              <a:t>« </a:t>
            </a:r>
            <a:r>
              <a:rPr lang="fr-FR" i="1" dirty="0" smtClean="0"/>
              <a:t>F</a:t>
            </a:r>
            <a:r>
              <a:rPr lang="fr-FR" i="1" dirty="0" smtClean="0"/>
              <a:t>uture </a:t>
            </a:r>
            <a:r>
              <a:rPr lang="fr-FR" i="1" dirty="0" err="1"/>
              <a:t>agreements</a:t>
            </a:r>
            <a:r>
              <a:rPr lang="fr-FR" i="1" dirty="0"/>
              <a:t> </a:t>
            </a:r>
            <a:r>
              <a:rPr lang="fr-FR" i="1" dirty="0" err="1"/>
              <a:t>with</a:t>
            </a:r>
            <a:r>
              <a:rPr lang="fr-FR" i="1" dirty="0"/>
              <a:t> </a:t>
            </a:r>
            <a:r>
              <a:rPr lang="fr-FR" i="1" dirty="0" err="1"/>
              <a:t>North</a:t>
            </a:r>
            <a:r>
              <a:rPr lang="fr-FR" i="1" dirty="0"/>
              <a:t> </a:t>
            </a:r>
            <a:r>
              <a:rPr lang="fr-FR" i="1" dirty="0" err="1"/>
              <a:t>Africa</a:t>
            </a:r>
            <a:r>
              <a:rPr lang="fr-FR" i="1" dirty="0"/>
              <a:t> </a:t>
            </a:r>
            <a:r>
              <a:rPr lang="fr-FR" i="1" dirty="0" err="1"/>
              <a:t>will</a:t>
            </a:r>
            <a:r>
              <a:rPr lang="fr-FR" i="1" dirty="0"/>
              <a:t> </a:t>
            </a:r>
            <a:r>
              <a:rPr lang="fr-FR" i="1" dirty="0" err="1"/>
              <a:t>be</a:t>
            </a:r>
            <a:r>
              <a:rPr lang="fr-FR" i="1" dirty="0"/>
              <a:t> </a:t>
            </a:r>
            <a:r>
              <a:rPr lang="fr-FR" i="1" dirty="0" err="1"/>
              <a:t>structured</a:t>
            </a:r>
            <a:r>
              <a:rPr lang="fr-FR" i="1" dirty="0"/>
              <a:t> </a:t>
            </a:r>
            <a:r>
              <a:rPr lang="fr-FR" i="1" dirty="0" err="1"/>
              <a:t>like</a:t>
            </a:r>
            <a:r>
              <a:rPr lang="fr-FR" i="1" dirty="0"/>
              <a:t> the agreement </a:t>
            </a:r>
            <a:r>
              <a:rPr lang="fr-FR" i="1" dirty="0" err="1"/>
              <a:t>between</a:t>
            </a:r>
            <a:r>
              <a:rPr lang="fr-FR" i="1" dirty="0"/>
              <a:t> the EU and </a:t>
            </a:r>
            <a:r>
              <a:rPr lang="fr-FR" i="1" dirty="0" err="1"/>
              <a:t>Turkey</a:t>
            </a:r>
            <a:r>
              <a:rPr lang="fr-FR" dirty="0"/>
              <a:t> » </a:t>
            </a:r>
          </a:p>
        </p:txBody>
      </p:sp>
      <p:pic>
        <p:nvPicPr>
          <p:cNvPr id="1028" name="Picture 4"/>
          <p:cNvPicPr>
            <a:picLocks noChangeAspect="1" noChangeArrowheads="1"/>
          </p:cNvPicPr>
          <p:nvPr/>
        </p:nvPicPr>
        <p:blipFill>
          <a:blip r:embed="rId2" cstate="print"/>
          <a:srcRect/>
          <a:stretch>
            <a:fillRect/>
          </a:stretch>
        </p:blipFill>
        <p:spPr bwMode="auto">
          <a:xfrm>
            <a:off x="744636" y="1866606"/>
            <a:ext cx="5610225" cy="3771900"/>
          </a:xfrm>
          <a:prstGeom prst="rect">
            <a:avLst/>
          </a:prstGeom>
          <a:noFill/>
          <a:ln w="9525">
            <a:noFill/>
            <a:miter lim="800000"/>
            <a:headEnd/>
            <a:tailEnd/>
          </a:ln>
        </p:spPr>
      </p:pic>
      <p:sp>
        <p:nvSpPr>
          <p:cNvPr id="14" name="Rectangle 13"/>
          <p:cNvSpPr/>
          <p:nvPr/>
        </p:nvSpPr>
        <p:spPr>
          <a:xfrm>
            <a:off x="540634" y="466299"/>
            <a:ext cx="9813188" cy="1323439"/>
          </a:xfrm>
          <a:prstGeom prst="rect">
            <a:avLst/>
          </a:prstGeom>
        </p:spPr>
        <p:txBody>
          <a:bodyPr wrap="square">
            <a:spAutoFit/>
          </a:bodyPr>
          <a:lstStyle/>
          <a:p>
            <a:pPr algn="ctr"/>
            <a:r>
              <a:rPr lang="fr-FR" sz="4000" dirty="0"/>
              <a:t> Angela MERKEL </a:t>
            </a:r>
            <a:r>
              <a:rPr lang="fr-FR" sz="4000" dirty="0" smtClean="0"/>
              <a:t>: The </a:t>
            </a:r>
            <a:r>
              <a:rPr lang="fr-FR" sz="4000" dirty="0" err="1"/>
              <a:t>German</a:t>
            </a:r>
            <a:r>
              <a:rPr lang="fr-FR" sz="4000" dirty="0"/>
              <a:t> </a:t>
            </a:r>
            <a:r>
              <a:rPr lang="fr-FR" sz="4000" dirty="0" err="1"/>
              <a:t>chancellor</a:t>
            </a:r>
            <a:r>
              <a:rPr lang="fr-FR"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4000" dirty="0" smtClean="0">
                <a:solidFill>
                  <a:schemeClr val="tx1"/>
                </a:solidFill>
              </a:rPr>
              <a:t>RECEP TAYYIP ERDOGAN : The </a:t>
            </a:r>
            <a:r>
              <a:rPr lang="fr-FR" sz="4000" dirty="0" err="1" smtClean="0">
                <a:solidFill>
                  <a:schemeClr val="tx1"/>
                </a:solidFill>
              </a:rPr>
              <a:t>president</a:t>
            </a:r>
            <a:r>
              <a:rPr lang="fr-FR" sz="4000" dirty="0" smtClean="0">
                <a:solidFill>
                  <a:schemeClr val="tx1"/>
                </a:solidFill>
              </a:rPr>
              <a:t> of the </a:t>
            </a:r>
            <a:r>
              <a:rPr lang="fr-FR" sz="4000" dirty="0" err="1" smtClean="0">
                <a:solidFill>
                  <a:schemeClr val="tx1"/>
                </a:solidFill>
              </a:rPr>
              <a:t>Republic</a:t>
            </a:r>
            <a:r>
              <a:rPr lang="fr-FR" sz="4000" dirty="0" smtClean="0">
                <a:solidFill>
                  <a:schemeClr val="tx1"/>
                </a:solidFill>
              </a:rPr>
              <a:t> of </a:t>
            </a:r>
            <a:r>
              <a:rPr lang="fr-FR" sz="4000" dirty="0" err="1" smtClean="0">
                <a:solidFill>
                  <a:schemeClr val="tx1"/>
                </a:solidFill>
              </a:rPr>
              <a:t>Turkey</a:t>
            </a:r>
            <a:endParaRPr lang="fr-FR" sz="4000" dirty="0">
              <a:solidFill>
                <a:schemeClr val="tx1"/>
              </a:solidFill>
            </a:endParaRPr>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22</a:t>
            </a:fld>
            <a:endParaRPr lang="fr-FR"/>
          </a:p>
        </p:txBody>
      </p:sp>
      <p:pic>
        <p:nvPicPr>
          <p:cNvPr id="5" name="Picture 2"/>
          <p:cNvPicPr>
            <a:picLocks noChangeAspect="1" noChangeArrowheads="1"/>
          </p:cNvPicPr>
          <p:nvPr/>
        </p:nvPicPr>
        <p:blipFill>
          <a:blip r:embed="rId3" cstate="print"/>
          <a:srcRect/>
          <a:stretch>
            <a:fillRect/>
          </a:stretch>
        </p:blipFill>
        <p:spPr bwMode="auto">
          <a:xfrm>
            <a:off x="3178273" y="2211741"/>
            <a:ext cx="4886325" cy="3324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81188" y="2735761"/>
            <a:ext cx="5176910" cy="3371962"/>
          </a:xfrm>
        </p:spPr>
        <p:txBody>
          <a:bodyPr>
            <a:normAutofit lnSpcReduction="10000"/>
          </a:bodyPr>
          <a:lstStyle/>
          <a:p>
            <a:pPr algn="just"/>
            <a:r>
              <a:rPr lang="fr-FR" dirty="0"/>
              <a:t>«</a:t>
            </a:r>
            <a:r>
              <a:rPr lang="fr-FR" i="1" dirty="0"/>
              <a:t>  </a:t>
            </a:r>
            <a:r>
              <a:rPr lang="fr-FR" i="1" dirty="0" err="1"/>
              <a:t>W</a:t>
            </a:r>
            <a:r>
              <a:rPr lang="fr-FR" i="1" dirty="0" err="1" smtClean="0"/>
              <a:t>e</a:t>
            </a:r>
            <a:r>
              <a:rPr lang="fr-FR" i="1" dirty="0" smtClean="0"/>
              <a:t> </a:t>
            </a:r>
            <a:r>
              <a:rPr lang="fr-FR" i="1" dirty="0" err="1"/>
              <a:t>clearly</a:t>
            </a:r>
            <a:r>
              <a:rPr lang="fr-FR" i="1" dirty="0"/>
              <a:t> </a:t>
            </a:r>
            <a:r>
              <a:rPr lang="fr-FR" i="1" dirty="0" err="1"/>
              <a:t>need</a:t>
            </a:r>
            <a:r>
              <a:rPr lang="fr-FR" i="1" dirty="0"/>
              <a:t> immigration in the </a:t>
            </a:r>
            <a:r>
              <a:rPr lang="fr-FR" i="1" dirty="0" err="1"/>
              <a:t>the</a:t>
            </a:r>
            <a:r>
              <a:rPr lang="fr-FR" i="1" dirty="0"/>
              <a:t> </a:t>
            </a:r>
            <a:r>
              <a:rPr lang="fr-FR" i="1" dirty="0" err="1"/>
              <a:t>coming</a:t>
            </a:r>
            <a:r>
              <a:rPr lang="fr-FR" i="1" dirty="0"/>
              <a:t> </a:t>
            </a:r>
            <a:r>
              <a:rPr lang="fr-FR" i="1" dirty="0" err="1"/>
              <a:t>decades</a:t>
            </a:r>
            <a:r>
              <a:rPr lang="fr-FR" i="1" dirty="0"/>
              <a:t>. </a:t>
            </a:r>
            <a:r>
              <a:rPr lang="fr-FR" i="1" dirty="0" smtClean="0"/>
              <a:t>If </a:t>
            </a:r>
            <a:r>
              <a:rPr lang="fr-FR" i="1" dirty="0" err="1" smtClean="0"/>
              <a:t>we</a:t>
            </a:r>
            <a:r>
              <a:rPr lang="fr-FR" i="1" dirty="0" smtClean="0"/>
              <a:t> </a:t>
            </a:r>
            <a:r>
              <a:rPr lang="fr-FR" i="1" dirty="0" err="1"/>
              <a:t>don’t</a:t>
            </a:r>
            <a:r>
              <a:rPr lang="fr-FR" i="1" dirty="0"/>
              <a:t> </a:t>
            </a:r>
            <a:r>
              <a:rPr lang="fr-FR" i="1" dirty="0" err="1" smtClean="0"/>
              <a:t>opening</a:t>
            </a:r>
            <a:r>
              <a:rPr lang="fr-FR" i="1" dirty="0" smtClean="0"/>
              <a:t> </a:t>
            </a:r>
            <a:r>
              <a:rPr lang="fr-FR" i="1" dirty="0" err="1"/>
              <a:t>legal</a:t>
            </a:r>
            <a:r>
              <a:rPr lang="fr-FR" i="1" dirty="0"/>
              <a:t> </a:t>
            </a:r>
            <a:r>
              <a:rPr lang="fr-FR" i="1" dirty="0" err="1"/>
              <a:t>pathways</a:t>
            </a:r>
            <a:r>
              <a:rPr lang="fr-FR" i="1" dirty="0"/>
              <a:t> for migrants </a:t>
            </a:r>
            <a:r>
              <a:rPr lang="fr-FR" i="1" dirty="0" err="1"/>
              <a:t>towards</a:t>
            </a:r>
            <a:r>
              <a:rPr lang="fr-FR" i="1" dirty="0"/>
              <a:t> Europe and </a:t>
            </a:r>
            <a:r>
              <a:rPr lang="fr-FR" i="1" dirty="0" err="1"/>
              <a:t>inside</a:t>
            </a:r>
            <a:r>
              <a:rPr lang="fr-FR" i="1" dirty="0"/>
              <a:t> Europe, </a:t>
            </a:r>
            <a:r>
              <a:rPr lang="fr-FR" i="1" dirty="0" err="1"/>
              <a:t>we</a:t>
            </a:r>
            <a:r>
              <a:rPr lang="fr-FR" i="1" dirty="0"/>
              <a:t> </a:t>
            </a:r>
            <a:r>
              <a:rPr lang="fr-FR" i="1" dirty="0" err="1"/>
              <a:t>will</a:t>
            </a:r>
            <a:r>
              <a:rPr lang="fr-FR" i="1" dirty="0"/>
              <a:t> </a:t>
            </a:r>
            <a:r>
              <a:rPr lang="fr-FR" i="1" dirty="0" err="1"/>
              <a:t>be</a:t>
            </a:r>
            <a:r>
              <a:rPr lang="fr-FR" i="1" dirty="0"/>
              <a:t> </a:t>
            </a:r>
            <a:r>
              <a:rPr lang="fr-FR" i="1" dirty="0" err="1"/>
              <a:t>lost</a:t>
            </a:r>
            <a:r>
              <a:rPr lang="fr-FR" dirty="0"/>
              <a:t> ».</a:t>
            </a:r>
          </a:p>
          <a:p>
            <a:pPr algn="just"/>
            <a:endParaRPr lang="fr-FR" dirty="0"/>
          </a:p>
          <a:p>
            <a:pPr algn="just"/>
            <a:r>
              <a:rPr lang="fr-FR" dirty="0" smtClean="0"/>
              <a:t>On </a:t>
            </a:r>
            <a:r>
              <a:rPr lang="fr-FR" dirty="0" err="1" smtClean="0"/>
              <a:t>September</a:t>
            </a:r>
            <a:r>
              <a:rPr lang="fr-FR" dirty="0" smtClean="0"/>
              <a:t> 12, 2018 : The </a:t>
            </a:r>
            <a:r>
              <a:rPr lang="fr-FR" dirty="0" err="1"/>
              <a:t>European</a:t>
            </a:r>
            <a:r>
              <a:rPr lang="fr-FR" dirty="0"/>
              <a:t> Commission </a:t>
            </a:r>
            <a:r>
              <a:rPr lang="fr-FR" dirty="0" err="1"/>
              <a:t>took</a:t>
            </a:r>
            <a:r>
              <a:rPr lang="fr-FR" dirty="0"/>
              <a:t> </a:t>
            </a:r>
            <a:r>
              <a:rPr lang="fr-FR" dirty="0" err="1"/>
              <a:t>this</a:t>
            </a:r>
            <a:r>
              <a:rPr lang="fr-FR" dirty="0"/>
              <a:t> </a:t>
            </a:r>
            <a:r>
              <a:rPr lang="fr-FR" dirty="0" err="1"/>
              <a:t>idea</a:t>
            </a:r>
            <a:r>
              <a:rPr lang="fr-FR" dirty="0"/>
              <a:t> over and </a:t>
            </a:r>
            <a:r>
              <a:rPr lang="fr-FR" dirty="0" err="1"/>
              <a:t>quoted</a:t>
            </a:r>
            <a:r>
              <a:rPr lang="fr-FR" dirty="0"/>
              <a:t> </a:t>
            </a:r>
            <a:r>
              <a:rPr lang="fr-FR" dirty="0" err="1"/>
              <a:t>that</a:t>
            </a:r>
            <a:r>
              <a:rPr lang="fr-FR" dirty="0"/>
              <a:t> the </a:t>
            </a:r>
            <a:r>
              <a:rPr lang="fr-FR" dirty="0" err="1"/>
              <a:t>legal</a:t>
            </a:r>
            <a:r>
              <a:rPr lang="fr-FR" dirty="0"/>
              <a:t> </a:t>
            </a:r>
            <a:r>
              <a:rPr lang="fr-FR" dirty="0" err="1"/>
              <a:t>pathway</a:t>
            </a:r>
            <a:r>
              <a:rPr lang="fr-FR" dirty="0"/>
              <a:t> </a:t>
            </a:r>
            <a:r>
              <a:rPr lang="fr-FR" dirty="0" err="1"/>
              <a:t>is</a:t>
            </a:r>
            <a:r>
              <a:rPr lang="fr-FR" dirty="0"/>
              <a:t> a </a:t>
            </a:r>
            <a:r>
              <a:rPr lang="fr-FR" dirty="0" err="1"/>
              <a:t>key</a:t>
            </a:r>
            <a:r>
              <a:rPr lang="fr-FR" dirty="0"/>
              <a:t> </a:t>
            </a:r>
            <a:r>
              <a:rPr lang="fr-FR" dirty="0" err="1"/>
              <a:t>element</a:t>
            </a:r>
            <a:r>
              <a:rPr lang="fr-FR" dirty="0"/>
              <a:t> for </a:t>
            </a:r>
            <a:r>
              <a:rPr lang="fr-FR" dirty="0" err="1"/>
              <a:t>border’s</a:t>
            </a:r>
            <a:r>
              <a:rPr lang="fr-FR" dirty="0"/>
              <a:t> </a:t>
            </a:r>
            <a:r>
              <a:rPr lang="fr-FR" dirty="0" smtClean="0"/>
              <a:t>management</a:t>
            </a:r>
          </a:p>
          <a:p>
            <a:pPr algn="just">
              <a:buNone/>
            </a:pPr>
            <a:endParaRPr lang="fr-FR" dirty="0"/>
          </a:p>
          <a:p>
            <a:pPr algn="just">
              <a:buNone/>
            </a:pPr>
            <a:endParaRPr lang="fr-FR" dirty="0"/>
          </a:p>
          <a:p>
            <a:pPr algn="just"/>
            <a:endParaRPr lang="fr-FR" dirty="0"/>
          </a:p>
          <a:p>
            <a:pPr algn="just"/>
            <a:endParaRPr lang="fr-FR"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23</a:t>
            </a:fld>
            <a:endParaRPr lang="fr-FR"/>
          </a:p>
        </p:txBody>
      </p:sp>
      <p:sp>
        <p:nvSpPr>
          <p:cNvPr id="10" name="ZoneTexte 9"/>
          <p:cNvSpPr txBox="1"/>
          <p:nvPr/>
        </p:nvSpPr>
        <p:spPr>
          <a:xfrm>
            <a:off x="827314" y="333829"/>
            <a:ext cx="9376229" cy="1938992"/>
          </a:xfrm>
          <a:prstGeom prst="rect">
            <a:avLst/>
          </a:prstGeom>
          <a:noFill/>
        </p:spPr>
        <p:txBody>
          <a:bodyPr wrap="square" rtlCol="0">
            <a:spAutoFit/>
          </a:bodyPr>
          <a:lstStyle/>
          <a:p>
            <a:pPr algn="ctr"/>
            <a:r>
              <a:rPr lang="fr-FR" sz="4000" dirty="0"/>
              <a:t> Jean Claude JUNCKER  </a:t>
            </a:r>
            <a:r>
              <a:rPr lang="fr-FR" sz="4000" dirty="0" smtClean="0"/>
              <a:t>: The  </a:t>
            </a:r>
            <a:r>
              <a:rPr lang="fr-FR" sz="4000" dirty="0" err="1" smtClean="0"/>
              <a:t>president</a:t>
            </a:r>
            <a:r>
              <a:rPr lang="fr-FR" sz="4000" dirty="0" smtClean="0"/>
              <a:t> of the </a:t>
            </a:r>
            <a:r>
              <a:rPr lang="fr-FR" sz="4000" dirty="0" err="1" smtClean="0"/>
              <a:t>European</a:t>
            </a:r>
            <a:r>
              <a:rPr lang="fr-FR" sz="4000" dirty="0" smtClean="0"/>
              <a:t> Commission</a:t>
            </a:r>
            <a:endParaRPr lang="fr-FR" sz="4000" dirty="0"/>
          </a:p>
        </p:txBody>
      </p:sp>
      <p:pic>
        <p:nvPicPr>
          <p:cNvPr id="1026" name="Picture 2"/>
          <p:cNvPicPr>
            <a:picLocks noChangeAspect="1" noChangeArrowheads="1"/>
          </p:cNvPicPr>
          <p:nvPr/>
        </p:nvPicPr>
        <p:blipFill>
          <a:blip r:embed="rId2" cstate="print"/>
          <a:srcRect/>
          <a:stretch>
            <a:fillRect/>
          </a:stretch>
        </p:blipFill>
        <p:spPr bwMode="auto">
          <a:xfrm>
            <a:off x="728663" y="2418617"/>
            <a:ext cx="5324475" cy="379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5431A93-F923-486E-9DE5-17D11B605AF6}"/>
              </a:ext>
            </a:extLst>
          </p:cNvPr>
          <p:cNvSpPr>
            <a:spLocks noGrp="1"/>
          </p:cNvSpPr>
          <p:nvPr>
            <p:ph type="title"/>
          </p:nvPr>
        </p:nvSpPr>
        <p:spPr>
          <a:xfrm>
            <a:off x="1393638" y="2298143"/>
            <a:ext cx="9404723" cy="1400530"/>
          </a:xfrm>
        </p:spPr>
        <p:txBody>
          <a:bodyPr/>
          <a:lstStyle/>
          <a:p>
            <a:pPr algn="ctr"/>
            <a:r>
              <a:rPr lang="fr-FR" dirty="0">
                <a:solidFill>
                  <a:schemeClr val="accent4">
                    <a:lumMod val="20000"/>
                    <a:lumOff val="80000"/>
                  </a:schemeClr>
                </a:solidFill>
              </a:rPr>
              <a:t>B) The preservation of the Schengen Area</a:t>
            </a:r>
            <a:br>
              <a:rPr lang="fr-FR" dirty="0">
                <a:solidFill>
                  <a:schemeClr val="accent4">
                    <a:lumMod val="20000"/>
                    <a:lumOff val="80000"/>
                  </a:schemeClr>
                </a:solidFill>
              </a:rPr>
            </a:br>
            <a:endParaRPr lang="fr-FR" dirty="0"/>
          </a:p>
        </p:txBody>
      </p:sp>
      <p:sp>
        <p:nvSpPr>
          <p:cNvPr id="3" name="Espace réservé du numéro de diapositive 2">
            <a:extLst>
              <a:ext uri="{FF2B5EF4-FFF2-40B4-BE49-F238E27FC236}">
                <a16:creationId xmlns="" xmlns:a16="http://schemas.microsoft.com/office/drawing/2014/main" id="{7013CD71-C6EE-4A62-BB85-2683908B2530}"/>
              </a:ext>
            </a:extLst>
          </p:cNvPr>
          <p:cNvSpPr>
            <a:spLocks noGrp="1"/>
          </p:cNvSpPr>
          <p:nvPr>
            <p:ph type="sldNum" sz="quarter" idx="12"/>
          </p:nvPr>
        </p:nvSpPr>
        <p:spPr/>
        <p:txBody>
          <a:bodyPr/>
          <a:lstStyle/>
          <a:p>
            <a:fld id="{91B0AAC9-D2FE-42BA-8BEF-6F065A798613}" type="slidenum">
              <a:rPr lang="fr-FR" smtClean="0"/>
              <a:pPr/>
              <a:t>24</a:t>
            </a:fld>
            <a:endParaRPr lang="fr-FR"/>
          </a:p>
        </p:txBody>
      </p:sp>
    </p:spTree>
    <p:extLst>
      <p:ext uri="{BB962C8B-B14F-4D97-AF65-F5344CB8AC3E}">
        <p14:creationId xmlns="" xmlns:p14="http://schemas.microsoft.com/office/powerpoint/2010/main" val="35559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11848"/>
          </a:xfrm>
        </p:spPr>
        <p:txBody>
          <a:bodyPr/>
          <a:lstStyle/>
          <a:p>
            <a:pPr algn="ctr"/>
            <a:r>
              <a:rPr lang="en-US" sz="4000" dirty="0">
                <a:solidFill>
                  <a:schemeClr val="tx1"/>
                </a:solidFill>
              </a:rPr>
              <a:t>The closure of the Balkans route </a:t>
            </a:r>
            <a:endParaRPr lang="fr-FR" sz="4000" dirty="0">
              <a:solidFill>
                <a:schemeClr val="tx1"/>
              </a:solidFill>
            </a:endParaRPr>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25</a:t>
            </a:fld>
            <a:endParaRPr lang="fr-FR"/>
          </a:p>
        </p:txBody>
      </p:sp>
      <p:pic>
        <p:nvPicPr>
          <p:cNvPr id="6" name="Espace réservé du contenu 5">
            <a:extLst>
              <a:ext uri="{FF2B5EF4-FFF2-40B4-BE49-F238E27FC236}">
                <a16:creationId xmlns="" xmlns:a16="http://schemas.microsoft.com/office/drawing/2014/main" id="{6CA5D647-7139-40B4-9939-F339B72DF2B5}"/>
              </a:ext>
            </a:extLst>
          </p:cNvPr>
          <p:cNvPicPr>
            <a:picLocks noGrp="1" noChangeAspect="1"/>
          </p:cNvPicPr>
          <p:nvPr>
            <p:ph idx="1"/>
          </p:nvPr>
        </p:nvPicPr>
        <p:blipFill rotWithShape="1">
          <a:blip r:embed="rId2" cstate="print"/>
          <a:srcRect r="670" b="-2"/>
          <a:stretch/>
        </p:blipFill>
        <p:spPr>
          <a:xfrm>
            <a:off x="192114" y="1833276"/>
            <a:ext cx="6196873" cy="3735496"/>
          </a:xfrm>
          <a:prstGeom prst="rect">
            <a:avLst/>
          </a:prstGeom>
        </p:spPr>
      </p:pic>
      <p:sp>
        <p:nvSpPr>
          <p:cNvPr id="11" name="ZoneTexte 10"/>
          <p:cNvSpPr txBox="1"/>
          <p:nvPr/>
        </p:nvSpPr>
        <p:spPr>
          <a:xfrm>
            <a:off x="7068457" y="1712686"/>
            <a:ext cx="5297714" cy="369332"/>
          </a:xfrm>
          <a:prstGeom prst="rect">
            <a:avLst/>
          </a:prstGeom>
          <a:noFill/>
        </p:spPr>
        <p:txBody>
          <a:bodyPr wrap="square" rtlCol="0">
            <a:spAutoFit/>
          </a:bodyPr>
          <a:lstStyle/>
          <a:p>
            <a:endParaRPr lang="fr-FR" dirty="0"/>
          </a:p>
        </p:txBody>
      </p:sp>
      <p:sp>
        <p:nvSpPr>
          <p:cNvPr id="14" name="Espace réservé du contenu 2"/>
          <p:cNvSpPr txBox="1">
            <a:spLocks/>
          </p:cNvSpPr>
          <p:nvPr/>
        </p:nvSpPr>
        <p:spPr>
          <a:xfrm>
            <a:off x="6531428" y="1936803"/>
            <a:ext cx="5486400" cy="4195481"/>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2000" b="0" i="0" u="none" strike="noStrike" kern="1200" cap="none" spc="0" normalizeH="0" baseline="0" noProof="0" dirty="0">
                <a:ln>
                  <a:noFill/>
                </a:ln>
                <a:solidFill>
                  <a:schemeClr val="tx1"/>
                </a:solidFill>
                <a:effectLst/>
                <a:uLnTx/>
                <a:uFillTx/>
                <a:latin typeface="+mj-lt"/>
                <a:ea typeface="+mj-ea"/>
                <a:cs typeface="Aldhabi" panose="020B0604020202020204" pitchFamily="2" charset="-78"/>
              </a:rPr>
              <a:t>At the beginning of March 2016, the migration route of the Balkans gradually closed. Indeed, Macedonia, Serbia, Croatia and Slovenia, but also Austria closed their borders. Moreover the Balkans and Central Europe countries didn’t come back on their unilateral decisions to close the borders. </a:t>
            </a: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kumimoji="0" lang="en-US" sz="2000" b="0" i="0" u="none" strike="noStrike" kern="1200" cap="none" spc="0" normalizeH="0" baseline="0" noProof="0" dirty="0">
              <a:ln>
                <a:noFill/>
              </a:ln>
              <a:solidFill>
                <a:schemeClr val="tx1"/>
              </a:solidFill>
              <a:effectLst/>
              <a:uLnTx/>
              <a:uFillTx/>
              <a:latin typeface="+mj-lt"/>
              <a:ea typeface="+mj-ea"/>
              <a:cs typeface="Aldhabi" panose="020B0604020202020204" pitchFamily="2" charset="-78"/>
            </a:endParaRP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r>
              <a:rPr kumimoji="0" lang="en-US" sz="2000" b="0" i="0" u="none" strike="noStrike" kern="1200" cap="none" spc="0" normalizeH="0" baseline="0" noProof="0" dirty="0">
                <a:ln>
                  <a:noFill/>
                </a:ln>
                <a:solidFill>
                  <a:schemeClr val="tx1"/>
                </a:solidFill>
                <a:effectLst/>
                <a:uLnTx/>
                <a:uFillTx/>
                <a:latin typeface="+mj-lt"/>
                <a:ea typeface="+mj-ea"/>
                <a:cs typeface="Aldhabi" panose="020B0604020202020204" pitchFamily="2" charset="-78"/>
              </a:rPr>
              <a:t>Their goal was to discourage new migrants to come in Europe, but the measure did undoubtedly aggravate the humanitarian crisis in Greece as well as increased pressure on the European Union and Turkey to finalize their agreement to manage the flow of refugees. </a:t>
            </a:r>
            <a:endParaRPr kumimoji="0" lang="fr-FR" sz="2000" b="0" i="0" u="none" strike="noStrike" kern="1200" cap="none" spc="0" normalizeH="0" baseline="0" noProof="0" dirty="0">
              <a:ln>
                <a:noFill/>
              </a:ln>
              <a:solidFill>
                <a:schemeClr val="tx1"/>
              </a:solidFill>
              <a:effectLst/>
              <a:uLnTx/>
              <a:uFillTx/>
              <a:latin typeface="+mj-lt"/>
              <a:ea typeface="+mj-ea"/>
              <a:cs typeface="Aldhabi" panose="020B0604020202020204" pitchFamily="2" charset="-78"/>
            </a:endParaRPr>
          </a:p>
          <a:p>
            <a:pPr marL="342900" marR="0" lvl="0" indent="-342900" algn="l" defTabSz="457200" rtl="0" eaLnBrk="1" fontAlgn="auto" latinLnBrk="0" hangingPunct="1">
              <a:lnSpc>
                <a:spcPct val="100000"/>
              </a:lnSpc>
              <a:spcBef>
                <a:spcPts val="1000"/>
              </a:spcBef>
              <a:spcAft>
                <a:spcPts val="0"/>
              </a:spcAft>
              <a:buClr>
                <a:schemeClr val="bg2">
                  <a:lumMod val="40000"/>
                  <a:lumOff val="60000"/>
                </a:schemeClr>
              </a:buClr>
              <a:buSzPct val="80000"/>
              <a:buFont typeface="Wingdings 3" charset="2"/>
              <a:buChar char=""/>
              <a:tabLst/>
              <a:defRPr/>
            </a:pPr>
            <a:endParaRPr kumimoji="0" lang="fr-FR" sz="2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sz="4000" dirty="0">
                <a:solidFill>
                  <a:schemeClr val="tx1"/>
                </a:solidFill>
              </a:rPr>
              <a:t>Map of hotspots in Greece and Italy as of February 2018</a:t>
            </a:r>
            <a:endParaRPr lang="fr-FR" sz="4000" dirty="0">
              <a:solidFill>
                <a:schemeClr val="tx1"/>
              </a:solidFill>
            </a:endParaRPr>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26</a:t>
            </a:fld>
            <a:endParaRPr lang="fr-FR"/>
          </a:p>
        </p:txBody>
      </p:sp>
      <p:pic>
        <p:nvPicPr>
          <p:cNvPr id="5" name="Espace réservé du contenu 4" descr="Une image contenant texte, carte&#10;&#10;Description générée avec un niveau de confiance très élevé">
            <a:extLst>
              <a:ext uri="{FF2B5EF4-FFF2-40B4-BE49-F238E27FC236}">
                <a16:creationId xmlns="" xmlns:a16="http://schemas.microsoft.com/office/drawing/2014/main" id="{359418F2-A94D-48C6-8067-FAC54B0996DC}"/>
              </a:ext>
            </a:extLst>
          </p:cNvPr>
          <p:cNvPicPr>
            <a:picLocks noChangeAspect="1"/>
          </p:cNvPicPr>
          <p:nvPr/>
        </p:nvPicPr>
        <p:blipFill rotWithShape="1">
          <a:blip r:embed="rId2" cstate="print"/>
          <a:srcRect r="1188" b="-1"/>
          <a:stretch/>
        </p:blipFill>
        <p:spPr>
          <a:xfrm>
            <a:off x="244979" y="2150808"/>
            <a:ext cx="6050736" cy="4117220"/>
          </a:xfrm>
          <a:prstGeom prst="rect">
            <a:avLst/>
          </a:prstGeom>
        </p:spPr>
      </p:pic>
      <p:sp>
        <p:nvSpPr>
          <p:cNvPr id="7" name="Espace réservé du contenu 2"/>
          <p:cNvSpPr>
            <a:spLocks noGrp="1"/>
          </p:cNvSpPr>
          <p:nvPr>
            <p:ph idx="1"/>
          </p:nvPr>
        </p:nvSpPr>
        <p:spPr>
          <a:xfrm>
            <a:off x="6502626" y="1632006"/>
            <a:ext cx="5689374" cy="3462510"/>
          </a:xfrm>
        </p:spPr>
        <p:txBody>
          <a:bodyPr>
            <a:noAutofit/>
          </a:bodyPr>
          <a:lstStyle/>
          <a:p>
            <a:endParaRPr lang="en-US" dirty="0"/>
          </a:p>
          <a:p>
            <a:r>
              <a:rPr lang="en-US" dirty="0"/>
              <a:t>Hotspots are facilities set up at the EU’s external border (in Greece and Italy) for the initial reception, identification and registration of asylum seekers and other migrants coming to the EU by sea. They also serve to channel newly-arrived people into international protection, return or other procedures.</a:t>
            </a:r>
          </a:p>
          <a:p>
            <a:r>
              <a:rPr lang="en-US" dirty="0"/>
              <a:t>There are currently five hotspots in Greece (on the islands of Chios, Kos, </a:t>
            </a:r>
            <a:r>
              <a:rPr lang="en-US" dirty="0" err="1"/>
              <a:t>Leros</a:t>
            </a:r>
            <a:r>
              <a:rPr lang="en-US" dirty="0"/>
              <a:t>, Lesvos and Samos) and five in Italy (in </a:t>
            </a:r>
            <a:r>
              <a:rPr lang="en-US" dirty="0" err="1"/>
              <a:t>Lampedusa</a:t>
            </a:r>
            <a:r>
              <a:rPr lang="en-US" dirty="0"/>
              <a:t>, Messina, </a:t>
            </a:r>
            <a:r>
              <a:rPr lang="en-US" dirty="0" err="1"/>
              <a:t>Pozzallo</a:t>
            </a:r>
            <a:r>
              <a:rPr lang="en-US" dirty="0"/>
              <a:t>, Taranto and Trapani).</a:t>
            </a: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26139"/>
          </a:xfrm>
        </p:spPr>
        <p:txBody>
          <a:bodyPr/>
          <a:lstStyle/>
          <a:p>
            <a:pPr algn="ctr"/>
            <a:r>
              <a:rPr lang="fr-FR" sz="4000" dirty="0"/>
              <a:t>About </a:t>
            </a:r>
            <a:r>
              <a:rPr lang="fr-FR" sz="4000" dirty="0" err="1"/>
              <a:t>asylum</a:t>
            </a:r>
            <a:r>
              <a:rPr lang="fr-FR" sz="4000" dirty="0"/>
              <a:t> applications….</a:t>
            </a:r>
          </a:p>
        </p:txBody>
      </p:sp>
      <p:sp>
        <p:nvSpPr>
          <p:cNvPr id="3" name="Espace réservé du contenu 2"/>
          <p:cNvSpPr>
            <a:spLocks noGrp="1"/>
          </p:cNvSpPr>
          <p:nvPr>
            <p:ph idx="1"/>
          </p:nvPr>
        </p:nvSpPr>
        <p:spPr>
          <a:xfrm>
            <a:off x="7373258" y="2212578"/>
            <a:ext cx="4470400" cy="4159193"/>
          </a:xfrm>
        </p:spPr>
        <p:txBody>
          <a:bodyPr>
            <a:normAutofit lnSpcReduction="10000"/>
          </a:bodyPr>
          <a:lstStyle/>
          <a:p>
            <a:r>
              <a:rPr lang="en-US" dirty="0"/>
              <a:t>Countries of destination: Germany, Italy and France the main</a:t>
            </a:r>
            <a:br>
              <a:rPr lang="en-US" dirty="0"/>
            </a:br>
            <a:endParaRPr lang="en-US" dirty="0"/>
          </a:p>
          <a:p>
            <a:r>
              <a:rPr lang="en-US" dirty="0"/>
              <a:t>With 198 thousand applicants registered in 2017, Germany accounted for 31 % of all first-time applicants in the EU-28. It was followed by Italy (127 thousand, or 20 %), France (91 thousand, or 14 %), Greece (57 thousand, or 9 %), the United Kingdom (33 thousand, or 5 %) and Spain (30 thousand, or 5%). </a:t>
            </a:r>
          </a:p>
          <a:p>
            <a:endParaRPr lang="fr-FR"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27</a:t>
            </a:fld>
            <a:endParaRPr lang="fr-FR"/>
          </a:p>
        </p:txBody>
      </p:sp>
      <p:pic>
        <p:nvPicPr>
          <p:cNvPr id="5" name="Image 4">
            <a:extLst>
              <a:ext uri="{FF2B5EF4-FFF2-40B4-BE49-F238E27FC236}">
                <a16:creationId xmlns="" xmlns:a16="http://schemas.microsoft.com/office/drawing/2014/main" id="{EEEF94DB-608F-4C0B-A40C-58CE1B1C473C}"/>
              </a:ext>
            </a:extLst>
          </p:cNvPr>
          <p:cNvPicPr>
            <a:picLocks noChangeAspect="1"/>
          </p:cNvPicPr>
          <p:nvPr/>
        </p:nvPicPr>
        <p:blipFill>
          <a:blip r:embed="rId2" cstate="print"/>
          <a:stretch>
            <a:fillRect/>
          </a:stretch>
        </p:blipFill>
        <p:spPr>
          <a:xfrm>
            <a:off x="275772" y="1451429"/>
            <a:ext cx="6821714" cy="487679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4585" y="213567"/>
            <a:ext cx="9384154" cy="1179134"/>
          </a:xfrm>
        </p:spPr>
        <p:txBody>
          <a:bodyPr/>
          <a:lstStyle/>
          <a:p>
            <a:pPr algn="ctr"/>
            <a:r>
              <a:rPr lang="en-US" sz="4000" dirty="0">
                <a:solidFill>
                  <a:srgbClr val="FFFFFF"/>
                </a:solidFill>
              </a:rPr>
              <a:t>Migration and Refugee Crisis </a:t>
            </a:r>
            <a:br>
              <a:rPr lang="en-US" sz="4000" dirty="0">
                <a:solidFill>
                  <a:srgbClr val="FFFFFF"/>
                </a:solidFill>
              </a:rPr>
            </a:br>
            <a:r>
              <a:rPr lang="en-US" sz="4000" dirty="0">
                <a:solidFill>
                  <a:srgbClr val="FFFFFF"/>
                </a:solidFill>
              </a:rPr>
              <a:t>– Mediterranean routes</a:t>
            </a:r>
            <a:endParaRPr lang="fr-FR" sz="4000"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3</a:t>
            </a:fld>
            <a:endParaRPr lang="fr-FR"/>
          </a:p>
        </p:txBody>
      </p:sp>
      <p:pic>
        <p:nvPicPr>
          <p:cNvPr id="5" name="Espace réservé du contenu 5">
            <a:extLst>
              <a:ext uri="{FF2B5EF4-FFF2-40B4-BE49-F238E27FC236}">
                <a16:creationId xmlns="" xmlns:a16="http://schemas.microsoft.com/office/drawing/2014/main" id="{1A2D8DAA-DA66-4BE0-AB40-66537E4D20D1}"/>
              </a:ext>
            </a:extLst>
          </p:cNvPr>
          <p:cNvPicPr>
            <a:picLocks noGrp="1" noChangeAspect="1"/>
          </p:cNvPicPr>
          <p:nvPr>
            <p:ph idx="1"/>
          </p:nvPr>
        </p:nvPicPr>
        <p:blipFill rotWithShape="1">
          <a:blip r:embed="rId2" cstate="print"/>
          <a:stretch/>
        </p:blipFill>
        <p:spPr>
          <a:xfrm>
            <a:off x="2104632" y="1655165"/>
            <a:ext cx="7053436" cy="4989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ADE34B0-B38B-4048-928F-22768294AEFB}"/>
              </a:ext>
            </a:extLst>
          </p:cNvPr>
          <p:cNvSpPr>
            <a:spLocks noGrp="1"/>
          </p:cNvSpPr>
          <p:nvPr>
            <p:ph type="title"/>
          </p:nvPr>
        </p:nvSpPr>
        <p:spPr>
          <a:xfrm>
            <a:off x="606277" y="1628816"/>
            <a:ext cx="10960396" cy="2475032"/>
          </a:xfrm>
        </p:spPr>
        <p:txBody>
          <a:bodyPr/>
          <a:lstStyle/>
          <a:p>
            <a:pPr algn="ctr"/>
            <a:r>
              <a:rPr lang="fr-FR" sz="4400" dirty="0"/>
              <a:t>The </a:t>
            </a:r>
            <a:r>
              <a:rPr lang="fr-FR" sz="4400" dirty="0" err="1"/>
              <a:t>reintroduction</a:t>
            </a:r>
            <a:r>
              <a:rPr lang="fr-FR" sz="4400" dirty="0"/>
              <a:t> of the borders in the </a:t>
            </a:r>
            <a:r>
              <a:rPr lang="fr-FR" sz="4400" dirty="0" err="1"/>
              <a:t>European</a:t>
            </a:r>
            <a:r>
              <a:rPr lang="fr-FR" sz="4400" dirty="0"/>
              <a:t> Union, </a:t>
            </a:r>
            <a:r>
              <a:rPr lang="fr-FR" sz="4400" dirty="0" err="1"/>
              <a:t>is</a:t>
            </a:r>
            <a:r>
              <a:rPr lang="fr-FR" sz="4400" dirty="0"/>
              <a:t> </a:t>
            </a:r>
            <a:r>
              <a:rPr lang="fr-FR" sz="4400" dirty="0" err="1"/>
              <a:t>it</a:t>
            </a:r>
            <a:r>
              <a:rPr lang="fr-FR" sz="4400" dirty="0"/>
              <a:t> the solution to the migration </a:t>
            </a:r>
            <a:r>
              <a:rPr lang="fr-FR" sz="4400" dirty="0" err="1"/>
              <a:t>crisis</a:t>
            </a:r>
            <a:r>
              <a:rPr lang="fr-FR" sz="4400" dirty="0"/>
              <a:t> ? </a:t>
            </a:r>
          </a:p>
        </p:txBody>
      </p:sp>
      <p:sp>
        <p:nvSpPr>
          <p:cNvPr id="3" name="Espace réservé du numéro de diapositive 2">
            <a:extLst>
              <a:ext uri="{FF2B5EF4-FFF2-40B4-BE49-F238E27FC236}">
                <a16:creationId xmlns="" xmlns:a16="http://schemas.microsoft.com/office/drawing/2014/main" id="{94519B40-0210-4DD4-B7BC-271122A06805}"/>
              </a:ext>
            </a:extLst>
          </p:cNvPr>
          <p:cNvSpPr>
            <a:spLocks noGrp="1"/>
          </p:cNvSpPr>
          <p:nvPr>
            <p:ph type="sldNum" sz="quarter" idx="12"/>
          </p:nvPr>
        </p:nvSpPr>
        <p:spPr/>
        <p:txBody>
          <a:bodyPr/>
          <a:lstStyle/>
          <a:p>
            <a:fld id="{91B0AAC9-D2FE-42BA-8BEF-6F065A798613}" type="slidenum">
              <a:rPr lang="fr-FR" smtClean="0"/>
              <a:pPr/>
              <a:t>4</a:t>
            </a:fld>
            <a:endParaRPr lang="fr-FR"/>
          </a:p>
        </p:txBody>
      </p:sp>
    </p:spTree>
    <p:extLst>
      <p:ext uri="{BB962C8B-B14F-4D97-AF65-F5344CB8AC3E}">
        <p14:creationId xmlns="" xmlns:p14="http://schemas.microsoft.com/office/powerpoint/2010/main" val="32090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C478CA0-F12E-4978-90DE-7092845BC320}"/>
              </a:ext>
            </a:extLst>
          </p:cNvPr>
          <p:cNvSpPr>
            <a:spLocks noGrp="1"/>
          </p:cNvSpPr>
          <p:nvPr>
            <p:ph idx="1"/>
          </p:nvPr>
        </p:nvSpPr>
        <p:spPr>
          <a:xfrm>
            <a:off x="438049" y="166255"/>
            <a:ext cx="9886358" cy="6691745"/>
          </a:xfrm>
        </p:spPr>
        <p:txBody>
          <a:bodyPr>
            <a:normAutofit/>
          </a:bodyPr>
          <a:lstStyle/>
          <a:p>
            <a:pPr marL="0" indent="0">
              <a:buNone/>
            </a:pPr>
            <a:r>
              <a:rPr lang="fr-FR" sz="2400" b="1" u="sng" dirty="0">
                <a:solidFill>
                  <a:schemeClr val="accent1">
                    <a:lumMod val="20000"/>
                    <a:lumOff val="80000"/>
                  </a:schemeClr>
                </a:solidFill>
              </a:rPr>
              <a:t>I. The </a:t>
            </a:r>
            <a:r>
              <a:rPr lang="fr-FR" sz="2400" b="1" u="sng" dirty="0" err="1">
                <a:solidFill>
                  <a:schemeClr val="accent1">
                    <a:lumMod val="20000"/>
                    <a:lumOff val="80000"/>
                  </a:schemeClr>
                </a:solidFill>
              </a:rPr>
              <a:t>reintroduction</a:t>
            </a:r>
            <a:r>
              <a:rPr lang="fr-FR" sz="2400" b="1" u="sng" dirty="0">
                <a:solidFill>
                  <a:schemeClr val="accent1">
                    <a:lumMod val="20000"/>
                    <a:lumOff val="80000"/>
                  </a:schemeClr>
                </a:solidFill>
              </a:rPr>
              <a:t> of </a:t>
            </a:r>
            <a:r>
              <a:rPr lang="fr-FR" sz="2400" b="1" u="sng" dirty="0" err="1">
                <a:solidFill>
                  <a:schemeClr val="accent1">
                    <a:lumMod val="20000"/>
                    <a:lumOff val="80000"/>
                  </a:schemeClr>
                </a:solidFill>
              </a:rPr>
              <a:t>internal</a:t>
            </a:r>
            <a:r>
              <a:rPr lang="fr-FR" sz="2400" b="1" u="sng" dirty="0">
                <a:solidFill>
                  <a:schemeClr val="accent1">
                    <a:lumMod val="20000"/>
                    <a:lumOff val="80000"/>
                  </a:schemeClr>
                </a:solidFill>
              </a:rPr>
              <a:t> borders : The </a:t>
            </a:r>
            <a:r>
              <a:rPr lang="fr-FR" sz="2400" b="1" u="sng" dirty="0" err="1">
                <a:solidFill>
                  <a:schemeClr val="accent1">
                    <a:lumMod val="20000"/>
                    <a:lumOff val="80000"/>
                  </a:schemeClr>
                </a:solidFill>
              </a:rPr>
              <a:t>response</a:t>
            </a:r>
            <a:r>
              <a:rPr lang="fr-FR" sz="2400" b="1" u="sng" dirty="0">
                <a:solidFill>
                  <a:schemeClr val="accent1">
                    <a:lumMod val="20000"/>
                    <a:lumOff val="80000"/>
                  </a:schemeClr>
                </a:solidFill>
              </a:rPr>
              <a:t> of  </a:t>
            </a:r>
            <a:r>
              <a:rPr lang="fr-FR" sz="2400" b="1" u="sng" dirty="0" err="1">
                <a:solidFill>
                  <a:schemeClr val="accent1">
                    <a:lumMod val="20000"/>
                    <a:lumOff val="80000"/>
                  </a:schemeClr>
                </a:solidFill>
              </a:rPr>
              <a:t>European</a:t>
            </a:r>
            <a:r>
              <a:rPr lang="fr-FR" sz="2400" b="1" u="sng" dirty="0">
                <a:solidFill>
                  <a:schemeClr val="accent1">
                    <a:lumMod val="20000"/>
                    <a:lumOff val="80000"/>
                  </a:schemeClr>
                </a:solidFill>
              </a:rPr>
              <a:t> </a:t>
            </a:r>
            <a:r>
              <a:rPr lang="fr-FR" sz="2400" b="1" u="sng" dirty="0" err="1">
                <a:solidFill>
                  <a:schemeClr val="accent1">
                    <a:lumMod val="20000"/>
                    <a:lumOff val="80000"/>
                  </a:schemeClr>
                </a:solidFill>
              </a:rPr>
              <a:t>member</a:t>
            </a:r>
            <a:r>
              <a:rPr lang="fr-FR" sz="2400" b="1" u="sng" dirty="0">
                <a:solidFill>
                  <a:schemeClr val="accent1">
                    <a:lumMod val="20000"/>
                    <a:lumOff val="80000"/>
                  </a:schemeClr>
                </a:solidFill>
              </a:rPr>
              <a:t> States to migration </a:t>
            </a:r>
            <a:r>
              <a:rPr lang="fr-FR" sz="2400" b="1" u="sng" dirty="0" err="1">
                <a:solidFill>
                  <a:schemeClr val="accent1">
                    <a:lumMod val="20000"/>
                    <a:lumOff val="80000"/>
                  </a:schemeClr>
                </a:solidFill>
              </a:rPr>
              <a:t>crisis</a:t>
            </a:r>
            <a:endParaRPr lang="fr-FR" sz="2400" b="1" u="sng" dirty="0">
              <a:solidFill>
                <a:schemeClr val="accent1">
                  <a:lumMod val="20000"/>
                  <a:lumOff val="80000"/>
                </a:schemeClr>
              </a:solidFill>
            </a:endParaRPr>
          </a:p>
          <a:p>
            <a:pPr marL="0" indent="0">
              <a:buNone/>
            </a:pPr>
            <a:endParaRPr lang="fr-FR" sz="1800" dirty="0"/>
          </a:p>
          <a:p>
            <a:pPr marL="0" indent="0">
              <a:buNone/>
            </a:pPr>
            <a:r>
              <a:rPr lang="fr-FR" dirty="0">
                <a:solidFill>
                  <a:schemeClr val="accent4">
                    <a:lumMod val="20000"/>
                    <a:lumOff val="80000"/>
                  </a:schemeClr>
                </a:solidFill>
              </a:rPr>
              <a:t>A) The Schengen area </a:t>
            </a:r>
            <a:r>
              <a:rPr lang="fr-FR" dirty="0" err="1">
                <a:solidFill>
                  <a:schemeClr val="accent4">
                    <a:lumMod val="20000"/>
                    <a:lumOff val="80000"/>
                  </a:schemeClr>
                </a:solidFill>
              </a:rPr>
              <a:t>deeply</a:t>
            </a:r>
            <a:r>
              <a:rPr lang="fr-FR" dirty="0">
                <a:solidFill>
                  <a:schemeClr val="accent4">
                    <a:lumMod val="20000"/>
                    <a:lumOff val="80000"/>
                  </a:schemeClr>
                </a:solidFill>
              </a:rPr>
              <a:t> </a:t>
            </a:r>
            <a:r>
              <a:rPr lang="fr-FR" dirty="0" err="1">
                <a:solidFill>
                  <a:schemeClr val="accent4">
                    <a:lumMod val="20000"/>
                    <a:lumOff val="80000"/>
                  </a:schemeClr>
                </a:solidFill>
              </a:rPr>
              <a:t>weakened</a:t>
            </a:r>
            <a:endParaRPr lang="fr-FR" dirty="0">
              <a:solidFill>
                <a:schemeClr val="accent4">
                  <a:lumMod val="20000"/>
                  <a:lumOff val="80000"/>
                </a:schemeClr>
              </a:solidFill>
            </a:endParaRPr>
          </a:p>
          <a:p>
            <a:pPr marL="0" indent="0">
              <a:buNone/>
            </a:pPr>
            <a:endParaRPr lang="fr-FR" dirty="0">
              <a:solidFill>
                <a:schemeClr val="accent4">
                  <a:lumMod val="20000"/>
                  <a:lumOff val="80000"/>
                </a:schemeClr>
              </a:solidFill>
            </a:endParaRPr>
          </a:p>
          <a:p>
            <a:pPr marL="0" indent="0">
              <a:buNone/>
            </a:pPr>
            <a:r>
              <a:rPr lang="fr-FR" dirty="0">
                <a:solidFill>
                  <a:schemeClr val="accent4">
                    <a:lumMod val="20000"/>
                    <a:lumOff val="80000"/>
                  </a:schemeClr>
                </a:solidFill>
              </a:rPr>
              <a:t>B) The </a:t>
            </a:r>
            <a:r>
              <a:rPr lang="fr-FR" dirty="0" err="1">
                <a:solidFill>
                  <a:schemeClr val="accent4">
                    <a:lumMod val="20000"/>
                    <a:lumOff val="80000"/>
                  </a:schemeClr>
                </a:solidFill>
              </a:rPr>
              <a:t>consequences</a:t>
            </a:r>
            <a:r>
              <a:rPr lang="fr-FR" dirty="0">
                <a:solidFill>
                  <a:schemeClr val="accent4">
                    <a:lumMod val="20000"/>
                    <a:lumOff val="80000"/>
                  </a:schemeClr>
                </a:solidFill>
              </a:rPr>
              <a:t> of a </a:t>
            </a:r>
            <a:r>
              <a:rPr lang="fr-FR" dirty="0" err="1">
                <a:solidFill>
                  <a:schemeClr val="accent4">
                    <a:lumMod val="20000"/>
                    <a:lumOff val="80000"/>
                  </a:schemeClr>
                </a:solidFill>
              </a:rPr>
              <a:t>weakened</a:t>
            </a:r>
            <a:r>
              <a:rPr lang="fr-FR" dirty="0">
                <a:solidFill>
                  <a:schemeClr val="accent4">
                    <a:lumMod val="20000"/>
                    <a:lumOff val="80000"/>
                  </a:schemeClr>
                </a:solidFill>
              </a:rPr>
              <a:t> Schengen area</a:t>
            </a:r>
          </a:p>
          <a:p>
            <a:pPr marL="514350" indent="-514350">
              <a:buAutoNum type="romanUcPeriod"/>
            </a:pPr>
            <a:endParaRPr lang="fr-FR" sz="1800" dirty="0"/>
          </a:p>
          <a:p>
            <a:pPr marL="0" indent="0">
              <a:buNone/>
            </a:pPr>
            <a:r>
              <a:rPr lang="fr-FR" sz="2400" b="1" u="sng" dirty="0">
                <a:solidFill>
                  <a:schemeClr val="accent1">
                    <a:lumMod val="20000"/>
                    <a:lumOff val="80000"/>
                  </a:schemeClr>
                </a:solidFill>
              </a:rPr>
              <a:t>II. The </a:t>
            </a:r>
            <a:r>
              <a:rPr lang="fr-FR" sz="2400" b="1" u="sng" dirty="0" err="1">
                <a:solidFill>
                  <a:schemeClr val="accent1">
                    <a:lumMod val="20000"/>
                    <a:lumOff val="80000"/>
                  </a:schemeClr>
                </a:solidFill>
              </a:rPr>
              <a:t>European</a:t>
            </a:r>
            <a:r>
              <a:rPr lang="fr-FR" sz="2400" b="1" u="sng" dirty="0">
                <a:solidFill>
                  <a:schemeClr val="accent1">
                    <a:lumMod val="20000"/>
                    <a:lumOff val="80000"/>
                  </a:schemeClr>
                </a:solidFill>
              </a:rPr>
              <a:t> alternative to the migration </a:t>
            </a:r>
            <a:r>
              <a:rPr lang="fr-FR" sz="2400" b="1" u="sng" dirty="0" err="1">
                <a:solidFill>
                  <a:schemeClr val="accent1">
                    <a:lumMod val="20000"/>
                    <a:lumOff val="80000"/>
                  </a:schemeClr>
                </a:solidFill>
              </a:rPr>
              <a:t>crisis</a:t>
            </a:r>
            <a:r>
              <a:rPr lang="fr-FR" sz="2400" b="1" u="sng" dirty="0">
                <a:solidFill>
                  <a:schemeClr val="accent1">
                    <a:lumMod val="20000"/>
                    <a:lumOff val="80000"/>
                  </a:schemeClr>
                </a:solidFill>
              </a:rPr>
              <a:t> : The </a:t>
            </a:r>
            <a:r>
              <a:rPr lang="fr-FR" sz="2400" b="1" u="sng" dirty="0" err="1">
                <a:solidFill>
                  <a:schemeClr val="accent1">
                    <a:lumMod val="20000"/>
                    <a:lumOff val="80000"/>
                  </a:schemeClr>
                </a:solidFill>
              </a:rPr>
              <a:t>search</a:t>
            </a:r>
            <a:r>
              <a:rPr lang="fr-FR" sz="2400" b="1" u="sng" dirty="0">
                <a:solidFill>
                  <a:schemeClr val="accent1">
                    <a:lumMod val="20000"/>
                    <a:lumOff val="80000"/>
                  </a:schemeClr>
                </a:solidFill>
              </a:rPr>
              <a:t> for a convergence of states </a:t>
            </a:r>
            <a:r>
              <a:rPr lang="fr-FR" sz="2400" b="1" u="sng" dirty="0" err="1">
                <a:solidFill>
                  <a:schemeClr val="accent1">
                    <a:lumMod val="20000"/>
                    <a:lumOff val="80000"/>
                  </a:schemeClr>
                </a:solidFill>
              </a:rPr>
              <a:t>interests</a:t>
            </a:r>
            <a:endParaRPr lang="fr-FR" sz="2400" b="1" u="sng" dirty="0">
              <a:solidFill>
                <a:schemeClr val="accent1">
                  <a:lumMod val="20000"/>
                  <a:lumOff val="80000"/>
                </a:schemeClr>
              </a:solidFill>
            </a:endParaRPr>
          </a:p>
          <a:p>
            <a:pPr marL="0" indent="0">
              <a:buNone/>
            </a:pPr>
            <a:endParaRPr lang="fr-FR" b="1" dirty="0"/>
          </a:p>
          <a:p>
            <a:pPr marL="0" indent="0">
              <a:buNone/>
            </a:pPr>
            <a:r>
              <a:rPr lang="fr-FR" dirty="0">
                <a:solidFill>
                  <a:schemeClr val="accent4">
                    <a:lumMod val="20000"/>
                    <a:lumOff val="80000"/>
                  </a:schemeClr>
                </a:solidFill>
              </a:rPr>
              <a:t>A) The </a:t>
            </a:r>
            <a:r>
              <a:rPr lang="fr-FR" dirty="0" err="1">
                <a:solidFill>
                  <a:schemeClr val="accent4">
                    <a:lumMod val="20000"/>
                    <a:lumOff val="80000"/>
                  </a:schemeClr>
                </a:solidFill>
              </a:rPr>
              <a:t>inefficiency</a:t>
            </a:r>
            <a:r>
              <a:rPr lang="fr-FR" dirty="0">
                <a:solidFill>
                  <a:schemeClr val="accent4">
                    <a:lumMod val="20000"/>
                    <a:lumOff val="80000"/>
                  </a:schemeClr>
                </a:solidFill>
              </a:rPr>
              <a:t> of the </a:t>
            </a:r>
            <a:r>
              <a:rPr lang="fr-FR" dirty="0" err="1">
                <a:solidFill>
                  <a:schemeClr val="accent4">
                    <a:lumMod val="20000"/>
                    <a:lumOff val="80000"/>
                  </a:schemeClr>
                </a:solidFill>
              </a:rPr>
              <a:t>common</a:t>
            </a:r>
            <a:r>
              <a:rPr lang="fr-FR" dirty="0">
                <a:solidFill>
                  <a:schemeClr val="accent4">
                    <a:lumMod val="20000"/>
                    <a:lumOff val="80000"/>
                  </a:schemeClr>
                </a:solidFill>
              </a:rPr>
              <a:t> migration </a:t>
            </a:r>
            <a:r>
              <a:rPr lang="fr-FR" dirty="0" err="1">
                <a:solidFill>
                  <a:schemeClr val="accent4">
                    <a:lumMod val="20000"/>
                    <a:lumOff val="80000"/>
                  </a:schemeClr>
                </a:solidFill>
              </a:rPr>
              <a:t>policy</a:t>
            </a:r>
            <a:endParaRPr lang="fr-FR" dirty="0">
              <a:solidFill>
                <a:schemeClr val="accent4">
                  <a:lumMod val="20000"/>
                  <a:lumOff val="80000"/>
                </a:schemeClr>
              </a:solidFill>
            </a:endParaRPr>
          </a:p>
          <a:p>
            <a:pPr marL="0" indent="0">
              <a:buNone/>
            </a:pPr>
            <a:endParaRPr lang="fr-FR" dirty="0">
              <a:solidFill>
                <a:schemeClr val="accent4">
                  <a:lumMod val="20000"/>
                  <a:lumOff val="80000"/>
                </a:schemeClr>
              </a:solidFill>
            </a:endParaRPr>
          </a:p>
          <a:p>
            <a:pPr marL="0" indent="0">
              <a:buNone/>
            </a:pPr>
            <a:r>
              <a:rPr lang="fr-FR" dirty="0">
                <a:solidFill>
                  <a:schemeClr val="accent4">
                    <a:lumMod val="20000"/>
                    <a:lumOff val="80000"/>
                  </a:schemeClr>
                </a:solidFill>
              </a:rPr>
              <a:t>B) The preservation of the Schengen area</a:t>
            </a:r>
          </a:p>
        </p:txBody>
      </p:sp>
      <p:sp>
        <p:nvSpPr>
          <p:cNvPr id="2" name="Espace réservé du numéro de diapositive 1">
            <a:extLst>
              <a:ext uri="{FF2B5EF4-FFF2-40B4-BE49-F238E27FC236}">
                <a16:creationId xmlns="" xmlns:a16="http://schemas.microsoft.com/office/drawing/2014/main" id="{C00CEEFD-E0DD-4E03-B8F3-B8FC28CF9AEF}"/>
              </a:ext>
            </a:extLst>
          </p:cNvPr>
          <p:cNvSpPr>
            <a:spLocks noGrp="1"/>
          </p:cNvSpPr>
          <p:nvPr>
            <p:ph type="sldNum" sz="quarter" idx="12"/>
          </p:nvPr>
        </p:nvSpPr>
        <p:spPr/>
        <p:txBody>
          <a:bodyPr/>
          <a:lstStyle/>
          <a:p>
            <a:fld id="{91B0AAC9-D2FE-42BA-8BEF-6F065A798613}" type="slidenum">
              <a:rPr lang="fr-FR" smtClean="0"/>
              <a:pPr/>
              <a:t>5</a:t>
            </a:fld>
            <a:endParaRPr lang="fr-FR"/>
          </a:p>
        </p:txBody>
      </p:sp>
    </p:spTree>
    <p:extLst>
      <p:ext uri="{BB962C8B-B14F-4D97-AF65-F5344CB8AC3E}">
        <p14:creationId xmlns="" xmlns:p14="http://schemas.microsoft.com/office/powerpoint/2010/main" val="618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473EF3C-736A-4F93-8C36-F089E297F3D8}"/>
              </a:ext>
            </a:extLst>
          </p:cNvPr>
          <p:cNvSpPr>
            <a:spLocks noGrp="1"/>
          </p:cNvSpPr>
          <p:nvPr>
            <p:ph type="title"/>
          </p:nvPr>
        </p:nvSpPr>
        <p:spPr>
          <a:xfrm>
            <a:off x="845616" y="702099"/>
            <a:ext cx="9404723" cy="5754972"/>
          </a:xfrm>
        </p:spPr>
        <p:txBody>
          <a:bodyPr/>
          <a:lstStyle/>
          <a:p>
            <a:pPr marL="0" indent="0" algn="ctr"/>
            <a:r>
              <a:rPr lang="fr-FR" sz="4000" b="1" dirty="0">
                <a:solidFill>
                  <a:schemeClr val="tx1"/>
                </a:solidFill>
              </a:rPr>
              <a:t>I. The </a:t>
            </a:r>
            <a:r>
              <a:rPr lang="fr-FR" sz="4000" b="1" dirty="0" err="1">
                <a:solidFill>
                  <a:schemeClr val="tx1"/>
                </a:solidFill>
              </a:rPr>
              <a:t>reintroduction</a:t>
            </a:r>
            <a:r>
              <a:rPr lang="fr-FR" sz="4000" b="1" dirty="0">
                <a:solidFill>
                  <a:schemeClr val="tx1"/>
                </a:solidFill>
              </a:rPr>
              <a:t> of </a:t>
            </a:r>
            <a:r>
              <a:rPr lang="fr-FR" sz="4000" b="1" dirty="0" err="1">
                <a:solidFill>
                  <a:schemeClr val="tx1"/>
                </a:solidFill>
              </a:rPr>
              <a:t>internal</a:t>
            </a:r>
            <a:r>
              <a:rPr lang="fr-FR" sz="4000" b="1" dirty="0">
                <a:solidFill>
                  <a:schemeClr val="tx1"/>
                </a:solidFill>
              </a:rPr>
              <a:t> borders : The </a:t>
            </a:r>
            <a:r>
              <a:rPr lang="fr-FR" sz="4000" b="1" dirty="0" err="1">
                <a:solidFill>
                  <a:schemeClr val="tx1"/>
                </a:solidFill>
              </a:rPr>
              <a:t>response</a:t>
            </a:r>
            <a:r>
              <a:rPr lang="fr-FR" sz="4000" b="1" dirty="0">
                <a:solidFill>
                  <a:schemeClr val="tx1"/>
                </a:solidFill>
              </a:rPr>
              <a:t> of European </a:t>
            </a:r>
            <a:r>
              <a:rPr lang="fr-FR" sz="4000" b="1" dirty="0" err="1">
                <a:solidFill>
                  <a:schemeClr val="tx1"/>
                </a:solidFill>
              </a:rPr>
              <a:t>member</a:t>
            </a:r>
            <a:r>
              <a:rPr lang="fr-FR" sz="4000" b="1" dirty="0">
                <a:solidFill>
                  <a:schemeClr val="tx1"/>
                </a:solidFill>
              </a:rPr>
              <a:t> states to migration </a:t>
            </a:r>
            <a:r>
              <a:rPr lang="fr-FR" sz="4000" b="1" dirty="0" err="1">
                <a:solidFill>
                  <a:schemeClr val="tx1"/>
                </a:solidFill>
              </a:rPr>
              <a:t>crisis</a:t>
            </a:r>
            <a:r>
              <a:rPr lang="fr-FR" sz="4000" b="1" dirty="0">
                <a:solidFill>
                  <a:schemeClr val="accent1">
                    <a:lumMod val="20000"/>
                    <a:lumOff val="80000"/>
                  </a:schemeClr>
                </a:solidFill>
              </a:rPr>
              <a:t/>
            </a:r>
            <a:br>
              <a:rPr lang="fr-FR" sz="4000" b="1" dirty="0">
                <a:solidFill>
                  <a:schemeClr val="accent1">
                    <a:lumMod val="20000"/>
                    <a:lumOff val="80000"/>
                  </a:schemeClr>
                </a:solidFill>
              </a:rPr>
            </a:br>
            <a:r>
              <a:rPr lang="fr-FR" sz="4000" b="1" dirty="0">
                <a:solidFill>
                  <a:schemeClr val="accent1">
                    <a:lumMod val="20000"/>
                    <a:lumOff val="80000"/>
                  </a:schemeClr>
                </a:solidFill>
              </a:rPr>
              <a:t/>
            </a:r>
            <a:br>
              <a:rPr lang="fr-FR" sz="4000" b="1" dirty="0">
                <a:solidFill>
                  <a:schemeClr val="accent1">
                    <a:lumMod val="20000"/>
                    <a:lumOff val="80000"/>
                  </a:schemeClr>
                </a:solidFill>
              </a:rPr>
            </a:br>
            <a:r>
              <a:rPr lang="fr-FR" sz="3200" dirty="0"/>
              <a:t/>
            </a:r>
            <a:br>
              <a:rPr lang="fr-FR" sz="3200" dirty="0"/>
            </a:br>
            <a:r>
              <a:rPr lang="fr-FR" sz="4000" dirty="0">
                <a:solidFill>
                  <a:schemeClr val="accent4">
                    <a:lumMod val="20000"/>
                    <a:lumOff val="80000"/>
                  </a:schemeClr>
                </a:solidFill>
              </a:rPr>
              <a:t>A) </a:t>
            </a:r>
            <a:r>
              <a:rPr lang="en-US" sz="4000" dirty="0">
                <a:solidFill>
                  <a:schemeClr val="accent4">
                    <a:lumMod val="20000"/>
                    <a:lumOff val="80000"/>
                  </a:schemeClr>
                </a:solidFill>
              </a:rPr>
              <a:t>The Schengen area deeply weakened</a:t>
            </a:r>
            <a:br>
              <a:rPr lang="en-US" sz="4000" dirty="0">
                <a:solidFill>
                  <a:schemeClr val="accent4">
                    <a:lumMod val="20000"/>
                    <a:lumOff val="80000"/>
                  </a:schemeClr>
                </a:solidFill>
              </a:rPr>
            </a:br>
            <a:r>
              <a:rPr lang="fr-FR" sz="4000" dirty="0">
                <a:solidFill>
                  <a:schemeClr val="accent4">
                    <a:lumMod val="20000"/>
                    <a:lumOff val="80000"/>
                  </a:schemeClr>
                </a:solidFill>
              </a:rPr>
              <a:t/>
            </a:r>
            <a:br>
              <a:rPr lang="fr-FR" sz="4000" dirty="0">
                <a:solidFill>
                  <a:schemeClr val="accent4">
                    <a:lumMod val="20000"/>
                    <a:lumOff val="80000"/>
                  </a:schemeClr>
                </a:solidFill>
              </a:rPr>
            </a:br>
            <a:endParaRPr lang="fr-FR" sz="4000" dirty="0"/>
          </a:p>
        </p:txBody>
      </p:sp>
      <p:sp>
        <p:nvSpPr>
          <p:cNvPr id="3" name="Espace réservé du numéro de diapositive 2">
            <a:extLst>
              <a:ext uri="{FF2B5EF4-FFF2-40B4-BE49-F238E27FC236}">
                <a16:creationId xmlns="" xmlns:a16="http://schemas.microsoft.com/office/drawing/2014/main" id="{CF40CB4A-747E-4187-9B96-FD91B2045AE1}"/>
              </a:ext>
            </a:extLst>
          </p:cNvPr>
          <p:cNvSpPr>
            <a:spLocks noGrp="1"/>
          </p:cNvSpPr>
          <p:nvPr>
            <p:ph type="sldNum" sz="quarter" idx="12"/>
          </p:nvPr>
        </p:nvSpPr>
        <p:spPr/>
        <p:txBody>
          <a:bodyPr/>
          <a:lstStyle/>
          <a:p>
            <a:fld id="{91B0AAC9-D2FE-42BA-8BEF-6F065A798613}" type="slidenum">
              <a:rPr lang="fr-FR" smtClean="0"/>
              <a:pPr/>
              <a:t>6</a:t>
            </a:fld>
            <a:endParaRPr lang="fr-FR"/>
          </a:p>
        </p:txBody>
      </p:sp>
    </p:spTree>
    <p:extLst>
      <p:ext uri="{BB962C8B-B14F-4D97-AF65-F5344CB8AC3E}">
        <p14:creationId xmlns="" xmlns:p14="http://schemas.microsoft.com/office/powerpoint/2010/main" val="41487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1195" y="213567"/>
            <a:ext cx="9356018" cy="799307"/>
          </a:xfrm>
        </p:spPr>
        <p:txBody>
          <a:bodyPr/>
          <a:lstStyle/>
          <a:p>
            <a:pPr algn="ctr"/>
            <a:r>
              <a:rPr lang="fr-FR" sz="4000" dirty="0"/>
              <a:t>The Schengen Area </a:t>
            </a:r>
          </a:p>
        </p:txBody>
      </p:sp>
      <p:sp>
        <p:nvSpPr>
          <p:cNvPr id="3" name="Espace réservé du contenu 2"/>
          <p:cNvSpPr>
            <a:spLocks noGrp="1"/>
          </p:cNvSpPr>
          <p:nvPr>
            <p:ph idx="1"/>
          </p:nvPr>
        </p:nvSpPr>
        <p:spPr>
          <a:xfrm>
            <a:off x="6620461" y="1509994"/>
            <a:ext cx="5247249" cy="4080596"/>
          </a:xfrm>
        </p:spPr>
        <p:txBody>
          <a:bodyPr/>
          <a:lstStyle/>
          <a:p>
            <a:r>
              <a:rPr lang="fr-FR" dirty="0"/>
              <a:t>The Schengen area </a:t>
            </a:r>
            <a:r>
              <a:rPr lang="fr-FR" dirty="0" err="1"/>
              <a:t>is</a:t>
            </a:r>
            <a:r>
              <a:rPr lang="fr-FR" dirty="0"/>
              <a:t> a </a:t>
            </a:r>
            <a:r>
              <a:rPr lang="fr-FR" dirty="0" err="1"/>
              <a:t>common</a:t>
            </a:r>
            <a:r>
              <a:rPr lang="fr-FR" dirty="0"/>
              <a:t> </a:t>
            </a:r>
            <a:r>
              <a:rPr lang="fr-FR" dirty="0" err="1"/>
              <a:t>space</a:t>
            </a:r>
            <a:r>
              <a:rPr lang="fr-FR" dirty="0"/>
              <a:t> in </a:t>
            </a:r>
            <a:r>
              <a:rPr lang="fr-FR" dirty="0" err="1"/>
              <a:t>which</a:t>
            </a:r>
            <a:r>
              <a:rPr lang="fr-FR" dirty="0"/>
              <a:t> people are </a:t>
            </a:r>
            <a:r>
              <a:rPr lang="fr-FR" dirty="0" err="1"/>
              <a:t>unrestricted</a:t>
            </a:r>
            <a:r>
              <a:rPr lang="fr-FR" dirty="0"/>
              <a:t> to move </a:t>
            </a:r>
            <a:r>
              <a:rPr lang="fr-FR" dirty="0" err="1"/>
              <a:t>from</a:t>
            </a:r>
            <a:r>
              <a:rPr lang="fr-FR" dirty="0"/>
              <a:t> one </a:t>
            </a:r>
            <a:r>
              <a:rPr lang="fr-FR" dirty="0" err="1"/>
              <a:t>member</a:t>
            </a:r>
            <a:r>
              <a:rPr lang="fr-FR" dirty="0"/>
              <a:t> country to </a:t>
            </a:r>
            <a:r>
              <a:rPr lang="fr-FR" dirty="0" err="1"/>
              <a:t>another</a:t>
            </a:r>
            <a:r>
              <a:rPr lang="fr-FR" dirty="0"/>
              <a:t>. </a:t>
            </a:r>
            <a:br>
              <a:rPr lang="fr-FR" dirty="0"/>
            </a:br>
            <a:endParaRPr lang="fr-FR" dirty="0"/>
          </a:p>
          <a:p>
            <a:r>
              <a:rPr lang="fr-FR" dirty="0"/>
              <a:t>The Schengen Agreement </a:t>
            </a:r>
            <a:r>
              <a:rPr lang="fr-FR" dirty="0" err="1"/>
              <a:t>was</a:t>
            </a:r>
            <a:r>
              <a:rPr lang="fr-FR" dirty="0"/>
              <a:t> </a:t>
            </a:r>
            <a:r>
              <a:rPr lang="fr-FR" dirty="0" err="1"/>
              <a:t>signed</a:t>
            </a:r>
            <a:r>
              <a:rPr lang="fr-FR" dirty="0"/>
              <a:t>  by 26 states (</a:t>
            </a:r>
            <a:r>
              <a:rPr lang="fr-FR" i="1" dirty="0"/>
              <a:t>22 of 28 EU </a:t>
            </a:r>
            <a:r>
              <a:rPr lang="fr-FR" i="1" dirty="0" err="1"/>
              <a:t>members</a:t>
            </a:r>
            <a:r>
              <a:rPr lang="fr-FR" i="1" dirty="0"/>
              <a:t> of the EU, and 4 </a:t>
            </a:r>
            <a:r>
              <a:rPr lang="fr-FR" i="1" dirty="0" err="1"/>
              <a:t>associated</a:t>
            </a:r>
            <a:r>
              <a:rPr lang="fr-FR" i="1" dirty="0"/>
              <a:t> non-EU states</a:t>
            </a:r>
            <a:r>
              <a:rPr lang="fr-FR" dirty="0"/>
              <a:t>) in </a:t>
            </a:r>
            <a:r>
              <a:rPr lang="fr-FR" dirty="0" err="1"/>
              <a:t>June</a:t>
            </a:r>
            <a:r>
              <a:rPr lang="fr-FR" dirty="0"/>
              <a:t> 14, 1985.</a:t>
            </a:r>
            <a:br>
              <a:rPr lang="fr-FR" dirty="0"/>
            </a:br>
            <a:endParaRPr lang="fr-FR" dirty="0"/>
          </a:p>
          <a:p>
            <a:r>
              <a:rPr lang="fr-FR" dirty="0"/>
              <a:t>It has been </a:t>
            </a:r>
            <a:r>
              <a:rPr lang="fr-FR" dirty="0" err="1"/>
              <a:t>entered</a:t>
            </a:r>
            <a:r>
              <a:rPr lang="fr-FR" dirty="0"/>
              <a:t> </a:t>
            </a:r>
            <a:r>
              <a:rPr lang="fr-FR" dirty="0" err="1"/>
              <a:t>into</a:t>
            </a:r>
            <a:r>
              <a:rPr lang="fr-FR" dirty="0"/>
              <a:t> force </a:t>
            </a:r>
            <a:r>
              <a:rPr lang="fr-FR" dirty="0" err="1"/>
              <a:t>since</a:t>
            </a:r>
            <a:r>
              <a:rPr lang="fr-FR" dirty="0"/>
              <a:t> March 26, 1995.</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7</a:t>
            </a:fld>
            <a:endParaRPr lang="fr-FR"/>
          </a:p>
        </p:txBody>
      </p:sp>
      <p:pic>
        <p:nvPicPr>
          <p:cNvPr id="5122" name="Picture 2"/>
          <p:cNvPicPr>
            <a:picLocks noChangeAspect="1" noChangeArrowheads="1"/>
          </p:cNvPicPr>
          <p:nvPr/>
        </p:nvPicPr>
        <p:blipFill>
          <a:blip r:embed="rId2" cstate="print"/>
          <a:srcRect/>
          <a:stretch>
            <a:fillRect/>
          </a:stretch>
        </p:blipFill>
        <p:spPr bwMode="auto">
          <a:xfrm>
            <a:off x="671983" y="1232808"/>
            <a:ext cx="5696530" cy="4963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EU </a:t>
            </a:r>
            <a:r>
              <a:rPr lang="fr-FR" dirty="0" err="1"/>
              <a:t>Regulation</a:t>
            </a:r>
            <a:endParaRPr lang="fr-FR" dirty="0"/>
          </a:p>
        </p:txBody>
      </p:sp>
      <p:sp>
        <p:nvSpPr>
          <p:cNvPr id="3" name="Espace réservé du contenu 2"/>
          <p:cNvSpPr>
            <a:spLocks noGrp="1"/>
          </p:cNvSpPr>
          <p:nvPr>
            <p:ph idx="1"/>
          </p:nvPr>
        </p:nvSpPr>
        <p:spPr>
          <a:xfrm>
            <a:off x="1111476" y="1873304"/>
            <a:ext cx="8946541" cy="4195481"/>
          </a:xfrm>
        </p:spPr>
        <p:txBody>
          <a:bodyPr/>
          <a:lstStyle/>
          <a:p>
            <a:r>
              <a:rPr lang="fr-FR" dirty="0"/>
              <a:t>Articles 25 and </a:t>
            </a:r>
            <a:r>
              <a:rPr lang="fr-FR" dirty="0" err="1"/>
              <a:t>next</a:t>
            </a:r>
            <a:r>
              <a:rPr lang="fr-FR" dirty="0"/>
              <a:t> </a:t>
            </a:r>
            <a:r>
              <a:rPr lang="fr-FR" dirty="0" err="1"/>
              <a:t>ones</a:t>
            </a:r>
            <a:r>
              <a:rPr lang="fr-FR" dirty="0"/>
              <a:t> of the Schengen </a:t>
            </a:r>
            <a:r>
              <a:rPr lang="fr-FR" dirty="0" err="1"/>
              <a:t>Borders</a:t>
            </a:r>
            <a:r>
              <a:rPr lang="fr-FR" dirty="0"/>
              <a:t> Code state </a:t>
            </a:r>
            <a:r>
              <a:rPr lang="fr-FR" dirty="0" err="1"/>
              <a:t>that</a:t>
            </a:r>
            <a:r>
              <a:rPr lang="fr-FR" dirty="0"/>
              <a:t> :</a:t>
            </a:r>
            <a:br>
              <a:rPr lang="fr-FR" dirty="0"/>
            </a:br>
            <a:r>
              <a:rPr lang="fr-FR" dirty="0"/>
              <a:t/>
            </a:r>
            <a:br>
              <a:rPr lang="fr-FR" dirty="0"/>
            </a:br>
            <a:r>
              <a:rPr lang="fr-FR" dirty="0"/>
              <a:t> </a:t>
            </a:r>
            <a:r>
              <a:rPr lang="fr-FR" b="1" dirty="0"/>
              <a:t>«  </a:t>
            </a:r>
            <a:r>
              <a:rPr lang="en-US" b="1" i="1" dirty="0"/>
              <a:t>However, the member states of the Schengen area have the possibility of restoring temporarily checks at their national borders, in case of threats to public policy or internal security, for renewable periods of 30 days up to 6 months </a:t>
            </a:r>
            <a:r>
              <a:rPr lang="fr-FR" b="1" dirty="0"/>
              <a:t>»</a:t>
            </a:r>
            <a:r>
              <a:rPr lang="fr-FR" dirty="0"/>
              <a:t>.</a:t>
            </a:r>
            <a:br>
              <a:rPr lang="fr-FR" dirty="0"/>
            </a:br>
            <a:endParaRPr lang="fr-FR" dirty="0"/>
          </a:p>
          <a:p>
            <a:r>
              <a:rPr lang="en-US" dirty="0"/>
              <a:t>Since 2013, </a:t>
            </a:r>
            <a:r>
              <a:rPr lang="en-US" b="1" dirty="0"/>
              <a:t>this period has been extended to two years in case of </a:t>
            </a:r>
            <a:r>
              <a:rPr lang="en-US" b="1" i="1" dirty="0"/>
              <a:t>« a serious breach of control obligations by a member state of the European Union at the external borders</a:t>
            </a:r>
            <a:r>
              <a:rPr lang="en-US" i="1" dirty="0"/>
              <a:t> </a:t>
            </a:r>
            <a:r>
              <a:rPr lang="en-US" b="1" i="1" dirty="0"/>
              <a:t>»</a:t>
            </a:r>
            <a:r>
              <a:rPr lang="en-US" i="1" dirty="0"/>
              <a:t>.</a:t>
            </a:r>
          </a:p>
          <a:p>
            <a:endParaRPr lang="fr-FR" dirty="0"/>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0576" y="560989"/>
            <a:ext cx="9595169" cy="1362014"/>
          </a:xfrm>
        </p:spPr>
        <p:txBody>
          <a:bodyPr/>
          <a:lstStyle/>
          <a:p>
            <a:pPr algn="ctr"/>
            <a:r>
              <a:rPr lang="en-US" sz="3200" i="1" dirty="0"/>
              <a:t>Does the arrival of a large number of migrants constitute a real threat to public order or</a:t>
            </a:r>
            <a:br>
              <a:rPr lang="en-US" sz="3200" i="1" dirty="0"/>
            </a:br>
            <a:r>
              <a:rPr lang="fr-FR" sz="3200" i="1" dirty="0" err="1"/>
              <a:t>internal</a:t>
            </a:r>
            <a:r>
              <a:rPr lang="fr-FR" sz="3200" i="1" dirty="0"/>
              <a:t> </a:t>
            </a:r>
            <a:r>
              <a:rPr lang="fr-FR" sz="3200" i="1" dirty="0" err="1"/>
              <a:t>security</a:t>
            </a:r>
            <a:r>
              <a:rPr lang="fr-FR" sz="3200" i="1" dirty="0"/>
              <a:t> ?</a:t>
            </a:r>
          </a:p>
        </p:txBody>
      </p:sp>
      <p:sp>
        <p:nvSpPr>
          <p:cNvPr id="4" name="Espace réservé du numéro de diapositive 3"/>
          <p:cNvSpPr>
            <a:spLocks noGrp="1"/>
          </p:cNvSpPr>
          <p:nvPr>
            <p:ph type="sldNum" sz="quarter" idx="12"/>
          </p:nvPr>
        </p:nvSpPr>
        <p:spPr/>
        <p:txBody>
          <a:bodyPr/>
          <a:lstStyle/>
          <a:p>
            <a:fld id="{91B0AAC9-D2FE-42BA-8BEF-6F065A798613}" type="slidenum">
              <a:rPr lang="fr-FR" smtClean="0"/>
              <a:pPr/>
              <a:t>9</a:t>
            </a:fld>
            <a:endParaRPr lang="fr-FR"/>
          </a:p>
        </p:txBody>
      </p:sp>
      <p:sp>
        <p:nvSpPr>
          <p:cNvPr id="6" name="Espace réservé du contenu 5"/>
          <p:cNvSpPr>
            <a:spLocks noGrp="1"/>
          </p:cNvSpPr>
          <p:nvPr>
            <p:ph idx="1"/>
          </p:nvPr>
        </p:nvSpPr>
        <p:spPr>
          <a:xfrm>
            <a:off x="1119641" y="1897797"/>
            <a:ext cx="8946541" cy="4195481"/>
          </a:xfrm>
        </p:spPr>
        <p:txBody>
          <a:bodyPr/>
          <a:lstStyle/>
          <a:p>
            <a:pPr marL="0" indent="0">
              <a:buNone/>
            </a:pPr>
            <a:endParaRPr lang="fr-FR" dirty="0"/>
          </a:p>
          <a:p>
            <a:pPr marL="0" indent="0">
              <a:buNone/>
            </a:pPr>
            <a:r>
              <a:rPr lang="fr-FR" dirty="0" err="1"/>
              <a:t>According</a:t>
            </a:r>
            <a:r>
              <a:rPr lang="fr-FR" dirty="0"/>
              <a:t> to </a:t>
            </a:r>
            <a:r>
              <a:rPr lang="fr-FR" b="1" dirty="0"/>
              <a:t>the </a:t>
            </a:r>
            <a:r>
              <a:rPr lang="fr-FR" b="1" dirty="0" err="1"/>
              <a:t>European</a:t>
            </a:r>
            <a:r>
              <a:rPr lang="fr-FR" b="1" dirty="0"/>
              <a:t> Court of Justice</a:t>
            </a:r>
            <a:r>
              <a:rPr lang="fr-FR" dirty="0"/>
              <a:t>, </a:t>
            </a:r>
            <a:r>
              <a:rPr lang="fr-FR" dirty="0" err="1"/>
              <a:t>it</a:t>
            </a:r>
            <a:r>
              <a:rPr lang="fr-FR" dirty="0"/>
              <a:t> </a:t>
            </a:r>
            <a:r>
              <a:rPr lang="fr-FR" dirty="0" err="1"/>
              <a:t>seems</a:t>
            </a:r>
            <a:r>
              <a:rPr lang="fr-FR" dirty="0"/>
              <a:t> not :</a:t>
            </a:r>
          </a:p>
          <a:p>
            <a:pPr marL="0" indent="0">
              <a:buNone/>
            </a:pPr>
            <a:endParaRPr lang="fr-FR" dirty="0"/>
          </a:p>
          <a:p>
            <a:r>
              <a:rPr lang="fr-FR" b="1" dirty="0"/>
              <a:t>« </a:t>
            </a:r>
            <a:r>
              <a:rPr lang="fr-FR" b="1" dirty="0" err="1"/>
              <a:t>Derogating</a:t>
            </a:r>
            <a:r>
              <a:rPr lang="fr-FR" b="1" dirty="0"/>
              <a:t> </a:t>
            </a:r>
            <a:r>
              <a:rPr lang="fr-FR" b="1" dirty="0" err="1"/>
              <a:t>from</a:t>
            </a:r>
            <a:r>
              <a:rPr lang="fr-FR" b="1" dirty="0"/>
              <a:t> the </a:t>
            </a:r>
            <a:r>
              <a:rPr lang="fr-FR" b="1" dirty="0" err="1"/>
              <a:t>fundamental</a:t>
            </a:r>
            <a:r>
              <a:rPr lang="fr-FR" b="1" dirty="0"/>
              <a:t> </a:t>
            </a:r>
            <a:r>
              <a:rPr lang="fr-FR" b="1" dirty="0" err="1"/>
              <a:t>principle</a:t>
            </a:r>
            <a:r>
              <a:rPr lang="fr-FR" b="1" dirty="0"/>
              <a:t> of the free </a:t>
            </a:r>
            <a:r>
              <a:rPr lang="fr-FR" b="1" dirty="0" err="1"/>
              <a:t>movement</a:t>
            </a:r>
            <a:r>
              <a:rPr lang="fr-FR" b="1" dirty="0"/>
              <a:t> of </a:t>
            </a:r>
            <a:r>
              <a:rPr lang="fr-FR" b="1" dirty="0" err="1"/>
              <a:t>persons</a:t>
            </a:r>
            <a:r>
              <a:rPr lang="fr-FR" b="1" dirty="0"/>
              <a:t> must </a:t>
            </a:r>
            <a:r>
              <a:rPr lang="fr-FR" b="1" dirty="0" err="1"/>
              <a:t>be</a:t>
            </a:r>
            <a:r>
              <a:rPr lang="fr-FR" b="1" dirty="0"/>
              <a:t> </a:t>
            </a:r>
            <a:r>
              <a:rPr lang="fr-FR" b="1" dirty="0" err="1"/>
              <a:t>interpreted</a:t>
            </a:r>
            <a:r>
              <a:rPr lang="fr-FR" b="1" dirty="0"/>
              <a:t> as a restrictive </a:t>
            </a:r>
            <a:r>
              <a:rPr lang="fr-FR" b="1" dirty="0" err="1"/>
              <a:t>way</a:t>
            </a:r>
            <a:r>
              <a:rPr lang="fr-FR" b="1" dirty="0"/>
              <a:t> »</a:t>
            </a:r>
          </a:p>
          <a:p>
            <a:endParaRPr lang="fr-FR" dirty="0"/>
          </a:p>
          <a:p>
            <a:r>
              <a:rPr lang="fr-FR" b="1" dirty="0"/>
              <a:t>« The danger to public </a:t>
            </a:r>
            <a:r>
              <a:rPr lang="fr-FR" b="1" dirty="0" err="1"/>
              <a:t>order</a:t>
            </a:r>
            <a:r>
              <a:rPr lang="fr-FR" b="1" dirty="0"/>
              <a:t> </a:t>
            </a:r>
            <a:r>
              <a:rPr lang="fr-FR" b="1" dirty="0" err="1"/>
              <a:t>presupposes</a:t>
            </a:r>
            <a:r>
              <a:rPr lang="fr-FR" b="1" dirty="0"/>
              <a:t> the existence of a real, </a:t>
            </a:r>
            <a:r>
              <a:rPr lang="fr-FR" b="1" dirty="0" err="1"/>
              <a:t>current</a:t>
            </a:r>
            <a:r>
              <a:rPr lang="fr-FR" b="1" dirty="0"/>
              <a:t> and </a:t>
            </a:r>
            <a:r>
              <a:rPr lang="fr-FR" b="1" dirty="0" err="1"/>
              <a:t>sufficiently</a:t>
            </a:r>
            <a:r>
              <a:rPr lang="fr-FR" b="1" dirty="0"/>
              <a:t> </a:t>
            </a:r>
            <a:r>
              <a:rPr lang="fr-FR" b="1" dirty="0" err="1"/>
              <a:t>serious</a:t>
            </a:r>
            <a:r>
              <a:rPr lang="fr-FR" b="1" dirty="0"/>
              <a:t> </a:t>
            </a:r>
            <a:r>
              <a:rPr lang="fr-FR" b="1" dirty="0" err="1"/>
              <a:t>threat</a:t>
            </a:r>
            <a:r>
              <a:rPr lang="fr-FR" b="1" dirty="0"/>
              <a:t>, </a:t>
            </a:r>
            <a:r>
              <a:rPr lang="fr-FR" b="1" dirty="0" err="1"/>
              <a:t>affecting</a:t>
            </a:r>
            <a:r>
              <a:rPr lang="fr-FR" b="1" dirty="0"/>
              <a:t> a </a:t>
            </a:r>
            <a:r>
              <a:rPr lang="fr-FR" b="1" dirty="0" err="1"/>
              <a:t>fundamental</a:t>
            </a:r>
            <a:r>
              <a:rPr lang="fr-FR" b="1" dirty="0"/>
              <a:t> </a:t>
            </a:r>
            <a:r>
              <a:rPr lang="fr-FR" b="1" dirty="0" err="1"/>
              <a:t>interest</a:t>
            </a:r>
            <a:r>
              <a:rPr lang="fr-FR" b="1" dirty="0"/>
              <a:t> of society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952264" y="4506686"/>
            <a:ext cx="1872342" cy="187370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3888</TotalTime>
  <Words>802</Words>
  <Application>Microsoft Office PowerPoint</Application>
  <PresentationFormat>Personnalisé</PresentationFormat>
  <Paragraphs>154</Paragraphs>
  <Slides>27</Slides>
  <Notes>3</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Ion</vt:lpstr>
      <vt:lpstr>THE EUROPEAN UNION FACING THE CHALLENGE OF ITS BORDERS</vt:lpstr>
      <vt:lpstr>INTRODUCTION</vt:lpstr>
      <vt:lpstr>Migration and Refugee Crisis  – Mediterranean routes</vt:lpstr>
      <vt:lpstr>The reintroduction of the borders in the European Union, is it the solution to the migration crisis ? </vt:lpstr>
      <vt:lpstr>Diapositive 5</vt:lpstr>
      <vt:lpstr>I. The reintroduction of internal borders : The response of European member states to migration crisis   A) The Schengen area deeply weakened  </vt:lpstr>
      <vt:lpstr>The Schengen Area </vt:lpstr>
      <vt:lpstr>EU Regulation</vt:lpstr>
      <vt:lpstr>Does the arrival of a large number of migrants constitute a real threat to public order or internal security ?</vt:lpstr>
      <vt:lpstr>Diapositive 10</vt:lpstr>
      <vt:lpstr>B) The consequences of a weakened Schengen area  </vt:lpstr>
      <vt:lpstr>The potential consequences…</vt:lpstr>
      <vt:lpstr>Possible issues :</vt:lpstr>
      <vt:lpstr>II. The European alternative to the migration crisis : The search for a convergence of states interests  A) The inefficiency of the common migration policy  </vt:lpstr>
      <vt:lpstr>The Solidarity Principle / The Dublin Regulation</vt:lpstr>
      <vt:lpstr>The failure of the solidarity system</vt:lpstr>
      <vt:lpstr>The failure of the solidarity system </vt:lpstr>
      <vt:lpstr> The EU decided to intervene in two different ways : </vt:lpstr>
      <vt:lpstr> A strict position towards certain East EU countries</vt:lpstr>
      <vt:lpstr>The EU - Turkey refugee agreement</vt:lpstr>
      <vt:lpstr>Diapositive 21</vt:lpstr>
      <vt:lpstr>RECEP TAYYIP ERDOGAN : The president of the Republic of Turkey</vt:lpstr>
      <vt:lpstr>Diapositive 23</vt:lpstr>
      <vt:lpstr>B) The preservation of the Schengen Area </vt:lpstr>
      <vt:lpstr>The closure of the Balkans route </vt:lpstr>
      <vt:lpstr>Map of hotspots in Greece and Italy as of February 2018</vt:lpstr>
      <vt:lpstr>About asylum applications….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CONTRÔLE DES CONCENTRATIONS EST-IL RAISONNABLE ?</dc:title>
  <dc:creator>Emilie SCHULTZ</dc:creator>
  <cp:lastModifiedBy>A</cp:lastModifiedBy>
  <cp:revision>124</cp:revision>
  <dcterms:created xsi:type="dcterms:W3CDTF">2017-11-21T13:44:42Z</dcterms:created>
  <dcterms:modified xsi:type="dcterms:W3CDTF">2018-11-06T07:41:06Z</dcterms:modified>
</cp:coreProperties>
</file>