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85" r:id="rId3"/>
    <p:sldId id="289" r:id="rId4"/>
    <p:sldId id="257" r:id="rId5"/>
    <p:sldId id="291" r:id="rId6"/>
    <p:sldId id="292" r:id="rId7"/>
    <p:sldId id="293" r:id="rId8"/>
    <p:sldId id="294" r:id="rId9"/>
    <p:sldId id="296" r:id="rId10"/>
    <p:sldId id="295" r:id="rId11"/>
  </p:sldIdLst>
  <p:sldSz cx="12192000" cy="6858000"/>
  <p:notesSz cx="9926638" cy="67976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" v="212" dt="2021-01-15T11:16:59.7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73969" autoAdjust="0"/>
  </p:normalViewPr>
  <p:slideViewPr>
    <p:cSldViewPr snapToGrid="0">
      <p:cViewPr varScale="1">
        <p:scale>
          <a:sx n="61" d="100"/>
          <a:sy n="61" d="100"/>
        </p:scale>
        <p:origin x="72" y="5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zuki Noriko" userId="b6fc6151faeb7f3a" providerId="LiveId" clId="{58E1FF60-21B1-45E8-B44C-F0BD5B67A878}"/>
    <pc:docChg chg="undo custSel mod addSld delSld modSld modNotesMaster">
      <pc:chgData name="Suzuki Noriko" userId="b6fc6151faeb7f3a" providerId="LiveId" clId="{58E1FF60-21B1-45E8-B44C-F0BD5B67A878}" dt="2021-01-15T11:17:19.751" v="2033" actId="115"/>
      <pc:docMkLst>
        <pc:docMk/>
      </pc:docMkLst>
      <pc:sldChg chg="addSp delSp modSp mod setBg">
        <pc:chgData name="Suzuki Noriko" userId="b6fc6151faeb7f3a" providerId="LiveId" clId="{58E1FF60-21B1-45E8-B44C-F0BD5B67A878}" dt="2021-01-15T11:15:13.258" v="2030" actId="6549"/>
        <pc:sldMkLst>
          <pc:docMk/>
          <pc:sldMk cId="4216661373" sldId="256"/>
        </pc:sldMkLst>
        <pc:spChg chg="mod">
          <ac:chgData name="Suzuki Noriko" userId="b6fc6151faeb7f3a" providerId="LiveId" clId="{58E1FF60-21B1-45E8-B44C-F0BD5B67A878}" dt="2021-01-15T11:15:13.258" v="2030" actId="6549"/>
          <ac:spMkLst>
            <pc:docMk/>
            <pc:sldMk cId="4216661373" sldId="256"/>
            <ac:spMk id="2" creationId="{567D768A-8C60-4713-958D-91AE241E561A}"/>
          </ac:spMkLst>
        </pc:spChg>
        <pc:spChg chg="mod">
          <ac:chgData name="Suzuki Noriko" userId="b6fc6151faeb7f3a" providerId="LiveId" clId="{58E1FF60-21B1-45E8-B44C-F0BD5B67A878}" dt="2021-01-15T11:14:51.136" v="2028" actId="27636"/>
          <ac:spMkLst>
            <pc:docMk/>
            <pc:sldMk cId="4216661373" sldId="256"/>
            <ac:spMk id="3" creationId="{4FF8EA45-F643-4C7A-94EA-86AADC678D18}"/>
          </ac:spMkLst>
        </pc:spChg>
        <pc:spChg chg="add del">
          <ac:chgData name="Suzuki Noriko" userId="b6fc6151faeb7f3a" providerId="LiveId" clId="{58E1FF60-21B1-45E8-B44C-F0BD5B67A878}" dt="2021-01-15T11:09:47.141" v="1873" actId="26606"/>
          <ac:spMkLst>
            <pc:docMk/>
            <pc:sldMk cId="4216661373" sldId="256"/>
            <ac:spMk id="5" creationId="{DE7FFD28-545C-4C88-A2E7-152FB234C92C}"/>
          </ac:spMkLst>
        </pc:spChg>
        <pc:spChg chg="add del">
          <ac:chgData name="Suzuki Noriko" userId="b6fc6151faeb7f3a" providerId="LiveId" clId="{58E1FF60-21B1-45E8-B44C-F0BD5B67A878}" dt="2021-01-15T11:10:37.472" v="1891" actId="26606"/>
          <ac:spMkLst>
            <pc:docMk/>
            <pc:sldMk cId="4216661373" sldId="256"/>
            <ac:spMk id="6" creationId="{6DDA8CE9-E0A6-4FF2-823D-D08607606DC2}"/>
          </ac:spMkLst>
        </pc:spChg>
        <pc:spChg chg="add del">
          <ac:chgData name="Suzuki Noriko" userId="b6fc6151faeb7f3a" providerId="LiveId" clId="{58E1FF60-21B1-45E8-B44C-F0BD5B67A878}" dt="2021-01-15T11:10:37.472" v="1891" actId="26606"/>
          <ac:spMkLst>
            <pc:docMk/>
            <pc:sldMk cId="4216661373" sldId="256"/>
            <ac:spMk id="7" creationId="{11195564-33B9-434B-9641-764F5905A56F}"/>
          </ac:spMkLst>
        </pc:spChg>
        <pc:spChg chg="add del">
          <ac:chgData name="Suzuki Noriko" userId="b6fc6151faeb7f3a" providerId="LiveId" clId="{58E1FF60-21B1-45E8-B44C-F0BD5B67A878}" dt="2021-01-15T11:08:39.217" v="1859" actId="26606"/>
          <ac:spMkLst>
            <pc:docMk/>
            <pc:sldMk cId="4216661373" sldId="256"/>
            <ac:spMk id="8" creationId="{755B289C-FFBC-4DA1-9048-5AB172C337D4}"/>
          </ac:spMkLst>
        </pc:spChg>
        <pc:spChg chg="add del">
          <ac:chgData name="Suzuki Noriko" userId="b6fc6151faeb7f3a" providerId="LiveId" clId="{58E1FF60-21B1-45E8-B44C-F0BD5B67A878}" dt="2021-01-15T11:08:39.217" v="1859" actId="26606"/>
          <ac:spMkLst>
            <pc:docMk/>
            <pc:sldMk cId="4216661373" sldId="256"/>
            <ac:spMk id="10" creationId="{CF7823A9-C4F6-4119-AB3F-79E976C03DFE}"/>
          </ac:spMkLst>
        </pc:spChg>
        <pc:spChg chg="add del">
          <ac:chgData name="Suzuki Noriko" userId="b6fc6151faeb7f3a" providerId="LiveId" clId="{58E1FF60-21B1-45E8-B44C-F0BD5B67A878}" dt="2021-01-15T11:08:39.217" v="1859" actId="26606"/>
          <ac:spMkLst>
            <pc:docMk/>
            <pc:sldMk cId="4216661373" sldId="256"/>
            <ac:spMk id="12" creationId="{16FB5ED3-B527-45A8-988C-E896E0DEB9E9}"/>
          </ac:spMkLst>
        </pc:spChg>
        <pc:spChg chg="add del">
          <ac:chgData name="Suzuki Noriko" userId="b6fc6151faeb7f3a" providerId="LiveId" clId="{58E1FF60-21B1-45E8-B44C-F0BD5B67A878}" dt="2021-01-15T11:10:31.029" v="1887" actId="26606"/>
          <ac:spMkLst>
            <pc:docMk/>
            <pc:sldMk cId="4216661373" sldId="256"/>
            <ac:spMk id="26" creationId="{A8DB9CD9-59B1-4D73-BC4C-98796A48EF9B}"/>
          </ac:spMkLst>
        </pc:spChg>
        <pc:spChg chg="add del">
          <ac:chgData name="Suzuki Noriko" userId="b6fc6151faeb7f3a" providerId="LiveId" clId="{58E1FF60-21B1-45E8-B44C-F0BD5B67A878}" dt="2021-01-15T11:10:31.029" v="1887" actId="26606"/>
          <ac:spMkLst>
            <pc:docMk/>
            <pc:sldMk cId="4216661373" sldId="256"/>
            <ac:spMk id="28" creationId="{8874A6A9-41FF-4E33-AFA8-F9F81436A59E}"/>
          </ac:spMkLst>
        </pc:spChg>
        <pc:grpChg chg="add del">
          <ac:chgData name="Suzuki Noriko" userId="b6fc6151faeb7f3a" providerId="LiveId" clId="{58E1FF60-21B1-45E8-B44C-F0BD5B67A878}" dt="2021-01-15T11:10:37.472" v="1891" actId="26606"/>
          <ac:grpSpMkLst>
            <pc:docMk/>
            <pc:sldMk cId="4216661373" sldId="256"/>
            <ac:grpSpMk id="9" creationId="{1D18C537-E336-47C4-836B-C342A230F8F3}"/>
          </ac:grpSpMkLst>
        </pc:grpChg>
        <pc:grpChg chg="add del">
          <ac:chgData name="Suzuki Noriko" userId="b6fc6151faeb7f3a" providerId="LiveId" clId="{58E1FF60-21B1-45E8-B44C-F0BD5B67A878}" dt="2021-01-15T11:10:37.472" v="1891" actId="26606"/>
          <ac:grpSpMkLst>
            <pc:docMk/>
            <pc:sldMk cId="4216661373" sldId="256"/>
            <ac:grpSpMk id="18" creationId="{5A1259D8-0C3A-4069-A22F-537BBBB61A9C}"/>
          </ac:grpSpMkLst>
        </pc:grpChg>
        <pc:grpChg chg="add del">
          <ac:chgData name="Suzuki Noriko" userId="b6fc6151faeb7f3a" providerId="LiveId" clId="{58E1FF60-21B1-45E8-B44C-F0BD5B67A878}" dt="2021-01-15T11:10:31.029" v="1887" actId="26606"/>
          <ac:grpSpMkLst>
            <pc:docMk/>
            <pc:sldMk cId="4216661373" sldId="256"/>
            <ac:grpSpMk id="30" creationId="{721D730E-1F97-4071-B143-B05E6D2599BC}"/>
          </ac:grpSpMkLst>
        </pc:grpChg>
      </pc:sldChg>
      <pc:sldChg chg="modSp">
        <pc:chgData name="Suzuki Noriko" userId="b6fc6151faeb7f3a" providerId="LiveId" clId="{58E1FF60-21B1-45E8-B44C-F0BD5B67A878}" dt="2021-01-15T09:54:56.097" v="419" actId="14100"/>
        <pc:sldMkLst>
          <pc:docMk/>
          <pc:sldMk cId="4029582048" sldId="257"/>
        </pc:sldMkLst>
        <pc:picChg chg="mod">
          <ac:chgData name="Suzuki Noriko" userId="b6fc6151faeb7f3a" providerId="LiveId" clId="{58E1FF60-21B1-45E8-B44C-F0BD5B67A878}" dt="2021-01-15T09:54:56.097" v="419" actId="14100"/>
          <ac:picMkLst>
            <pc:docMk/>
            <pc:sldMk cId="4029582048" sldId="257"/>
            <ac:picMk id="9" creationId="{F508B0CD-1ABB-4118-99EB-75CB578DA036}"/>
          </ac:picMkLst>
        </pc:picChg>
      </pc:sldChg>
      <pc:sldChg chg="addSp delSp modSp">
        <pc:chgData name="Suzuki Noriko" userId="b6fc6151faeb7f3a" providerId="LiveId" clId="{58E1FF60-21B1-45E8-B44C-F0BD5B67A878}" dt="2021-01-15T11:09:07.426" v="1867"/>
        <pc:sldMkLst>
          <pc:docMk/>
          <pc:sldMk cId="3070024506" sldId="285"/>
        </pc:sldMkLst>
        <pc:spChg chg="mod">
          <ac:chgData name="Suzuki Noriko" userId="b6fc6151faeb7f3a" providerId="LiveId" clId="{58E1FF60-21B1-45E8-B44C-F0BD5B67A878}" dt="2021-01-15T09:37:24.456" v="102" actId="27636"/>
          <ac:spMkLst>
            <pc:docMk/>
            <pc:sldMk cId="3070024506" sldId="285"/>
            <ac:spMk id="2" creationId="{DDEEB450-F4AC-40A2-B9B8-B4B4FECCFBB8}"/>
          </ac:spMkLst>
        </pc:spChg>
        <pc:spChg chg="mod">
          <ac:chgData name="Suzuki Noriko" userId="b6fc6151faeb7f3a" providerId="LiveId" clId="{58E1FF60-21B1-45E8-B44C-F0BD5B67A878}" dt="2021-01-15T11:09:07.426" v="1867"/>
          <ac:spMkLst>
            <pc:docMk/>
            <pc:sldMk cId="3070024506" sldId="285"/>
            <ac:spMk id="3" creationId="{8364821A-6931-4429-8B8A-3A5A43300702}"/>
          </ac:spMkLst>
        </pc:spChg>
        <pc:spChg chg="add del mod">
          <ac:chgData name="Suzuki Noriko" userId="b6fc6151faeb7f3a" providerId="LiveId" clId="{58E1FF60-21B1-45E8-B44C-F0BD5B67A878}" dt="2021-01-15T09:40:01.455" v="134"/>
          <ac:spMkLst>
            <pc:docMk/>
            <pc:sldMk cId="3070024506" sldId="285"/>
            <ac:spMk id="4" creationId="{7990AAF3-D54B-4573-8E40-4438497F3904}"/>
          </ac:spMkLst>
        </pc:spChg>
        <pc:spChg chg="add del mod">
          <ac:chgData name="Suzuki Noriko" userId="b6fc6151faeb7f3a" providerId="LiveId" clId="{58E1FF60-21B1-45E8-B44C-F0BD5B67A878}" dt="2021-01-15T09:41:56.533" v="166" actId="478"/>
          <ac:spMkLst>
            <pc:docMk/>
            <pc:sldMk cId="3070024506" sldId="285"/>
            <ac:spMk id="8" creationId="{5991DF6E-EDBA-4454-AF9B-0C048D76E060}"/>
          </ac:spMkLst>
        </pc:spChg>
        <pc:spChg chg="add del mod">
          <ac:chgData name="Suzuki Noriko" userId="b6fc6151faeb7f3a" providerId="LiveId" clId="{58E1FF60-21B1-45E8-B44C-F0BD5B67A878}" dt="2021-01-15T09:42:15.288" v="169"/>
          <ac:spMkLst>
            <pc:docMk/>
            <pc:sldMk cId="3070024506" sldId="285"/>
            <ac:spMk id="10" creationId="{FEB41B22-CF17-4966-AE38-E69B5EEC6B78}"/>
          </ac:spMkLst>
        </pc:spChg>
        <pc:graphicFrameChg chg="add del">
          <ac:chgData name="Suzuki Noriko" userId="b6fc6151faeb7f3a" providerId="LiveId" clId="{58E1FF60-21B1-45E8-B44C-F0BD5B67A878}" dt="2021-01-15T09:41:57.492" v="167"/>
          <ac:graphicFrameMkLst>
            <pc:docMk/>
            <pc:sldMk cId="3070024506" sldId="285"/>
            <ac:graphicFrameMk id="6" creationId="{9A679DDE-9563-4737-A17E-37F745FCD917}"/>
          </ac:graphicFrameMkLst>
        </pc:graphicFrameChg>
        <pc:picChg chg="add del mod ord">
          <ac:chgData name="Suzuki Noriko" userId="b6fc6151faeb7f3a" providerId="LiveId" clId="{58E1FF60-21B1-45E8-B44C-F0BD5B67A878}" dt="2021-01-15T09:42:02.381" v="168" actId="478"/>
          <ac:picMkLst>
            <pc:docMk/>
            <pc:sldMk cId="3070024506" sldId="285"/>
            <ac:picMk id="5" creationId="{AEE8B044-B72D-41B0-AC1B-77218D7249E7}"/>
          </ac:picMkLst>
        </pc:picChg>
        <pc:picChg chg="add mod">
          <ac:chgData name="Suzuki Noriko" userId="b6fc6151faeb7f3a" providerId="LiveId" clId="{58E1FF60-21B1-45E8-B44C-F0BD5B67A878}" dt="2021-01-15T09:42:21.515" v="171" actId="14100"/>
          <ac:picMkLst>
            <pc:docMk/>
            <pc:sldMk cId="3070024506" sldId="285"/>
            <ac:picMk id="11" creationId="{E637CC6E-E4CA-4935-A634-5DB27376BDB7}"/>
          </ac:picMkLst>
        </pc:picChg>
      </pc:sldChg>
      <pc:sldChg chg="addSp delSp modSp del">
        <pc:chgData name="Suzuki Noriko" userId="b6fc6151faeb7f3a" providerId="LiveId" clId="{58E1FF60-21B1-45E8-B44C-F0BD5B67A878}" dt="2021-01-15T09:42:36.491" v="172" actId="2696"/>
        <pc:sldMkLst>
          <pc:docMk/>
          <pc:sldMk cId="2374260483" sldId="286"/>
        </pc:sldMkLst>
        <pc:graphicFrameChg chg="mod modGraphic">
          <ac:chgData name="Suzuki Noriko" userId="b6fc6151faeb7f3a" providerId="LiveId" clId="{58E1FF60-21B1-45E8-B44C-F0BD5B67A878}" dt="2021-01-15T09:41:40.169" v="163" actId="14734"/>
          <ac:graphicFrameMkLst>
            <pc:docMk/>
            <pc:sldMk cId="2374260483" sldId="286"/>
            <ac:graphicFrameMk id="4" creationId="{63D35778-D440-4D34-AC0F-2DD5EB0BCFF7}"/>
          </ac:graphicFrameMkLst>
        </pc:graphicFrameChg>
        <pc:graphicFrameChg chg="add del modGraphic">
          <ac:chgData name="Suzuki Noriko" userId="b6fc6151faeb7f3a" providerId="LiveId" clId="{58E1FF60-21B1-45E8-B44C-F0BD5B67A878}" dt="2021-01-15T09:39:38.510" v="127" actId="27309"/>
          <ac:graphicFrameMkLst>
            <pc:docMk/>
            <pc:sldMk cId="2374260483" sldId="286"/>
            <ac:graphicFrameMk id="5" creationId="{055F3E71-E1B7-4306-AA73-C1012BFE6668}"/>
          </ac:graphicFrameMkLst>
        </pc:graphicFrameChg>
      </pc:sldChg>
      <pc:sldChg chg="addSp modSp">
        <pc:chgData name="Suzuki Noriko" userId="b6fc6151faeb7f3a" providerId="LiveId" clId="{58E1FF60-21B1-45E8-B44C-F0BD5B67A878}" dt="2021-01-15T09:57:52.901" v="455"/>
        <pc:sldMkLst>
          <pc:docMk/>
          <pc:sldMk cId="3582204860" sldId="289"/>
        </pc:sldMkLst>
        <pc:spChg chg="add mod">
          <ac:chgData name="Suzuki Noriko" userId="b6fc6151faeb7f3a" providerId="LiveId" clId="{58E1FF60-21B1-45E8-B44C-F0BD5B67A878}" dt="2021-01-15T09:57:52.901" v="455"/>
          <ac:spMkLst>
            <pc:docMk/>
            <pc:sldMk cId="3582204860" sldId="289"/>
            <ac:spMk id="2" creationId="{C0ACF5BF-8D6D-458C-8D31-AA4B69F19FCE}"/>
          </ac:spMkLst>
        </pc:spChg>
        <pc:spChg chg="mod">
          <ac:chgData name="Suzuki Noriko" userId="b6fc6151faeb7f3a" providerId="LiveId" clId="{58E1FF60-21B1-45E8-B44C-F0BD5B67A878}" dt="2021-01-15T09:57:38.941" v="454" actId="20577"/>
          <ac:spMkLst>
            <pc:docMk/>
            <pc:sldMk cId="3582204860" sldId="289"/>
            <ac:spMk id="3" creationId="{A8F951CB-8472-4B8A-975E-8D9BA0475B49}"/>
          </ac:spMkLst>
        </pc:spChg>
        <pc:spChg chg="add mod">
          <ac:chgData name="Suzuki Noriko" userId="b6fc6151faeb7f3a" providerId="LiveId" clId="{58E1FF60-21B1-45E8-B44C-F0BD5B67A878}" dt="2021-01-15T09:54:30.035" v="416" actId="5793"/>
          <ac:spMkLst>
            <pc:docMk/>
            <pc:sldMk cId="3582204860" sldId="289"/>
            <ac:spMk id="4" creationId="{55EA213F-32E5-4A82-AB94-23BBB301928F}"/>
          </ac:spMkLst>
        </pc:spChg>
      </pc:sldChg>
      <pc:sldChg chg="modSp del">
        <pc:chgData name="Suzuki Noriko" userId="b6fc6151faeb7f3a" providerId="LiveId" clId="{58E1FF60-21B1-45E8-B44C-F0BD5B67A878}" dt="2021-01-15T11:03:24.435" v="1811" actId="2696"/>
        <pc:sldMkLst>
          <pc:docMk/>
          <pc:sldMk cId="1616093302" sldId="290"/>
        </pc:sldMkLst>
        <pc:graphicFrameChg chg="mod modGraphic">
          <ac:chgData name="Suzuki Noriko" userId="b6fc6151faeb7f3a" providerId="LiveId" clId="{58E1FF60-21B1-45E8-B44C-F0BD5B67A878}" dt="2021-01-15T09:56:46.650" v="447" actId="14100"/>
          <ac:graphicFrameMkLst>
            <pc:docMk/>
            <pc:sldMk cId="1616093302" sldId="290"/>
            <ac:graphicFrameMk id="6" creationId="{E211D5AE-6B4D-46CE-8321-F4FE5A697459}"/>
          </ac:graphicFrameMkLst>
        </pc:graphicFrameChg>
      </pc:sldChg>
      <pc:sldChg chg="modSp add">
        <pc:chgData name="Suzuki Noriko" userId="b6fc6151faeb7f3a" providerId="LiveId" clId="{58E1FF60-21B1-45E8-B44C-F0BD5B67A878}" dt="2021-01-15T11:09:07.426" v="1867"/>
        <pc:sldMkLst>
          <pc:docMk/>
          <pc:sldMk cId="1002239330" sldId="291"/>
        </pc:sldMkLst>
        <pc:spChg chg="mod">
          <ac:chgData name="Suzuki Noriko" userId="b6fc6151faeb7f3a" providerId="LiveId" clId="{58E1FF60-21B1-45E8-B44C-F0BD5B67A878}" dt="2021-01-15T09:59:27.934" v="458" actId="20577"/>
          <ac:spMkLst>
            <pc:docMk/>
            <pc:sldMk cId="1002239330" sldId="291"/>
            <ac:spMk id="2" creationId="{D764663A-28FE-43BC-BAED-8115E7FFE2CE}"/>
          </ac:spMkLst>
        </pc:spChg>
        <pc:spChg chg="mod">
          <ac:chgData name="Suzuki Noriko" userId="b6fc6151faeb7f3a" providerId="LiveId" clId="{58E1FF60-21B1-45E8-B44C-F0BD5B67A878}" dt="2021-01-15T11:09:07.426" v="1867"/>
          <ac:spMkLst>
            <pc:docMk/>
            <pc:sldMk cId="1002239330" sldId="291"/>
            <ac:spMk id="3" creationId="{AC12AAE0-EDA4-4B48-A830-A7193E70AEBD}"/>
          </ac:spMkLst>
        </pc:spChg>
      </pc:sldChg>
      <pc:sldChg chg="add del">
        <pc:chgData name="Suzuki Noriko" userId="b6fc6151faeb7f3a" providerId="LiveId" clId="{58E1FF60-21B1-45E8-B44C-F0BD5B67A878}" dt="2021-01-15T09:43:34.253" v="173" actId="2696"/>
        <pc:sldMkLst>
          <pc:docMk/>
          <pc:sldMk cId="3636502914" sldId="291"/>
        </pc:sldMkLst>
      </pc:sldChg>
      <pc:sldChg chg="addSp delSp modSp add">
        <pc:chgData name="Suzuki Noriko" userId="b6fc6151faeb7f3a" providerId="LiveId" clId="{58E1FF60-21B1-45E8-B44C-F0BD5B67A878}" dt="2021-01-15T10:22:22.734" v="1005" actId="6549"/>
        <pc:sldMkLst>
          <pc:docMk/>
          <pc:sldMk cId="3266681350" sldId="292"/>
        </pc:sldMkLst>
        <pc:spChg chg="del">
          <ac:chgData name="Suzuki Noriko" userId="b6fc6151faeb7f3a" providerId="LiveId" clId="{58E1FF60-21B1-45E8-B44C-F0BD5B67A878}" dt="2021-01-15T10:15:06.540" v="806"/>
          <ac:spMkLst>
            <pc:docMk/>
            <pc:sldMk cId="3266681350" sldId="292"/>
            <ac:spMk id="2" creationId="{4547D1F9-C363-49EB-AE85-AEC4121BBB2C}"/>
          </ac:spMkLst>
        </pc:spChg>
        <pc:spChg chg="mod">
          <ac:chgData name="Suzuki Noriko" userId="b6fc6151faeb7f3a" providerId="LiveId" clId="{58E1FF60-21B1-45E8-B44C-F0BD5B67A878}" dt="2021-01-15T10:17:50.869" v="848" actId="115"/>
          <ac:spMkLst>
            <pc:docMk/>
            <pc:sldMk cId="3266681350" sldId="292"/>
            <ac:spMk id="3" creationId="{8D7C57E7-1D5C-4156-8984-544956A9E23C}"/>
          </ac:spMkLst>
        </pc:spChg>
        <pc:spChg chg="add mod">
          <ac:chgData name="Suzuki Noriko" userId="b6fc6151faeb7f3a" providerId="LiveId" clId="{58E1FF60-21B1-45E8-B44C-F0BD5B67A878}" dt="2021-01-15T10:15:06.540" v="806"/>
          <ac:spMkLst>
            <pc:docMk/>
            <pc:sldMk cId="3266681350" sldId="292"/>
            <ac:spMk id="4" creationId="{986B9CD8-FE25-4875-AB27-FB0EBF044C10}"/>
          </ac:spMkLst>
        </pc:spChg>
        <pc:spChg chg="add mod">
          <ac:chgData name="Suzuki Noriko" userId="b6fc6151faeb7f3a" providerId="LiveId" clId="{58E1FF60-21B1-45E8-B44C-F0BD5B67A878}" dt="2021-01-15T10:22:22.734" v="1005" actId="6549"/>
          <ac:spMkLst>
            <pc:docMk/>
            <pc:sldMk cId="3266681350" sldId="292"/>
            <ac:spMk id="5" creationId="{97D036F3-AB83-4E47-B368-D1122E8F6FBE}"/>
          </ac:spMkLst>
        </pc:spChg>
      </pc:sldChg>
      <pc:sldChg chg="modSp add">
        <pc:chgData name="Suzuki Noriko" userId="b6fc6151faeb7f3a" providerId="LiveId" clId="{58E1FF60-21B1-45E8-B44C-F0BD5B67A878}" dt="2021-01-15T11:09:07.426" v="1867"/>
        <pc:sldMkLst>
          <pc:docMk/>
          <pc:sldMk cId="51680791" sldId="293"/>
        </pc:sldMkLst>
        <pc:spChg chg="mod">
          <ac:chgData name="Suzuki Noriko" userId="b6fc6151faeb7f3a" providerId="LiveId" clId="{58E1FF60-21B1-45E8-B44C-F0BD5B67A878}" dt="2021-01-15T10:24:49.358" v="1026" actId="20577"/>
          <ac:spMkLst>
            <pc:docMk/>
            <pc:sldMk cId="51680791" sldId="293"/>
            <ac:spMk id="2" creationId="{BC642235-32BB-4FF7-9B34-05AF28D0151A}"/>
          </ac:spMkLst>
        </pc:spChg>
        <pc:spChg chg="mod">
          <ac:chgData name="Suzuki Noriko" userId="b6fc6151faeb7f3a" providerId="LiveId" clId="{58E1FF60-21B1-45E8-B44C-F0BD5B67A878}" dt="2021-01-15T11:09:07.426" v="1867"/>
          <ac:spMkLst>
            <pc:docMk/>
            <pc:sldMk cId="51680791" sldId="293"/>
            <ac:spMk id="3" creationId="{26BC7E05-191A-4725-B60B-8884A7AA6632}"/>
          </ac:spMkLst>
        </pc:spChg>
        <pc:spChg chg="mod">
          <ac:chgData name="Suzuki Noriko" userId="b6fc6151faeb7f3a" providerId="LiveId" clId="{58E1FF60-21B1-45E8-B44C-F0BD5B67A878}" dt="2021-01-15T11:09:07.426" v="1867"/>
          <ac:spMkLst>
            <pc:docMk/>
            <pc:sldMk cId="51680791" sldId="293"/>
            <ac:spMk id="4" creationId="{0F2E7605-5577-4037-8B3A-892D7EB9E3B3}"/>
          </ac:spMkLst>
        </pc:spChg>
      </pc:sldChg>
      <pc:sldChg chg="delSp modSp add">
        <pc:chgData name="Suzuki Noriko" userId="b6fc6151faeb7f3a" providerId="LiveId" clId="{58E1FF60-21B1-45E8-B44C-F0BD5B67A878}" dt="2021-01-15T11:09:07.426" v="1867"/>
        <pc:sldMkLst>
          <pc:docMk/>
          <pc:sldMk cId="1377501916" sldId="294"/>
        </pc:sldMkLst>
        <pc:spChg chg="mod">
          <ac:chgData name="Suzuki Noriko" userId="b6fc6151faeb7f3a" providerId="LiveId" clId="{58E1FF60-21B1-45E8-B44C-F0BD5B67A878}" dt="2021-01-15T11:09:07.426" v="1867"/>
          <ac:spMkLst>
            <pc:docMk/>
            <pc:sldMk cId="1377501916" sldId="294"/>
            <ac:spMk id="2" creationId="{65475A7F-73F4-4683-BFF5-829E9800B229}"/>
          </ac:spMkLst>
        </pc:spChg>
        <pc:spChg chg="mod">
          <ac:chgData name="Suzuki Noriko" userId="b6fc6151faeb7f3a" providerId="LiveId" clId="{58E1FF60-21B1-45E8-B44C-F0BD5B67A878}" dt="2021-01-15T10:59:21.926" v="1766" actId="27636"/>
          <ac:spMkLst>
            <pc:docMk/>
            <pc:sldMk cId="1377501916" sldId="294"/>
            <ac:spMk id="3" creationId="{552515A7-28B9-4C24-93DB-9B4C681AEAFF}"/>
          </ac:spMkLst>
        </pc:spChg>
        <pc:spChg chg="del mod">
          <ac:chgData name="Suzuki Noriko" userId="b6fc6151faeb7f3a" providerId="LiveId" clId="{58E1FF60-21B1-45E8-B44C-F0BD5B67A878}" dt="2021-01-15T10:53:02.911" v="1662"/>
          <ac:spMkLst>
            <pc:docMk/>
            <pc:sldMk cId="1377501916" sldId="294"/>
            <ac:spMk id="4" creationId="{9370AC2D-4238-421A-99C6-91BD29593CAC}"/>
          </ac:spMkLst>
        </pc:spChg>
      </pc:sldChg>
      <pc:sldChg chg="addSp delSp modSp add">
        <pc:chgData name="Suzuki Noriko" userId="b6fc6151faeb7f3a" providerId="LiveId" clId="{58E1FF60-21B1-45E8-B44C-F0BD5B67A878}" dt="2021-01-15T11:04:53.154" v="1832" actId="14100"/>
        <pc:sldMkLst>
          <pc:docMk/>
          <pc:sldMk cId="3891047302" sldId="295"/>
        </pc:sldMkLst>
        <pc:spChg chg="del mod">
          <ac:chgData name="Suzuki Noriko" userId="b6fc6151faeb7f3a" providerId="LiveId" clId="{58E1FF60-21B1-45E8-B44C-F0BD5B67A878}" dt="2021-01-15T11:03:57.160" v="1817"/>
          <ac:spMkLst>
            <pc:docMk/>
            <pc:sldMk cId="3891047302" sldId="295"/>
            <ac:spMk id="2" creationId="{74C3F265-EFD6-4C69-92B6-662110B66A5F}"/>
          </ac:spMkLst>
        </pc:spChg>
        <pc:spChg chg="mod">
          <ac:chgData name="Suzuki Noriko" userId="b6fc6151faeb7f3a" providerId="LiveId" clId="{58E1FF60-21B1-45E8-B44C-F0BD5B67A878}" dt="2021-01-15T11:04:53.154" v="1832" actId="14100"/>
          <ac:spMkLst>
            <pc:docMk/>
            <pc:sldMk cId="3891047302" sldId="295"/>
            <ac:spMk id="3" creationId="{AFD5D328-A2D6-4C6B-908B-0B82F2FDC0B9}"/>
          </ac:spMkLst>
        </pc:spChg>
        <pc:spChg chg="add del mod">
          <ac:chgData name="Suzuki Noriko" userId="b6fc6151faeb7f3a" providerId="LiveId" clId="{58E1FF60-21B1-45E8-B44C-F0BD5B67A878}" dt="2021-01-15T11:04:01.657" v="1818"/>
          <ac:spMkLst>
            <pc:docMk/>
            <pc:sldMk cId="3891047302" sldId="295"/>
            <ac:spMk id="4" creationId="{42AAF747-9D79-45EE-81AB-3AA686BB5864}"/>
          </ac:spMkLst>
        </pc:spChg>
      </pc:sldChg>
      <pc:sldChg chg="addSp delSp modSp add mod setBg">
        <pc:chgData name="Suzuki Noriko" userId="b6fc6151faeb7f3a" providerId="LiveId" clId="{58E1FF60-21B1-45E8-B44C-F0BD5B67A878}" dt="2021-01-15T11:17:19.751" v="2033" actId="115"/>
        <pc:sldMkLst>
          <pc:docMk/>
          <pc:sldMk cId="1225216914" sldId="296"/>
        </pc:sldMkLst>
        <pc:spChg chg="mod">
          <ac:chgData name="Suzuki Noriko" userId="b6fc6151faeb7f3a" providerId="LiveId" clId="{58E1FF60-21B1-45E8-B44C-F0BD5B67A878}" dt="2021-01-15T11:09:30.489" v="1871" actId="26606"/>
          <ac:spMkLst>
            <pc:docMk/>
            <pc:sldMk cId="1225216914" sldId="296"/>
            <ac:spMk id="2" creationId="{09EA64C9-2973-42D7-AED0-F8A554506D0E}"/>
          </ac:spMkLst>
        </pc:spChg>
        <pc:spChg chg="mod">
          <ac:chgData name="Suzuki Noriko" userId="b6fc6151faeb7f3a" providerId="LiveId" clId="{58E1FF60-21B1-45E8-B44C-F0BD5B67A878}" dt="2021-01-15T11:17:19.751" v="2033" actId="115"/>
          <ac:spMkLst>
            <pc:docMk/>
            <pc:sldMk cId="1225216914" sldId="296"/>
            <ac:spMk id="3" creationId="{654506A5-30E5-4FE8-BF23-D875722D755D}"/>
          </ac:spMkLst>
        </pc:spChg>
        <pc:spChg chg="add del">
          <ac:chgData name="Suzuki Noriko" userId="b6fc6151faeb7f3a" providerId="LiveId" clId="{58E1FF60-21B1-45E8-B44C-F0BD5B67A878}" dt="2021-01-15T11:09:30.489" v="1871" actId="26606"/>
          <ac:spMkLst>
            <pc:docMk/>
            <pc:sldMk cId="1225216914" sldId="296"/>
            <ac:spMk id="5" creationId="{827B839B-9ADE-406B-8590-F1CAEDED45A1}"/>
          </ac:spMkLst>
        </pc:spChg>
        <pc:spChg chg="add del">
          <ac:chgData name="Suzuki Noriko" userId="b6fc6151faeb7f3a" providerId="LiveId" clId="{58E1FF60-21B1-45E8-B44C-F0BD5B67A878}" dt="2021-01-15T11:09:30.489" v="1871" actId="26606"/>
          <ac:spMkLst>
            <pc:docMk/>
            <pc:sldMk cId="1225216914" sldId="296"/>
            <ac:spMk id="6" creationId="{CFE45BF0-46DB-408C-B5F7-7B11716805D4}"/>
          </ac:spMkLst>
        </pc:spChg>
        <pc:spChg chg="add del">
          <ac:chgData name="Suzuki Noriko" userId="b6fc6151faeb7f3a" providerId="LiveId" clId="{58E1FF60-21B1-45E8-B44C-F0BD5B67A878}" dt="2021-01-15T11:09:30.489" v="1871" actId="26606"/>
          <ac:spMkLst>
            <pc:docMk/>
            <pc:sldMk cId="1225216914" sldId="296"/>
            <ac:spMk id="7" creationId="{2AEBC8F2-97B1-41B4-93F1-2D289E197FBA}"/>
          </ac:spMkLst>
        </pc:spChg>
        <pc:spChg chg="add del">
          <ac:chgData name="Suzuki Noriko" userId="b6fc6151faeb7f3a" providerId="LiveId" clId="{58E1FF60-21B1-45E8-B44C-F0BD5B67A878}" dt="2021-01-15T11:09:22.133" v="1869" actId="26606"/>
          <ac:spMkLst>
            <pc:docMk/>
            <pc:sldMk cId="1225216914" sldId="296"/>
            <ac:spMk id="8" creationId="{827B839B-9ADE-406B-8590-F1CAEDED45A1}"/>
          </ac:spMkLst>
        </pc:spChg>
        <pc:spChg chg="add del">
          <ac:chgData name="Suzuki Noriko" userId="b6fc6151faeb7f3a" providerId="LiveId" clId="{58E1FF60-21B1-45E8-B44C-F0BD5B67A878}" dt="2021-01-15T11:09:30.489" v="1871" actId="26606"/>
          <ac:spMkLst>
            <pc:docMk/>
            <pc:sldMk cId="1225216914" sldId="296"/>
            <ac:spMk id="9" creationId="{472E3A19-F5D5-48FC-BB9C-48C2F68F598B}"/>
          </ac:spMkLst>
        </pc:spChg>
        <pc:spChg chg="add del">
          <ac:chgData name="Suzuki Noriko" userId="b6fc6151faeb7f3a" providerId="LiveId" clId="{58E1FF60-21B1-45E8-B44C-F0BD5B67A878}" dt="2021-01-15T11:09:22.133" v="1869" actId="26606"/>
          <ac:spMkLst>
            <pc:docMk/>
            <pc:sldMk cId="1225216914" sldId="296"/>
            <ac:spMk id="10" creationId="{CFE45BF0-46DB-408C-B5F7-7B11716805D4}"/>
          </ac:spMkLst>
        </pc:spChg>
        <pc:spChg chg="add del">
          <ac:chgData name="Suzuki Noriko" userId="b6fc6151faeb7f3a" providerId="LiveId" clId="{58E1FF60-21B1-45E8-B44C-F0BD5B67A878}" dt="2021-01-15T11:09:30.489" v="1871" actId="26606"/>
          <ac:spMkLst>
            <pc:docMk/>
            <pc:sldMk cId="1225216914" sldId="296"/>
            <ac:spMk id="11" creationId="{7A62E32F-BB65-43A8-8EB5-92346890E549}"/>
          </ac:spMkLst>
        </pc:spChg>
        <pc:spChg chg="add del">
          <ac:chgData name="Suzuki Noriko" userId="b6fc6151faeb7f3a" providerId="LiveId" clId="{58E1FF60-21B1-45E8-B44C-F0BD5B67A878}" dt="2021-01-15T11:09:22.133" v="1869" actId="26606"/>
          <ac:spMkLst>
            <pc:docMk/>
            <pc:sldMk cId="1225216914" sldId="296"/>
            <ac:spMk id="12" creationId="{2AEBC8F2-97B1-41B4-93F1-2D289E197FBA}"/>
          </ac:spMkLst>
        </pc:spChg>
        <pc:spChg chg="add del">
          <ac:chgData name="Suzuki Noriko" userId="b6fc6151faeb7f3a" providerId="LiveId" clId="{58E1FF60-21B1-45E8-B44C-F0BD5B67A878}" dt="2021-01-15T11:09:30.489" v="1871" actId="26606"/>
          <ac:spMkLst>
            <pc:docMk/>
            <pc:sldMk cId="1225216914" sldId="296"/>
            <ac:spMk id="13" creationId="{14E91B64-9FCC-451E-AFB4-A827D6329367}"/>
          </ac:spMkLst>
        </pc:spChg>
        <pc:spChg chg="add del">
          <ac:chgData name="Suzuki Noriko" userId="b6fc6151faeb7f3a" providerId="LiveId" clId="{58E1FF60-21B1-45E8-B44C-F0BD5B67A878}" dt="2021-01-15T11:09:22.133" v="1869" actId="26606"/>
          <ac:spMkLst>
            <pc:docMk/>
            <pc:sldMk cId="1225216914" sldId="296"/>
            <ac:spMk id="14" creationId="{472E3A19-F5D5-48FC-BB9C-48C2F68F598B}"/>
          </ac:spMkLst>
        </pc:spChg>
        <pc:spChg chg="add del">
          <ac:chgData name="Suzuki Noriko" userId="b6fc6151faeb7f3a" providerId="LiveId" clId="{58E1FF60-21B1-45E8-B44C-F0BD5B67A878}" dt="2021-01-15T11:09:22.133" v="1869" actId="26606"/>
          <ac:spMkLst>
            <pc:docMk/>
            <pc:sldMk cId="1225216914" sldId="296"/>
            <ac:spMk id="16" creationId="{7A62E32F-BB65-43A8-8EB5-92346890E549}"/>
          </ac:spMkLst>
        </pc:spChg>
        <pc:spChg chg="add del">
          <ac:chgData name="Suzuki Noriko" userId="b6fc6151faeb7f3a" providerId="LiveId" clId="{58E1FF60-21B1-45E8-B44C-F0BD5B67A878}" dt="2021-01-15T11:09:22.133" v="1869" actId="26606"/>
          <ac:spMkLst>
            <pc:docMk/>
            <pc:sldMk cId="1225216914" sldId="296"/>
            <ac:spMk id="18" creationId="{14E91B64-9FCC-451E-AFB4-A827D632936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7CBFA7-A898-4D7F-A241-885EA23A262F}" type="datetimeFigureOut">
              <a:rPr kumimoji="1" lang="ja-JP" altLang="en-US" smtClean="0"/>
              <a:t>2021/1/15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82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2664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62F7FE-71F3-4174-9CEF-47EC3CE967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3061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48D2CE-159C-4BFE-A948-6C88CFA835B7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1687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62F7FE-71F3-4174-9CEF-47EC3CE96785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5625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7BA16F-753D-4041-A570-CE4B7360B1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0E48625-D145-424F-AB5C-1AF7885335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526860-FB78-41B1-92DF-5EC32B1CC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2D456-6EB1-4D00-B633-0E80B0407953}" type="datetimeFigureOut">
              <a:rPr kumimoji="1" lang="ja-JP" altLang="en-US" smtClean="0"/>
              <a:t>2021/1/15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9BDE148-75F9-4C90-8B3B-08E4B90C3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BA0F85-3DDD-41F5-9477-850BE0266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95DF-E2D4-44FE-B3FC-358BFA6132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003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C76B34-3B7E-4AC7-918D-B2D3C5AF1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FB73FE8-CAF6-478B-98A9-8C6D7EDAD2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13E11DB-7893-41E7-A971-4491060D8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2D456-6EB1-4D00-B633-0E80B0407953}" type="datetimeFigureOut">
              <a:rPr kumimoji="1" lang="ja-JP" altLang="en-US" smtClean="0"/>
              <a:t>2021/1/15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CE0FDF9-8DE8-4956-9599-2B9A68BB5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913B33E-FAD6-4228-BEFD-3F1C586A4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95DF-E2D4-44FE-B3FC-358BFA6132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5969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DDD4323-D484-4D5B-8FE6-08D91070C4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EFB3083-9701-4DB7-8170-BC3ECA7D7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7467B68-2A51-415A-9CA0-22DF9C38C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2D456-6EB1-4D00-B633-0E80B0407953}" type="datetimeFigureOut">
              <a:rPr kumimoji="1" lang="ja-JP" altLang="en-US" smtClean="0"/>
              <a:t>2021/1/15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8754ED5-0895-4AFA-BC77-2AB0CA318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84FE6E6-D547-44F9-A00B-6757BCE64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95DF-E2D4-44FE-B3FC-358BFA6132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4120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3438C2-F33E-46BD-AD27-43EEC3870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B4CD0DB-6740-4229-9031-B8D8FF9F8D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07AFA63-A453-414B-B7A0-7EE786C94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2D456-6EB1-4D00-B633-0E80B0407953}" type="datetimeFigureOut">
              <a:rPr kumimoji="1" lang="ja-JP" altLang="en-US" smtClean="0"/>
              <a:t>2021/1/15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8F0610C-B5FB-4358-9721-B402B57D8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18A6AA-D86A-43D3-A3BB-A9E51E4FF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95DF-E2D4-44FE-B3FC-358BFA6132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4408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4133C9-1AA7-40AF-B392-99C4BA69D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C34DF05-FD66-4A59-9145-257A42B33E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A153DA-026B-4F1C-9A38-04940350C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2D456-6EB1-4D00-B633-0E80B0407953}" type="datetimeFigureOut">
              <a:rPr kumimoji="1" lang="ja-JP" altLang="en-US" smtClean="0"/>
              <a:t>2021/1/15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C06F3A-B4F4-454B-B5C8-08D4562D3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E63E3B-2DE9-41ED-A27F-C5927C34E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95DF-E2D4-44FE-B3FC-358BFA6132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2567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0C28A2-182B-4B9A-A3B2-07294BE60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16A24CE-1B11-4C38-85E9-BE7880E504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820F05D-6633-4125-9BD7-F8C41B6F54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054AF6D-0E38-4130-AEF2-FA749C816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2D456-6EB1-4D00-B633-0E80B0407953}" type="datetimeFigureOut">
              <a:rPr kumimoji="1" lang="ja-JP" altLang="en-US" smtClean="0"/>
              <a:t>2021/1/15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AB0EB42-33E0-482E-B70E-85625C3E3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E512531-DF49-4256-A5EA-B340402E5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95DF-E2D4-44FE-B3FC-358BFA6132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2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AF3E92-7047-405E-8272-6862FF25F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87B2060-3DC4-45D1-92B2-3A2340BB26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366A375-642F-461B-B031-3195B3C673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1227D19-84A3-4B1A-9118-D131E9FA61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9044974-4FF4-4110-9F2F-6E3BE50D37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642CEF0-C99C-4303-B1B3-D8FFE6C1D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2D456-6EB1-4D00-B633-0E80B0407953}" type="datetimeFigureOut">
              <a:rPr kumimoji="1" lang="ja-JP" altLang="en-US" smtClean="0"/>
              <a:t>2021/1/15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9FFAA29-79DE-494F-8E8F-FB0D7DABB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3A991AA-9BA5-4914-8FC8-F3F75A094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95DF-E2D4-44FE-B3FC-358BFA6132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0362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A6932B-81BC-4710-9DA5-5BFBB9BED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51A9CD9-3A62-4CFA-862E-CE50F18E2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2D456-6EB1-4D00-B633-0E80B0407953}" type="datetimeFigureOut">
              <a:rPr kumimoji="1" lang="ja-JP" altLang="en-US" smtClean="0"/>
              <a:t>2021/1/15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A1014BB-A0B8-4F77-8B15-69A9FF361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6DF85B1-F893-497D-ACD4-94D8F9DB6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95DF-E2D4-44FE-B3FC-358BFA6132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4536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62868A5-B97B-4F81-A38E-D67C24A26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2D456-6EB1-4D00-B633-0E80B0407953}" type="datetimeFigureOut">
              <a:rPr kumimoji="1" lang="ja-JP" altLang="en-US" smtClean="0"/>
              <a:t>2021/1/15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31D1A17-1DCA-463F-B27E-4730FE88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3DFA2A7-A051-42B5-95CF-8B6CE92DB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95DF-E2D4-44FE-B3FC-358BFA6132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638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87BE84-E64C-4E42-B355-74E7426C1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6F81971-069E-4B2D-ABC8-44C87338F7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205EF2A-161D-4F55-92C5-4DD30A925C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4E2D02B-0C0F-4EC7-93D8-8A252247A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2D456-6EB1-4D00-B633-0E80B0407953}" type="datetimeFigureOut">
              <a:rPr kumimoji="1" lang="ja-JP" altLang="en-US" smtClean="0"/>
              <a:t>2021/1/15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C1C55B4-659E-497B-8567-A5D00CD33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6139F22-0D63-4AD1-8519-042FE2553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95DF-E2D4-44FE-B3FC-358BFA6132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449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293CCC-7285-4B82-A19D-761AE0BE0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E5924AC-2B6A-4729-86A8-4E8C82D92E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716EF07-4A61-4A85-9A09-B2C7ACC048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C8B49E-6373-47A9-9B72-BAADC5971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2D456-6EB1-4D00-B633-0E80B0407953}" type="datetimeFigureOut">
              <a:rPr kumimoji="1" lang="ja-JP" altLang="en-US" smtClean="0"/>
              <a:t>2021/1/15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2243F12-2A1E-4FA3-845A-06E2B13F2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5EAE155-3262-45B3-9433-72C296F70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95DF-E2D4-44FE-B3FC-358BFA6132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620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CFEA88D-522A-415A-8B7C-71D8D745D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6630E73-E831-407E-81B4-8A1841A94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1B7A994-F115-4846-9592-7C48BCEF14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2D456-6EB1-4D00-B633-0E80B0407953}" type="datetimeFigureOut">
              <a:rPr kumimoji="1" lang="ja-JP" altLang="en-US" smtClean="0"/>
              <a:t>2021/1/15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EF7B9E-A634-4AF9-BA2E-7AD9B43BCA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EC7573C-867F-4314-B9DE-C1986D916D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A95DF-E2D4-44FE-B3FC-358BFA6132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54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7D768A-8C60-4713-958D-91AE241E56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3186" y="1277008"/>
            <a:ext cx="9144000" cy="2443654"/>
          </a:xfrm>
        </p:spPr>
        <p:txBody>
          <a:bodyPr>
            <a:normAutofit fontScale="90000"/>
          </a:bodyPr>
          <a:lstStyle/>
          <a:p>
            <a:r>
              <a:rPr lang="en-US" altLang="ja-JP" sz="4900" b="1" dirty="0"/>
              <a:t>The Japanese government's response to the migration crisis </a:t>
            </a:r>
            <a:br>
              <a:rPr lang="en-US" altLang="ja-JP" sz="4900" b="1" dirty="0"/>
            </a:br>
            <a:br>
              <a:rPr lang="en-US" altLang="ja-JP" sz="4900" b="1" dirty="0"/>
            </a:br>
            <a:r>
              <a:rPr lang="en-US" altLang="ja-JP" sz="4400" b="1" dirty="0"/>
              <a:t>(1) </a:t>
            </a:r>
            <a:r>
              <a:rPr lang="en-US" altLang="ja-JP" sz="4400" b="1" u="sng" dirty="0"/>
              <a:t>Refugee and immigration policies</a:t>
            </a:r>
            <a:br>
              <a:rPr lang="en-US" altLang="ja-JP" sz="4400" b="1" u="sng" dirty="0"/>
            </a:br>
            <a:r>
              <a:rPr lang="en-US" altLang="ja-JP" sz="4000" b="1" dirty="0"/>
              <a:t>Noriko Suzuki (</a:t>
            </a:r>
            <a:r>
              <a:rPr lang="en-US" altLang="ja-JP" sz="4000" b="1" dirty="0" err="1"/>
              <a:t>Waseda</a:t>
            </a:r>
            <a:r>
              <a:rPr lang="en-US" altLang="ja-JP" sz="4000" b="1" dirty="0"/>
              <a:t> University</a:t>
            </a:r>
            <a:r>
              <a:rPr lang="en-US" altLang="ja-JP" sz="4400" b="1" dirty="0"/>
              <a:t>)                                       </a:t>
            </a:r>
            <a:endParaRPr kumimoji="1" lang="ja-JP" altLang="en-US" sz="4400" b="1" u="sng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FF8EA45-F643-4C7A-94EA-86AADC678D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720662"/>
            <a:ext cx="9811407" cy="2790497"/>
          </a:xfrm>
        </p:spPr>
        <p:txBody>
          <a:bodyPr>
            <a:normAutofit lnSpcReduction="10000"/>
          </a:bodyPr>
          <a:lstStyle/>
          <a:p>
            <a:pPr algn="r"/>
            <a:endParaRPr kumimoji="1" lang="fr-CA" altLang="ja-JP" sz="3200" dirty="0"/>
          </a:p>
          <a:p>
            <a:endParaRPr kumimoji="1" lang="fr-CA" altLang="ja-JP" dirty="0"/>
          </a:p>
          <a:p>
            <a:r>
              <a:rPr lang="en-US" altLang="ja-JP" sz="3200" u="sng" dirty="0"/>
              <a:t>(2) Specific problems relating to the Technical Intern Training (TIT) Program</a:t>
            </a:r>
          </a:p>
          <a:p>
            <a:pPr lvl="1"/>
            <a:r>
              <a:rPr kumimoji="1" lang="en-US" altLang="ja-JP" sz="2800" dirty="0"/>
              <a:t>Kei </a:t>
            </a:r>
            <a:r>
              <a:rPr kumimoji="1" lang="en-US" altLang="ja-JP" sz="2800" dirty="0" err="1"/>
              <a:t>Ageta</a:t>
            </a:r>
            <a:r>
              <a:rPr lang="en-US" altLang="ja-JP" sz="2800" dirty="0"/>
              <a:t>(</a:t>
            </a:r>
            <a:r>
              <a:rPr lang="en-US" altLang="ja-JP" sz="2800" dirty="0" err="1"/>
              <a:t>Waseda</a:t>
            </a:r>
            <a:r>
              <a:rPr lang="en-US" altLang="ja-JP" sz="2800" dirty="0"/>
              <a:t> University)</a:t>
            </a:r>
          </a:p>
          <a:p>
            <a:pPr lvl="1" algn="r"/>
            <a:r>
              <a:rPr lang="en-US" altLang="ja-JP" sz="2800" dirty="0"/>
              <a:t>Jan.18, 2021</a:t>
            </a:r>
            <a:endParaRPr lang="ja-JP" altLang="ja-JP" sz="2800" dirty="0"/>
          </a:p>
        </p:txBody>
      </p:sp>
    </p:spTree>
    <p:extLst>
      <p:ext uri="{BB962C8B-B14F-4D97-AF65-F5344CB8AC3E}">
        <p14:creationId xmlns:p14="http://schemas.microsoft.com/office/powerpoint/2010/main" val="42166613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FD5D328-A2D6-4C6B-908B-0B82F2FDC0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890" y="173421"/>
            <a:ext cx="12050110" cy="6319453"/>
          </a:xfrm>
        </p:spPr>
        <p:txBody>
          <a:bodyPr>
            <a:noAutofit/>
          </a:bodyPr>
          <a:lstStyle/>
          <a:p>
            <a:r>
              <a:rPr lang="en-US" altLang="ja-JP" sz="2400" dirty="0"/>
              <a:t>Hathaway, James C., </a:t>
            </a:r>
            <a:r>
              <a:rPr lang="en-US" altLang="ja-JP" sz="2400" i="1" dirty="0"/>
              <a:t>The Rights of Refugees under International Law</a:t>
            </a:r>
            <a:r>
              <a:rPr lang="en-US" altLang="ja-JP" sz="2400" dirty="0"/>
              <a:t>, Cambridge University Press, 2005 (</a:t>
            </a:r>
            <a:r>
              <a:rPr lang="ja-JP" altLang="ja-JP" sz="2400" dirty="0"/>
              <a:t>佐藤安信・山本哲史訳『難民の権利』日本評論社</a:t>
            </a:r>
            <a:r>
              <a:rPr lang="en-US" altLang="ja-JP" sz="2400" dirty="0"/>
              <a:t>, 2004) </a:t>
            </a:r>
            <a:endParaRPr lang="ja-JP" altLang="ja-JP" sz="2400" dirty="0"/>
          </a:p>
          <a:p>
            <a:r>
              <a:rPr lang="en-US" altLang="ja-JP" sz="2400" dirty="0"/>
              <a:t>Kondo, Atsushi, </a:t>
            </a:r>
            <a:r>
              <a:rPr lang="en-US" altLang="ja-JP" sz="2400" i="1" dirty="0"/>
              <a:t>Multicultural coexistence and Human rights</a:t>
            </a:r>
            <a:r>
              <a:rPr lang="en-US" altLang="ja-JP" sz="2400" dirty="0"/>
              <a:t> (</a:t>
            </a:r>
            <a:r>
              <a:rPr lang="ja-JP" altLang="ja-JP" sz="2400" dirty="0"/>
              <a:t>『多文化共生と人権』</a:t>
            </a:r>
            <a:r>
              <a:rPr lang="en-US" altLang="ja-JP" sz="2400" dirty="0"/>
              <a:t>), 2019, Akashi </a:t>
            </a:r>
            <a:r>
              <a:rPr lang="en-US" altLang="ja-JP" sz="2400" dirty="0" err="1"/>
              <a:t>Shoten</a:t>
            </a:r>
            <a:r>
              <a:rPr lang="en-US" altLang="ja-JP" sz="2400" dirty="0"/>
              <a:t> (in Japanese).</a:t>
            </a:r>
            <a:endParaRPr lang="ja-JP" altLang="ja-JP" sz="2400" dirty="0"/>
          </a:p>
          <a:p>
            <a:r>
              <a:rPr lang="en-US" altLang="ja-JP" sz="2400" dirty="0"/>
              <a:t>Ministry of Health, Work and Welfare, “Official statement about Employment status of foreigners”(</a:t>
            </a:r>
            <a:r>
              <a:rPr lang="ja-JP" altLang="ja-JP" sz="2400" dirty="0"/>
              <a:t>外国人雇用状況の届出状況</a:t>
            </a:r>
            <a:r>
              <a:rPr lang="en-US" altLang="ja-JP" sz="2400" dirty="0"/>
              <a:t>), October 2017 (in Japanese).</a:t>
            </a:r>
            <a:endParaRPr lang="ja-JP" altLang="ja-JP" sz="2400" dirty="0"/>
          </a:p>
          <a:p>
            <a:r>
              <a:rPr lang="en-US" altLang="ja-JP" sz="2400" dirty="0"/>
              <a:t>Ministry of Justice, “About the number of refugees recognized in the first year of Reiwa”, March 27, 2020 (in Japanese). [http://www.moj.go.jp/isa/content/930005069.pdf] January 8, 2021.</a:t>
            </a:r>
            <a:endParaRPr lang="ja-JP" altLang="ja-JP" sz="2400" dirty="0"/>
          </a:p>
          <a:p>
            <a:r>
              <a:rPr lang="en-US" altLang="ja-JP" sz="2400" dirty="0"/>
              <a:t>Satoshi Yamamoto, “International Human Rights Law: a Perspective on the Current Status and Issues of Refugee Protection in Japan”, </a:t>
            </a:r>
            <a:r>
              <a:rPr lang="en-US" altLang="ja-JP" sz="2400" i="1" dirty="0"/>
              <a:t>Migration Policy Review</a:t>
            </a:r>
            <a:r>
              <a:rPr lang="en-US" altLang="ja-JP" sz="2400" dirty="0"/>
              <a:t>, 2016, Vol.8, pp. 26-42 (in Japanese).</a:t>
            </a:r>
            <a:endParaRPr lang="ja-JP" altLang="ja-JP" sz="2400" dirty="0"/>
          </a:p>
          <a:p>
            <a:r>
              <a:rPr lang="en-US" altLang="ja-JP" sz="2400" dirty="0"/>
              <a:t>Takizawa, </a:t>
            </a:r>
            <a:r>
              <a:rPr lang="en-US" altLang="ja-JP" sz="2400" dirty="0" err="1"/>
              <a:t>Saburo</a:t>
            </a:r>
            <a:r>
              <a:rPr lang="en-US" altLang="ja-JP" sz="2400" dirty="0"/>
              <a:t>, “The Dynamism surrounding Refugees and Internally Displaced Persons: From the Perspective of Global Public Goods”, </a:t>
            </a:r>
            <a:r>
              <a:rPr lang="en-US" altLang="ja-JP" sz="2400" i="1" dirty="0"/>
              <a:t>Migration Policy Review</a:t>
            </a:r>
            <a:r>
              <a:rPr lang="en-US" altLang="ja-JP" sz="2400" dirty="0"/>
              <a:t>, 2016, Vol.8, pp.6-25 (in Japanese).</a:t>
            </a:r>
            <a:endParaRPr lang="ja-JP" altLang="ja-JP" sz="2400" dirty="0"/>
          </a:p>
          <a:p>
            <a:r>
              <a:rPr lang="fr-CA" altLang="ja-JP" sz="2400" dirty="0"/>
              <a:t>UNHCR, </a:t>
            </a:r>
            <a:r>
              <a:rPr lang="ja-JP" altLang="ja-JP" sz="2400" dirty="0"/>
              <a:t>数字で見る難民情勢</a:t>
            </a:r>
            <a:r>
              <a:rPr lang="fr-CA" altLang="ja-JP" sz="2400" dirty="0"/>
              <a:t>(2019)[https://www.unhcr.org/jp/global_trends_2019]</a:t>
            </a:r>
            <a:r>
              <a:rPr lang="ja-JP" altLang="ja-JP" sz="2400" dirty="0"/>
              <a:t>（</a:t>
            </a:r>
            <a:r>
              <a:rPr lang="fr-CA" altLang="ja-JP" sz="2400" dirty="0"/>
              <a:t>January 8 2021</a:t>
            </a:r>
            <a:r>
              <a:rPr lang="ja-JP" altLang="ja-JP" sz="2400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891047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EEB450-F4AC-40A2-B9B8-B4B4FECCF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1. The Japanese government's response to the refugee crisis</a:t>
            </a:r>
            <a:endParaRPr kumimoji="1" lang="ja-JP" altLang="en-US" sz="36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364821A-6931-4429-8B8A-3A5A433007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ja-JP" dirty="0"/>
              <a:t>Number of refugees in the world </a:t>
            </a:r>
            <a:r>
              <a:rPr lang="en-US" altLang="ja-JP" sz="2000" dirty="0"/>
              <a:t>[UNHCR 2019]</a:t>
            </a:r>
          </a:p>
          <a:p>
            <a:r>
              <a:rPr lang="en-US" altLang="ja-JP" sz="3200" dirty="0"/>
              <a:t>persons forced to move due to conflict or persecution </a:t>
            </a:r>
            <a:r>
              <a:rPr lang="en-US" altLang="ja-JP" sz="3200" b="1" dirty="0"/>
              <a:t>79,500,000</a:t>
            </a:r>
          </a:p>
          <a:p>
            <a:pPr lvl="1"/>
            <a:r>
              <a:rPr lang="en-US" altLang="ja-JP" sz="2800" dirty="0"/>
              <a:t>Internally displaced persons 45,700,000</a:t>
            </a:r>
          </a:p>
          <a:p>
            <a:pPr lvl="1"/>
            <a:r>
              <a:rPr lang="en-US" altLang="ja-JP" sz="2800" dirty="0"/>
              <a:t>Refugees </a:t>
            </a:r>
            <a:r>
              <a:rPr lang="ja-JP" altLang="en-US" sz="2800" dirty="0"/>
              <a:t> </a:t>
            </a:r>
            <a:r>
              <a:rPr lang="en-US" altLang="ja-JP" sz="2800" dirty="0"/>
              <a:t>29,600,000</a:t>
            </a:r>
          </a:p>
          <a:p>
            <a:pPr lvl="1"/>
            <a:r>
              <a:rPr lang="en-US" altLang="ja-JP" sz="2800" dirty="0"/>
              <a:t>Asylum applicants 4,200,000</a:t>
            </a:r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pic>
        <p:nvPicPr>
          <p:cNvPr id="11" name="コンテンツ プレースホルダー 10">
            <a:extLst>
              <a:ext uri="{FF2B5EF4-FFF2-40B4-BE49-F238E27FC236}">
                <a16:creationId xmlns:a16="http://schemas.microsoft.com/office/drawing/2014/main" id="{E637CC6E-E4CA-4935-A634-5DB27376BDB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785945" y="2040606"/>
            <a:ext cx="6280531" cy="4136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024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ACF5BF-8D6D-458C-8D31-AA4B69F19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The number of asylum applications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8F951CB-8472-4B8A-975E-8D9BA0475B4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kumimoji="1" lang="en-US" altLang="ja-JP" dirty="0"/>
              <a:t>New asylum applications 2,000,000</a:t>
            </a:r>
            <a:r>
              <a:rPr lang="en-US" altLang="ja-JP" sz="2400" dirty="0"/>
              <a:t>[UNHCR 2019]</a:t>
            </a:r>
            <a:endParaRPr kumimoji="1" lang="en-US" altLang="ja-JP" dirty="0"/>
          </a:p>
          <a:p>
            <a:pPr marL="514350" indent="-514350">
              <a:buFont typeface="+mj-lt"/>
              <a:buAutoNum type="arabicPeriod"/>
            </a:pPr>
            <a:r>
              <a:rPr lang="en-US" altLang="ja-JP" dirty="0"/>
              <a:t>USA</a:t>
            </a:r>
            <a:r>
              <a:rPr lang="ja-JP" altLang="en-US" dirty="0"/>
              <a:t>　</a:t>
            </a:r>
            <a:r>
              <a:rPr lang="en-US" altLang="ja-JP" dirty="0"/>
              <a:t>301,000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ja-JP" dirty="0"/>
              <a:t>Peru</a:t>
            </a:r>
            <a:r>
              <a:rPr lang="ja-JP" altLang="en-US" dirty="0"/>
              <a:t>　</a:t>
            </a:r>
            <a:r>
              <a:rPr lang="en-US" altLang="ja-JP" dirty="0"/>
              <a:t>259,800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ja-JP" dirty="0">
                <a:highlight>
                  <a:srgbClr val="FFFF00"/>
                </a:highlight>
              </a:rPr>
              <a:t>Germany</a:t>
            </a:r>
            <a:r>
              <a:rPr lang="ja-JP" altLang="en-US" dirty="0">
                <a:highlight>
                  <a:srgbClr val="FFFF00"/>
                </a:highlight>
              </a:rPr>
              <a:t>　</a:t>
            </a:r>
            <a:r>
              <a:rPr lang="en-US" altLang="ja-JP" dirty="0">
                <a:highlight>
                  <a:srgbClr val="FFFF00"/>
                </a:highlight>
              </a:rPr>
              <a:t>142,500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ja-JP" dirty="0">
                <a:highlight>
                  <a:srgbClr val="FFFF00"/>
                </a:highlight>
              </a:rPr>
              <a:t>France</a:t>
            </a:r>
            <a:r>
              <a:rPr lang="ja-JP" altLang="en-US" dirty="0">
                <a:highlight>
                  <a:srgbClr val="FFFF00"/>
                </a:highlight>
              </a:rPr>
              <a:t>　</a:t>
            </a:r>
            <a:r>
              <a:rPr lang="en-US" altLang="ja-JP" dirty="0">
                <a:highlight>
                  <a:srgbClr val="FFFF00"/>
                </a:highlight>
              </a:rPr>
              <a:t>123,900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ja-JP" dirty="0"/>
              <a:t>Spain</a:t>
            </a:r>
            <a:r>
              <a:rPr lang="ja-JP" altLang="en-US" dirty="0"/>
              <a:t>　</a:t>
            </a:r>
            <a:r>
              <a:rPr lang="en-US" altLang="ja-JP" dirty="0"/>
              <a:t>118,300</a:t>
            </a:r>
          </a:p>
          <a:p>
            <a:pPr marL="514350" indent="-514350">
              <a:buFont typeface="+mj-lt"/>
              <a:buAutoNum type="arabicPeriod"/>
            </a:pP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5EA213F-32E5-4A82-AB94-23BBB301928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ja-JP" dirty="0"/>
              <a:t>increasing in Japan, </a:t>
            </a:r>
          </a:p>
          <a:p>
            <a:pPr marL="0" indent="0">
              <a:buNone/>
            </a:pPr>
            <a:r>
              <a:rPr lang="en-US" altLang="ja-JP" dirty="0"/>
              <a:t> 7,586(in 2015)</a:t>
            </a:r>
            <a:r>
              <a:rPr lang="ja-JP" altLang="en-US" dirty="0"/>
              <a:t>→</a:t>
            </a:r>
            <a:r>
              <a:rPr lang="en-US" altLang="ja-JP" dirty="0"/>
              <a:t>10,901(2016) </a:t>
            </a:r>
            <a:r>
              <a:rPr lang="ja-JP" altLang="en-US" dirty="0"/>
              <a:t>→</a:t>
            </a:r>
            <a:r>
              <a:rPr lang="en-US" altLang="ja-JP" dirty="0">
                <a:highlight>
                  <a:srgbClr val="FFFF00"/>
                </a:highlight>
              </a:rPr>
              <a:t>19,628</a:t>
            </a:r>
            <a:r>
              <a:rPr lang="en-US" altLang="ja-JP" dirty="0"/>
              <a:t>(2017) </a:t>
            </a:r>
          </a:p>
          <a:p>
            <a:r>
              <a:rPr lang="en-US" altLang="ja-JP" dirty="0"/>
              <a:t>But, </a:t>
            </a:r>
            <a:r>
              <a:rPr lang="en-US" altLang="ja-JP" u="sng" dirty="0"/>
              <a:t>the number of recognized refugees remains low at around only </a:t>
            </a:r>
            <a:r>
              <a:rPr lang="en-US" altLang="ja-JP" u="sng" dirty="0">
                <a:highlight>
                  <a:srgbClr val="FFFF00"/>
                </a:highlight>
              </a:rPr>
              <a:t>20</a:t>
            </a:r>
            <a:r>
              <a:rPr lang="en-US" altLang="ja-JP" u="sng" dirty="0"/>
              <a:t> </a:t>
            </a:r>
            <a:r>
              <a:rPr lang="en-US" altLang="ja-JP" dirty="0"/>
              <a:t>(Ministry of Justice,</a:t>
            </a:r>
            <a:r>
              <a:rPr lang="en-US" altLang="ja-JP" baseline="30000" dirty="0"/>
              <a:t> </a:t>
            </a:r>
            <a:r>
              <a:rPr lang="en-US" altLang="ja-JP" dirty="0"/>
              <a:t>2020).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82204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EAF754-A6B7-4AEB-8D87-715F03DF4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Ministry of Justice, http://www.moj.go.jp/isa/content/930005069.pdf</a:t>
            </a:r>
            <a:b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</a:br>
            <a:endParaRPr kumimoji="1" lang="ja-JP" altLang="en-US" dirty="0"/>
          </a:p>
        </p:txBody>
      </p:sp>
      <p:pic>
        <p:nvPicPr>
          <p:cNvPr id="9" name="コンテンツ プレースホルダー 8">
            <a:extLst>
              <a:ext uri="{FF2B5EF4-FFF2-40B4-BE49-F238E27FC236}">
                <a16:creationId xmlns:a16="http://schemas.microsoft.com/office/drawing/2014/main" id="{F508B0CD-1ABB-4118-99EB-75CB578DA036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/>
          <a:srcRect l="25653" t="29363" r="25818" b="29668"/>
          <a:stretch/>
        </p:blipFill>
        <p:spPr bwMode="auto">
          <a:xfrm>
            <a:off x="1718441" y="1056290"/>
            <a:ext cx="8339959" cy="496613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29582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64663A-28FE-43BC-BAED-8115E7FFE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(1) Japanese Regime for Refugees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C12AAE0-EDA4-4B48-A830-A7193E70A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669" y="1825625"/>
            <a:ext cx="11382703" cy="4351338"/>
          </a:xfrm>
        </p:spPr>
        <p:txBody>
          <a:bodyPr>
            <a:normAutofit fontScale="92500"/>
          </a:bodyPr>
          <a:lstStyle/>
          <a:p>
            <a:r>
              <a:rPr lang="en-US" altLang="ja-JP" u="sng" dirty="0"/>
              <a:t>International</a:t>
            </a:r>
            <a:r>
              <a:rPr lang="en-US" altLang="ja-JP" dirty="0"/>
              <a:t> : In 1981, the Japanese government joined the 1951 Refugee Convention and  its 1967 Protocol (came into effect in 1982).</a:t>
            </a:r>
          </a:p>
          <a:p>
            <a:r>
              <a:rPr lang="en-US" altLang="ja-JP" u="sng" dirty="0"/>
              <a:t>National</a:t>
            </a:r>
            <a:r>
              <a:rPr lang="en-US" altLang="ja-JP" dirty="0"/>
              <a:t> : Immigration Control and the Refugee Recognition Act</a:t>
            </a:r>
          </a:p>
          <a:p>
            <a:r>
              <a:rPr lang="en-US" altLang="ja-JP" dirty="0"/>
              <a:t>The Immigration Services Agency in the Ministry of Justice </a:t>
            </a:r>
          </a:p>
          <a:p>
            <a:r>
              <a:rPr lang="en-US" altLang="ja-JP" u="sng" dirty="0"/>
              <a:t>It only accepts refugees who are </a:t>
            </a:r>
            <a:r>
              <a:rPr lang="en-US" altLang="ja-JP" dirty="0"/>
              <a:t>recognized by the 1951 Refugee Convention : </a:t>
            </a:r>
            <a:r>
              <a:rPr lang="en-US" altLang="ja-JP" u="sng" dirty="0"/>
              <a:t>forced to leave their home countries due to conflicts or natural disasters</a:t>
            </a:r>
          </a:p>
          <a:p>
            <a:r>
              <a:rPr lang="en-US" altLang="ja-JP" u="sng" dirty="0"/>
              <a:t>Only 20 people </a:t>
            </a:r>
            <a:r>
              <a:rPr lang="en-US" altLang="ja-JP" dirty="0"/>
              <a:t>recognized as refugees among 19,628 in 2017 </a:t>
            </a:r>
            <a:r>
              <a:rPr lang="en-US" altLang="ja-JP" u="sng" dirty="0"/>
              <a:t>(0.1%): </a:t>
            </a:r>
            <a:r>
              <a:rPr lang="en-US" altLang="ja-JP" dirty="0"/>
              <a:t>EU28 (23%), USA(42.5%), Canada (67.3%)(Kondo 2019, p.253)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02239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986B9CD8-FE25-4875-AB27-FB0EBF044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D7C57E7-1D5C-4156-8984-544956A9E2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0262" y="1825625"/>
            <a:ext cx="5499538" cy="4351338"/>
          </a:xfrm>
        </p:spPr>
        <p:txBody>
          <a:bodyPr>
            <a:normAutofit/>
          </a:bodyPr>
          <a:lstStyle/>
          <a:p>
            <a:r>
              <a:rPr lang="en-US" altLang="ja-JP" u="sng" dirty="0"/>
              <a:t>Resettlements</a:t>
            </a:r>
            <a:r>
              <a:rPr lang="en-US" altLang="ja-JP" dirty="0"/>
              <a:t> from Myanmar: only 87 people were accepted (2010-2014), compared to the annual acceptance limit of 30.</a:t>
            </a:r>
          </a:p>
          <a:p>
            <a:pPr lvl="1"/>
            <a:r>
              <a:rPr lang="en-US" altLang="ja-JP" dirty="0"/>
              <a:t>employment possibilities</a:t>
            </a:r>
          </a:p>
          <a:p>
            <a:pPr lvl="1"/>
            <a:r>
              <a:rPr lang="en-US" altLang="ja-JP" dirty="0"/>
              <a:t>small-scale refugee communities</a:t>
            </a:r>
          </a:p>
          <a:p>
            <a:pPr lvl="1"/>
            <a:r>
              <a:rPr lang="en-US" altLang="ja-JP" dirty="0"/>
              <a:t>difficulties of social integration(learning Japanese)</a:t>
            </a:r>
            <a:endParaRPr kumimoji="1" lang="ja-JP" altLang="en-US" dirty="0"/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97D036F3-AB83-4E47-B368-D1122E8F6F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872655" cy="4351338"/>
          </a:xfrm>
        </p:spPr>
        <p:txBody>
          <a:bodyPr>
            <a:normAutofit/>
          </a:bodyPr>
          <a:lstStyle/>
          <a:p>
            <a:r>
              <a:rPr lang="en-US" altLang="ja-JP" u="sng" dirty="0"/>
              <a:t>Financial support </a:t>
            </a:r>
            <a:r>
              <a:rPr lang="en-US" altLang="ja-JP" dirty="0"/>
              <a:t>to international refugee organizations :</a:t>
            </a:r>
          </a:p>
          <a:p>
            <a:r>
              <a:rPr lang="en-US" altLang="ja-JP" dirty="0"/>
              <a:t>voluntary contributions of 20 to 30 billion yen to UNHCR and other institutions each year</a:t>
            </a:r>
          </a:p>
          <a:p>
            <a:r>
              <a:rPr lang="en-US" altLang="ja-JP" dirty="0"/>
              <a:t>a total of \200 billion (\</a:t>
            </a:r>
            <a:r>
              <a:rPr lang="ja-JP" altLang="en-US" dirty="0"/>
              <a:t> </a:t>
            </a:r>
            <a:r>
              <a:rPr lang="en-US" altLang="ja-JP" dirty="0"/>
              <a:t>97 billion, to support IDP and refugees in Syria and Iraq</a:t>
            </a:r>
            <a:r>
              <a:rPr lang="ja-JP" altLang="en-US" dirty="0"/>
              <a:t>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⇒</a:t>
            </a:r>
            <a:r>
              <a:rPr lang="en-US" altLang="ja-JP" dirty="0"/>
              <a:t>these contributions should be re-evaluated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66681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642235-32BB-4FF7-9B34-05AF28D01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(2) Japanese Immigration Regime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6BC7E05-191A-4725-B60B-8884A7AA66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6841" y="1825624"/>
            <a:ext cx="5672959" cy="4827423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/>
              <a:t>Officially denying immigration policy...</a:t>
            </a:r>
          </a:p>
          <a:p>
            <a:r>
              <a:rPr lang="en-US" altLang="ja-JP" dirty="0"/>
              <a:t>1,280,000 foreign workers in 2017: due to the reform of the Immigration Control Acts in 1989</a:t>
            </a:r>
            <a:endParaRPr lang="ja-JP" altLang="en-US" dirty="0"/>
          </a:p>
          <a:p>
            <a:pPr lvl="1"/>
            <a:r>
              <a:rPr lang="en-US" altLang="ja-JP" dirty="0"/>
              <a:t>foreign students</a:t>
            </a:r>
          </a:p>
          <a:p>
            <a:pPr lvl="1"/>
            <a:r>
              <a:rPr lang="en-US" altLang="ja-JP" dirty="0"/>
              <a:t>highly skilled foreigners</a:t>
            </a:r>
          </a:p>
          <a:p>
            <a:pPr lvl="1"/>
            <a:r>
              <a:rPr lang="en-US" altLang="ja-JP" dirty="0"/>
              <a:t>permanent residents and their Japanese spouses and descendants : </a:t>
            </a:r>
            <a:r>
              <a:rPr lang="en-US" altLang="ja-JP" i="1" dirty="0"/>
              <a:t>Nikkei-</a:t>
            </a:r>
            <a:r>
              <a:rPr lang="en-US" altLang="ja-JP" i="1" dirty="0" err="1"/>
              <a:t>jin</a:t>
            </a:r>
            <a:r>
              <a:rPr lang="en-US" altLang="ja-JP" i="1" dirty="0"/>
              <a:t> </a:t>
            </a:r>
            <a:r>
              <a:rPr lang="en-US" altLang="ja-JP" dirty="0"/>
              <a:t>(144,000 Brazilians and Peruvians in 2017)</a:t>
            </a:r>
          </a:p>
          <a:p>
            <a:pPr lvl="1"/>
            <a:r>
              <a:rPr lang="en-US" altLang="ja-JP" dirty="0"/>
              <a:t>Technical Intern Trainees (in 1993, young Asians</a:t>
            </a:r>
            <a:r>
              <a:rPr lang="en-US" altLang="ja-JP" u="sng" dirty="0"/>
              <a:t>: Chinese, Vietnamese </a:t>
            </a:r>
            <a:r>
              <a:rPr lang="en-US" altLang="ja-JP" dirty="0"/>
              <a:t>)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F2E7605-5577-4037-8B3A-892D7EB9E3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/>
              <a:t>Public support and information for foreigners living in Japan are insufficient.</a:t>
            </a:r>
          </a:p>
          <a:p>
            <a:r>
              <a:rPr lang="en-US" altLang="ja-JP" dirty="0"/>
              <a:t>A decreasing labor shortage due to the declining birthrate (1.36 in 2019!) and aging population  forced changes in the immigration policy</a:t>
            </a:r>
          </a:p>
          <a:p>
            <a:pPr lvl="1"/>
            <a:r>
              <a:rPr lang="en-US" altLang="ja-JP" dirty="0"/>
              <a:t>To reform their Immigration and Control Act(Dec. 2019)</a:t>
            </a:r>
          </a:p>
          <a:p>
            <a:pPr lvl="1"/>
            <a:r>
              <a:rPr lang="en-US" altLang="ja-JP" dirty="0"/>
              <a:t>To introduce the status of </a:t>
            </a:r>
            <a:r>
              <a:rPr lang="en-US" altLang="ja-JP" u="sng" dirty="0"/>
              <a:t>Specific Technical Intern</a:t>
            </a:r>
          </a:p>
          <a:p>
            <a:pPr lvl="1"/>
            <a:r>
              <a:rPr lang="en-US" altLang="ja-JP" dirty="0"/>
              <a:t>high skills and expertise to work for </a:t>
            </a:r>
            <a:r>
              <a:rPr lang="en-US" altLang="ja-JP" u="sng" dirty="0"/>
              <a:t>five years </a:t>
            </a:r>
            <a:r>
              <a:rPr lang="en-US" altLang="ja-JP" dirty="0"/>
              <a:t>maximum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1680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475A7F-73F4-4683-BFF5-829E9800B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(3) Some inconveniences for refugees and foreigners coming to Japan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2515A7-28B9-4C24-93DB-9B4C681AEA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/>
              <a:t> Some reasons for the small number of asylum</a:t>
            </a:r>
          </a:p>
          <a:p>
            <a:r>
              <a:rPr lang="en-US" altLang="ja-JP" u="sng" dirty="0"/>
              <a:t>practical inconveniences </a:t>
            </a:r>
            <a:r>
              <a:rPr lang="en-US" altLang="ja-JP" dirty="0"/>
              <a:t>as regards procedures: documents in Japanese ; not having the status of legal, they cannot work</a:t>
            </a:r>
          </a:p>
          <a:p>
            <a:r>
              <a:rPr lang="en-US" altLang="ja-JP" u="sng" dirty="0"/>
              <a:t>Geographical reasons</a:t>
            </a:r>
            <a:r>
              <a:rPr lang="en-US" altLang="ja-JP" dirty="0"/>
              <a:t>: isolated by the sea ; high cost of visiting and living.</a:t>
            </a:r>
          </a:p>
          <a:p>
            <a:r>
              <a:rPr lang="en-US" altLang="ja-JP" dirty="0"/>
              <a:t>The annual budget for resettlement programs for 30 people is 130 million yen (calculated at 4 million yen per person) </a:t>
            </a:r>
          </a:p>
          <a:p>
            <a:r>
              <a:rPr lang="en-US" altLang="ja-JP" dirty="0"/>
              <a:t>this  can help 40 refugees in underdeveloped countries (Takizawa 2016, p.21)</a:t>
            </a:r>
          </a:p>
          <a:p>
            <a:r>
              <a:rPr lang="en-US" altLang="ja-JP" dirty="0"/>
              <a:t>an image as being intolerant to refugees : no refugee chain</a:t>
            </a:r>
          </a:p>
        </p:txBody>
      </p:sp>
    </p:spTree>
    <p:extLst>
      <p:ext uri="{BB962C8B-B14F-4D97-AF65-F5344CB8AC3E}">
        <p14:creationId xmlns:p14="http://schemas.microsoft.com/office/powerpoint/2010/main" val="1377501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EA64C9-2973-42D7-AED0-F8A554506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9360"/>
            <a:ext cx="10515600" cy="1325563"/>
          </a:xfrm>
        </p:spPr>
        <p:txBody>
          <a:bodyPr/>
          <a:lstStyle/>
          <a:p>
            <a:r>
              <a:rPr lang="en-US" altLang="ja-JP" dirty="0"/>
              <a:t>Although this intolerance for refugees is recognized,…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54506A5-30E5-4FE8-BF23-D875722D75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An asylum seeker having residence status can work and, if the application is denied, he or she can object and reapply.</a:t>
            </a:r>
            <a:endParaRPr lang="ja-JP" altLang="en-US" dirty="0"/>
          </a:p>
          <a:p>
            <a:r>
              <a:rPr lang="en-US" altLang="ja-JP" dirty="0"/>
              <a:t>Those applying for refugee status with the purpose of finding work are increasing among Nepalese, Vietnamese, Indonesians, etc.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25216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142</TotalTime>
  <Words>899</Words>
  <Application>Microsoft Office PowerPoint</Application>
  <PresentationFormat>ワイド画面</PresentationFormat>
  <Paragraphs>68</Paragraphs>
  <Slides>10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6" baseType="lpstr">
      <vt:lpstr>游ゴシック</vt:lpstr>
      <vt:lpstr>游ゴシック Light</vt:lpstr>
      <vt:lpstr>游明朝</vt:lpstr>
      <vt:lpstr>Arial</vt:lpstr>
      <vt:lpstr>Wingdings</vt:lpstr>
      <vt:lpstr>Office テーマ</vt:lpstr>
      <vt:lpstr>The Japanese government's response to the migration crisis   (1) Refugee and immigration policies Noriko Suzuki (Waseda University)                                       </vt:lpstr>
      <vt:lpstr>1. The Japanese government's response to the refugee crisis</vt:lpstr>
      <vt:lpstr>The number of asylum applications</vt:lpstr>
      <vt:lpstr>Ministry of Justice, http://www.moj.go.jp/isa/content/930005069.pdf </vt:lpstr>
      <vt:lpstr>(1) Japanese Regime for Refugees</vt:lpstr>
      <vt:lpstr>PowerPoint プレゼンテーション</vt:lpstr>
      <vt:lpstr>(2) Japanese Immigration Regime</vt:lpstr>
      <vt:lpstr>(3) Some inconveniences for refugees and foreigners coming to Japan</vt:lpstr>
      <vt:lpstr>Although this intolerance for refugees is recognized,…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Suzuki Noriko</dc:creator>
  <cp:lastModifiedBy>Suzuki Noriko</cp:lastModifiedBy>
  <cp:revision>4</cp:revision>
  <cp:lastPrinted>2021-01-15T11:17:01Z</cp:lastPrinted>
  <dcterms:created xsi:type="dcterms:W3CDTF">2021-01-07T06:32:36Z</dcterms:created>
  <dcterms:modified xsi:type="dcterms:W3CDTF">2021-01-15T11:17:30Z</dcterms:modified>
</cp:coreProperties>
</file>