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57" r:id="rId3"/>
    <p:sldId id="266" r:id="rId4"/>
    <p:sldId id="270" r:id="rId5"/>
    <p:sldId id="265" r:id="rId6"/>
    <p:sldId id="264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387D9-DA66-4827-8862-9E01C3B26964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B6787-5829-4C26-AEEF-16FF73DAE6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15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72CE-3715-4461-83B8-73A9C8FF11A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63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72CE-3715-4461-83B8-73A9C8FF11A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167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72CE-3715-4461-83B8-73A9C8FF11A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81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72CE-3715-4461-83B8-73A9C8FF11A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89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72CE-3715-4461-83B8-73A9C8FF11A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97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572CE-3715-4461-83B8-73A9C8FF11A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69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83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9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11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1A9E-2441-45D5-8CA7-086719FE8C1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60784"/>
          </a:xfrm>
        </p:spPr>
        <p:txBody>
          <a:bodyPr>
            <a:noAutofit/>
          </a:bodyPr>
          <a:lstStyle>
            <a:lvl1pPr>
              <a:defRPr sz="3000">
                <a:solidFill>
                  <a:srgbClr val="44546A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-1" y="1196734"/>
            <a:ext cx="12193200" cy="4571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rgbClr val="44546A"/>
              </a:solidFill>
            </a:endParaRPr>
          </a:p>
        </p:txBody>
      </p:sp>
      <p:sp>
        <p:nvSpPr>
          <p:cNvPr id="9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 userDrawn="1"/>
        </p:nvSpPr>
        <p:spPr>
          <a:xfrm>
            <a:off x="10255851" y="273600"/>
            <a:ext cx="1634796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44546A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74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71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4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4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7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77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9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7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8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98375-B7BC-4C01-AC2C-031687BE339A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01F4-AE39-4C2B-9D36-B0679683D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0507" t="36812" r="7974" b="29919"/>
          <a:stretch/>
        </p:blipFill>
        <p:spPr>
          <a:xfrm>
            <a:off x="9512968" y="1174437"/>
            <a:ext cx="2598821" cy="22598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88234" y="1480930"/>
            <a:ext cx="85349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/>
              <a:t> </a:t>
            </a:r>
          </a:p>
          <a:p>
            <a:r>
              <a:rPr lang="de-DE" sz="2500" b="1" dirty="0"/>
              <a:t>Key </a:t>
            </a:r>
            <a:r>
              <a:rPr lang="de-DE" sz="2500" b="1" dirty="0" err="1"/>
              <a:t>words</a:t>
            </a:r>
            <a:r>
              <a:rPr lang="de-DE" sz="2500" b="1" dirty="0"/>
              <a:t> </a:t>
            </a:r>
            <a:endParaRPr lang="de-DE" sz="2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500" i="1" dirty="0" err="1"/>
              <a:t>Covidfencing</a:t>
            </a:r>
            <a:r>
              <a:rPr lang="de-DE" sz="2500" dirty="0"/>
              <a:t> (</a:t>
            </a:r>
            <a:r>
              <a:rPr lang="de-DE" sz="2500" dirty="0" err="1"/>
              <a:t>Medeiros</a:t>
            </a:r>
            <a:r>
              <a:rPr lang="de-DE" sz="2500" dirty="0"/>
              <a:t> et al. 2021)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500" dirty="0" err="1"/>
              <a:t>Border</a:t>
            </a:r>
            <a:r>
              <a:rPr lang="de-DE" sz="2500" dirty="0"/>
              <a:t> </a:t>
            </a:r>
            <a:r>
              <a:rPr lang="de-DE" sz="2500" dirty="0" err="1"/>
              <a:t>regions</a:t>
            </a:r>
            <a:r>
              <a:rPr lang="de-DE" sz="2500" dirty="0"/>
              <a:t> </a:t>
            </a:r>
            <a:r>
              <a:rPr lang="de-DE" sz="2500" dirty="0" err="1"/>
              <a:t>as</a:t>
            </a:r>
            <a:r>
              <a:rPr lang="de-DE" sz="2500" dirty="0"/>
              <a:t> </a:t>
            </a:r>
            <a:r>
              <a:rPr lang="de-DE" sz="2500" i="1" dirty="0"/>
              <a:t>‚</a:t>
            </a:r>
            <a:r>
              <a:rPr lang="de-DE" sz="2500" i="1" dirty="0" err="1"/>
              <a:t>forgotten</a:t>
            </a:r>
            <a:r>
              <a:rPr lang="de-DE" sz="2500" i="1" dirty="0"/>
              <a:t> </a:t>
            </a:r>
            <a:r>
              <a:rPr lang="de-DE" sz="2500" i="1" dirty="0" err="1"/>
              <a:t>regions</a:t>
            </a:r>
            <a:r>
              <a:rPr lang="de-DE" sz="2500" i="1" dirty="0"/>
              <a:t>‘</a:t>
            </a:r>
            <a:r>
              <a:rPr lang="de-DE" sz="2500" dirty="0"/>
              <a:t> (Böhm 2021; </a:t>
            </a:r>
            <a:r>
              <a:rPr lang="de-DE" sz="2500" dirty="0" err="1"/>
              <a:t>Goolsbee</a:t>
            </a:r>
            <a:r>
              <a:rPr lang="de-DE" sz="2500" dirty="0"/>
              <a:t> &amp; </a:t>
            </a:r>
            <a:r>
              <a:rPr lang="de-DE" sz="2500" dirty="0" err="1"/>
              <a:t>Syverson</a:t>
            </a:r>
            <a:r>
              <a:rPr lang="de-DE" sz="2500" dirty="0"/>
              <a:t> 2020)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500" dirty="0"/>
              <a:t> </a:t>
            </a:r>
            <a:r>
              <a:rPr lang="de-DE" sz="2500" i="1" dirty="0"/>
              <a:t>‚</a:t>
            </a:r>
            <a:r>
              <a:rPr lang="de-DE" sz="2500" i="1" dirty="0" err="1"/>
              <a:t>Crisis</a:t>
            </a:r>
            <a:r>
              <a:rPr lang="de-DE" sz="2500" i="1" dirty="0"/>
              <a:t> </a:t>
            </a:r>
            <a:r>
              <a:rPr lang="de-DE" sz="2500" i="1" dirty="0" err="1"/>
              <a:t>as</a:t>
            </a:r>
            <a:r>
              <a:rPr lang="de-DE" sz="2500" i="1" dirty="0"/>
              <a:t> a </a:t>
            </a:r>
            <a:r>
              <a:rPr lang="de-DE" sz="2500" i="1" dirty="0" err="1"/>
              <a:t>catalyst</a:t>
            </a:r>
            <a:r>
              <a:rPr lang="de-DE" sz="2500" i="1" dirty="0"/>
              <a:t>‘ </a:t>
            </a:r>
            <a:r>
              <a:rPr lang="de-DE" sz="2500" dirty="0"/>
              <a:t>(Hippe et al. 2022)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500" i="1" dirty="0"/>
              <a:t>‘ </a:t>
            </a:r>
            <a:r>
              <a:rPr lang="de-DE" sz="2500" i="1" dirty="0" err="1"/>
              <a:t>crisis</a:t>
            </a:r>
            <a:r>
              <a:rPr lang="de-DE" sz="2500" i="1" dirty="0"/>
              <a:t> </a:t>
            </a:r>
            <a:r>
              <a:rPr lang="de-DE" sz="2500" i="1" dirty="0" err="1"/>
              <a:t>dementia</a:t>
            </a:r>
            <a:r>
              <a:rPr lang="de-DE" sz="2500" i="1" dirty="0"/>
              <a:t>’ </a:t>
            </a:r>
            <a:r>
              <a:rPr lang="de-DE" sz="2500" dirty="0"/>
              <a:t>(Chilla et al. 2023)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500" dirty="0" err="1"/>
              <a:t>Border</a:t>
            </a:r>
            <a:r>
              <a:rPr lang="de-DE" sz="2500" dirty="0"/>
              <a:t> </a:t>
            </a:r>
            <a:r>
              <a:rPr lang="de-DE" sz="2500" dirty="0" err="1"/>
              <a:t>regions</a:t>
            </a:r>
            <a:r>
              <a:rPr lang="de-DE" sz="2500" dirty="0"/>
              <a:t> </a:t>
            </a:r>
            <a:r>
              <a:rPr lang="de-DE" sz="2500" dirty="0" err="1"/>
              <a:t>as</a:t>
            </a:r>
            <a:r>
              <a:rPr lang="de-DE" sz="2500" dirty="0"/>
              <a:t> </a:t>
            </a:r>
            <a:r>
              <a:rPr lang="de-DE" sz="2500" dirty="0" err="1"/>
              <a:t>laboratories</a:t>
            </a:r>
            <a:r>
              <a:rPr lang="de-DE" sz="2500" dirty="0"/>
              <a:t>… - </a:t>
            </a:r>
            <a:r>
              <a:rPr lang="de-DE" sz="2500" dirty="0" err="1"/>
              <a:t>or</a:t>
            </a:r>
            <a:r>
              <a:rPr lang="de-DE" sz="2500" dirty="0"/>
              <a:t> </a:t>
            </a:r>
            <a:r>
              <a:rPr lang="de-DE" sz="2500" dirty="0" err="1"/>
              <a:t>as</a:t>
            </a:r>
            <a:r>
              <a:rPr lang="de-DE" sz="2500" dirty="0"/>
              <a:t> </a:t>
            </a:r>
            <a:r>
              <a:rPr lang="de-DE" sz="2500" i="1" dirty="0" err="1"/>
              <a:t>museums</a:t>
            </a:r>
            <a:r>
              <a:rPr lang="de-DE" sz="2500" dirty="0"/>
              <a:t>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500" dirty="0"/>
              <a:t>Medical care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500" dirty="0"/>
              <a:t>Transport </a:t>
            </a:r>
            <a:r>
              <a:rPr lang="de-DE" sz="2500" dirty="0" err="1"/>
              <a:t>infrastructure</a:t>
            </a:r>
            <a:r>
              <a:rPr lang="de-DE" sz="25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500" dirty="0"/>
              <a:t>Language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500" dirty="0"/>
              <a:t>….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endParaRPr lang="de-DE" sz="2500" dirty="0"/>
          </a:p>
        </p:txBody>
      </p:sp>
      <p:sp>
        <p:nvSpPr>
          <p:cNvPr id="4" name="Textfeld 3"/>
          <p:cNvSpPr txBox="1"/>
          <p:nvPr/>
        </p:nvSpPr>
        <p:spPr>
          <a:xfrm>
            <a:off x="410817" y="440636"/>
            <a:ext cx="853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Post-</a:t>
            </a:r>
            <a:r>
              <a:rPr lang="de-DE" sz="3200" b="1" dirty="0" err="1"/>
              <a:t>Covid</a:t>
            </a:r>
            <a:r>
              <a:rPr lang="de-DE" sz="3200" b="1" dirty="0"/>
              <a:t> </a:t>
            </a:r>
            <a:r>
              <a:rPr lang="de-DE" sz="3200" b="1" dirty="0" err="1"/>
              <a:t>key</a:t>
            </a:r>
            <a:r>
              <a:rPr lang="de-DE" sz="3200" b="1" dirty="0"/>
              <a:t> </a:t>
            </a:r>
            <a:r>
              <a:rPr lang="de-DE" sz="3200" b="1" dirty="0" err="1"/>
              <a:t>words</a:t>
            </a:r>
            <a:r>
              <a:rPr lang="de-DE" sz="3200" b="1" dirty="0"/>
              <a:t> in </a:t>
            </a:r>
            <a:r>
              <a:rPr lang="de-DE" sz="3200" b="1" dirty="0" err="1"/>
              <a:t>academia</a:t>
            </a:r>
            <a:r>
              <a:rPr lang="de-DE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19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32610" t="15799" r="16360" b="8263"/>
          <a:stretch/>
        </p:blipFill>
        <p:spPr>
          <a:xfrm>
            <a:off x="2117034" y="-2945"/>
            <a:ext cx="8196470" cy="68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9452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40680" t="11017" r="32093" b="17393"/>
          <a:stretch/>
        </p:blipFill>
        <p:spPr>
          <a:xfrm>
            <a:off x="3021496" y="0"/>
            <a:ext cx="4571999" cy="676217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901030" y="0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Positionpaper</a:t>
            </a:r>
            <a:r>
              <a:rPr lang="de-DE" b="1" dirty="0"/>
              <a:t> </a:t>
            </a:r>
            <a:r>
              <a:rPr lang="de-DE" b="1" dirty="0" err="1"/>
              <a:t>IMeG</a:t>
            </a:r>
            <a:r>
              <a:rPr lang="de-DE" b="1" dirty="0"/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93914" y="586409"/>
            <a:ext cx="173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Put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border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regions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political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agenda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79613" y="2505670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Territorial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monitoring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6287" y="4015409"/>
            <a:ext cx="206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Establish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routines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information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exchange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6287" y="5495331"/>
            <a:ext cx="206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Prepare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cb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taks-forces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next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crises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93495" y="556592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Formate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urgency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plans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93494" y="1859339"/>
            <a:ext cx="206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Improve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communication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channels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713593" y="3611218"/>
            <a:ext cx="2067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Establish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crisis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management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institutions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713593" y="5049942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Improve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solidarity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border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reigons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08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70507" t="36812" r="7974" b="29919"/>
          <a:stretch/>
        </p:blipFill>
        <p:spPr>
          <a:xfrm>
            <a:off x="9512968" y="1174437"/>
            <a:ext cx="2598821" cy="22598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78295" y="496956"/>
            <a:ext cx="1106957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500" b="1" i="1" dirty="0" err="1"/>
              <a:t>Avoid</a:t>
            </a:r>
            <a:r>
              <a:rPr lang="de-DE" sz="2500" b="1" i="1" dirty="0"/>
              <a:t> ‘ </a:t>
            </a:r>
            <a:r>
              <a:rPr lang="de-DE" sz="2500" b="1" i="1" dirty="0" err="1"/>
              <a:t>crisis</a:t>
            </a:r>
            <a:r>
              <a:rPr lang="de-DE" sz="2500" b="1" i="1" dirty="0"/>
              <a:t> </a:t>
            </a:r>
            <a:r>
              <a:rPr lang="de-DE" sz="2500" b="1" i="1" dirty="0" err="1"/>
              <a:t>dementia</a:t>
            </a:r>
            <a:r>
              <a:rPr lang="de-DE" sz="2500" b="1" i="1" dirty="0"/>
              <a:t>’ </a:t>
            </a:r>
            <a:r>
              <a:rPr lang="de-DE" sz="2500" b="1" dirty="0"/>
              <a:t>(Chilla et al. 2023) – </a:t>
            </a:r>
            <a:r>
              <a:rPr lang="de-DE" sz="2500" b="1" dirty="0" err="1"/>
              <a:t>address</a:t>
            </a:r>
            <a:r>
              <a:rPr lang="de-DE" sz="2500" b="1" dirty="0"/>
              <a:t> ‘</a:t>
            </a:r>
            <a:r>
              <a:rPr lang="de-DE" sz="2500" b="1" dirty="0" err="1"/>
              <a:t>next</a:t>
            </a:r>
            <a:r>
              <a:rPr lang="de-DE" sz="2500" b="1" dirty="0"/>
              <a:t> </a:t>
            </a:r>
            <a:r>
              <a:rPr lang="de-DE" sz="2500" b="1" dirty="0" err="1"/>
              <a:t>level</a:t>
            </a:r>
            <a:r>
              <a:rPr lang="de-DE" sz="2500" b="1" dirty="0"/>
              <a:t>‘/ </a:t>
            </a:r>
            <a:r>
              <a:rPr lang="de-DE" sz="2500" b="1" dirty="0" err="1"/>
              <a:t>think</a:t>
            </a:r>
            <a:r>
              <a:rPr lang="de-DE" sz="2500" b="1" dirty="0"/>
              <a:t> </a:t>
            </a:r>
            <a:r>
              <a:rPr lang="de-DE" sz="2500" b="1" dirty="0" err="1"/>
              <a:t>bit</a:t>
            </a:r>
            <a:r>
              <a:rPr lang="de-DE" sz="2500" b="1" dirty="0"/>
              <a:t> </a:t>
            </a:r>
          </a:p>
          <a:p>
            <a:endParaRPr lang="de-DE" sz="2500" dirty="0"/>
          </a:p>
          <a:p>
            <a:r>
              <a:rPr lang="de-DE" sz="2500" dirty="0" err="1"/>
              <a:t>Functional</a:t>
            </a:r>
            <a:r>
              <a:rPr lang="de-DE" sz="2500" dirty="0"/>
              <a:t> </a:t>
            </a:r>
            <a:r>
              <a:rPr lang="de-DE" sz="2500" dirty="0" err="1"/>
              <a:t>perspective</a:t>
            </a:r>
            <a:r>
              <a:rPr lang="de-DE" sz="2500" dirty="0"/>
              <a:t> </a:t>
            </a:r>
          </a:p>
          <a:p>
            <a:r>
              <a:rPr lang="de-DE" sz="2500" dirty="0"/>
              <a:t> </a:t>
            </a:r>
          </a:p>
          <a:p>
            <a:r>
              <a:rPr lang="de-DE" sz="2500" dirty="0"/>
              <a:t>•       </a:t>
            </a:r>
            <a:r>
              <a:rPr lang="de-DE" sz="2500" dirty="0" err="1"/>
              <a:t>improve</a:t>
            </a:r>
            <a:r>
              <a:rPr lang="de-DE" sz="2500" dirty="0"/>
              <a:t> </a:t>
            </a:r>
            <a:r>
              <a:rPr lang="de-DE" sz="2500" dirty="0" err="1"/>
              <a:t>infrastructure</a:t>
            </a:r>
            <a:r>
              <a:rPr lang="de-DE" sz="2500" dirty="0"/>
              <a:t> </a:t>
            </a:r>
          </a:p>
          <a:p>
            <a:r>
              <a:rPr lang="de-DE" sz="2500" dirty="0"/>
              <a:t> •       manage / </a:t>
            </a:r>
            <a:r>
              <a:rPr lang="de-DE" sz="2500" dirty="0" err="1"/>
              <a:t>decrease</a:t>
            </a:r>
            <a:r>
              <a:rPr lang="de-DE" sz="2500" dirty="0"/>
              <a:t> </a:t>
            </a:r>
            <a:r>
              <a:rPr lang="de-DE" sz="2500" dirty="0" err="1"/>
              <a:t>differences</a:t>
            </a:r>
            <a:r>
              <a:rPr lang="de-DE" sz="2500" dirty="0"/>
              <a:t> </a:t>
            </a:r>
          </a:p>
          <a:p>
            <a:endParaRPr lang="de-DE" sz="2500" dirty="0"/>
          </a:p>
          <a:p>
            <a:r>
              <a:rPr lang="de-DE" sz="2500" dirty="0" err="1"/>
              <a:t>Institutional</a:t>
            </a:r>
            <a:r>
              <a:rPr lang="de-DE" sz="2500" dirty="0"/>
              <a:t> </a:t>
            </a:r>
            <a:r>
              <a:rPr lang="de-DE" sz="2500" dirty="0" err="1"/>
              <a:t>perspective</a:t>
            </a:r>
            <a:r>
              <a:rPr lang="de-DE" sz="2500" dirty="0"/>
              <a:t> </a:t>
            </a:r>
          </a:p>
          <a:p>
            <a:r>
              <a:rPr lang="de-DE" sz="2500" dirty="0"/>
              <a:t>•       </a:t>
            </a:r>
            <a:r>
              <a:rPr lang="de-DE" sz="2500" dirty="0" err="1"/>
              <a:t>close</a:t>
            </a:r>
            <a:r>
              <a:rPr lang="de-DE" sz="2500" dirty="0"/>
              <a:t> </a:t>
            </a:r>
            <a:r>
              <a:rPr lang="de-DE" sz="2500" dirty="0" err="1"/>
              <a:t>gaps</a:t>
            </a:r>
            <a:r>
              <a:rPr lang="de-DE" sz="2500" dirty="0"/>
              <a:t> in </a:t>
            </a:r>
            <a:r>
              <a:rPr lang="de-DE" sz="2500" dirty="0" err="1"/>
              <a:t>cooperation</a:t>
            </a:r>
            <a:r>
              <a:rPr lang="de-DE" sz="2500" dirty="0"/>
              <a:t> </a:t>
            </a:r>
          </a:p>
          <a:p>
            <a:r>
              <a:rPr lang="de-DE" sz="2500" dirty="0"/>
              <a:t>•       </a:t>
            </a:r>
            <a:r>
              <a:rPr lang="de-DE" sz="2500" dirty="0" err="1"/>
              <a:t>strategic</a:t>
            </a:r>
            <a:r>
              <a:rPr lang="de-DE" sz="2500" dirty="0"/>
              <a:t> </a:t>
            </a:r>
            <a:r>
              <a:rPr lang="de-DE" sz="2500" dirty="0" err="1"/>
              <a:t>thinking</a:t>
            </a:r>
            <a:r>
              <a:rPr lang="de-DE" sz="2500" dirty="0"/>
              <a:t> </a:t>
            </a:r>
          </a:p>
          <a:p>
            <a:endParaRPr lang="de-DE" sz="2500" dirty="0"/>
          </a:p>
          <a:p>
            <a:r>
              <a:rPr lang="de-DE" sz="2500" dirty="0" err="1"/>
              <a:t>Resilience</a:t>
            </a:r>
            <a:r>
              <a:rPr lang="de-DE" sz="2500" dirty="0"/>
              <a:t>: </a:t>
            </a:r>
            <a:r>
              <a:rPr lang="de-DE" sz="2500" dirty="0" err="1"/>
              <a:t>Learn</a:t>
            </a:r>
            <a:r>
              <a:rPr lang="de-DE" sz="2500" dirty="0"/>
              <a:t> </a:t>
            </a:r>
            <a:r>
              <a:rPr lang="de-DE" sz="2500" dirty="0" err="1"/>
              <a:t>from</a:t>
            </a:r>
            <a:r>
              <a:rPr lang="de-DE" sz="2500" dirty="0"/>
              <a:t> </a:t>
            </a:r>
            <a:r>
              <a:rPr lang="de-DE" sz="2500" dirty="0" err="1"/>
              <a:t>Covid</a:t>
            </a:r>
            <a:r>
              <a:rPr lang="de-DE" sz="2500" dirty="0"/>
              <a:t> </a:t>
            </a:r>
            <a:r>
              <a:rPr lang="de-DE" sz="2500" dirty="0" err="1"/>
              <a:t>times</a:t>
            </a:r>
            <a:r>
              <a:rPr lang="de-DE" sz="2500" dirty="0"/>
              <a:t> </a:t>
            </a:r>
          </a:p>
          <a:p>
            <a:r>
              <a:rPr lang="de-DE" sz="25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164844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Resilience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92" y="1244189"/>
            <a:ext cx="8566163" cy="563228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38200" y="1766608"/>
            <a:ext cx="2431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paths of a system’s growth path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Source: Hippe (2023) based on Martin (2012) and Martin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Sunley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1A9E-2441-45D5-8CA7-086719FE8C1E}" type="slidenum">
              <a:rPr lang="de-DE" smtClean="0"/>
              <a:t>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48478" y="4845147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!!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territory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(rural/urban, East-West,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?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Kind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crises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73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Resilience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74391"/>
            <a:ext cx="4802258" cy="678360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8478" y="4845147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!!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territory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(rural/urban, East-West,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?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Kind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crises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71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Border</a:t>
            </a:r>
            <a:r>
              <a:rPr lang="de-DE" dirty="0"/>
              <a:t> </a:t>
            </a:r>
            <a:r>
              <a:rPr lang="de-DE" dirty="0" err="1"/>
              <a:t>controls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2" y="111529"/>
            <a:ext cx="11495368" cy="6354327"/>
          </a:xfrm>
        </p:spPr>
      </p:pic>
    </p:spTree>
    <p:extLst>
      <p:ext uri="{BB962C8B-B14F-4D97-AF65-F5344CB8AC3E}">
        <p14:creationId xmlns:p14="http://schemas.microsoft.com/office/powerpoint/2010/main" val="17938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Breitbild</PresentationFormat>
  <Paragraphs>51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Resilience</vt:lpstr>
      <vt:lpstr>Resilience</vt:lpstr>
      <vt:lpstr>Border controls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</dc:title>
  <dc:creator>Hippe, Stefan</dc:creator>
  <cp:lastModifiedBy>Michael Frey</cp:lastModifiedBy>
  <cp:revision>10</cp:revision>
  <dcterms:created xsi:type="dcterms:W3CDTF">2023-10-05T07:55:25Z</dcterms:created>
  <dcterms:modified xsi:type="dcterms:W3CDTF">2023-10-06T06:37:43Z</dcterms:modified>
</cp:coreProperties>
</file>