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0" r:id="rId4"/>
    <p:sldId id="261" r:id="rId5"/>
    <p:sldId id="259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24818" autoAdjust="0"/>
  </p:normalViewPr>
  <p:slideViewPr>
    <p:cSldViewPr snapToGrid="0">
      <p:cViewPr varScale="1">
        <p:scale>
          <a:sx n="18" d="100"/>
          <a:sy n="18" d="100"/>
        </p:scale>
        <p:origin x="25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B6C11-9A85-496A-878E-AACE758DF168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48568-E0EC-4359-A8C2-CA8E84BC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02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48568-E0EC-4359-A8C2-CA8E84BCC3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55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48568-E0EC-4359-A8C2-CA8E84BCC3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89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48568-E0EC-4359-A8C2-CA8E84BCC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37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48568-E0EC-4359-A8C2-CA8E84BCC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00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48568-E0EC-4359-A8C2-CA8E84BCC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66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48568-E0EC-4359-A8C2-CA8E84BCC3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17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B333-3CAD-4AD2-B168-02CE3B27AA76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952A-0D58-4E2A-956D-187F25D28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29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B333-3CAD-4AD2-B168-02CE3B27AA76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952A-0D58-4E2A-956D-187F25D28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56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B333-3CAD-4AD2-B168-02CE3B27AA76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952A-0D58-4E2A-956D-187F25D28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82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B333-3CAD-4AD2-B168-02CE3B27AA76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952A-0D58-4E2A-956D-187F25D28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5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B333-3CAD-4AD2-B168-02CE3B27AA76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952A-0D58-4E2A-956D-187F25D28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2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B333-3CAD-4AD2-B168-02CE3B27AA76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952A-0D58-4E2A-956D-187F25D28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94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B333-3CAD-4AD2-B168-02CE3B27AA76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952A-0D58-4E2A-956D-187F25D28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9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B333-3CAD-4AD2-B168-02CE3B27AA76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952A-0D58-4E2A-956D-187F25D28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2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B333-3CAD-4AD2-B168-02CE3B27AA76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952A-0D58-4E2A-956D-187F25D28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7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B333-3CAD-4AD2-B168-02CE3B27AA76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952A-0D58-4E2A-956D-187F25D28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7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B333-3CAD-4AD2-B168-02CE3B27AA76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952A-0D58-4E2A-956D-187F25D28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6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1B333-3CAD-4AD2-B168-02CE3B27AA76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F952A-0D58-4E2A-956D-187F25D28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3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7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4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05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93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4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12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28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16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6</Words>
  <Application>Microsoft Office PowerPoint</Application>
  <PresentationFormat>Widescreen</PresentationFormat>
  <Paragraphs>6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shostak</dc:creator>
  <cp:lastModifiedBy>ann shostak</cp:lastModifiedBy>
  <cp:revision>17</cp:revision>
  <dcterms:created xsi:type="dcterms:W3CDTF">2023-10-27T05:31:22Z</dcterms:created>
  <dcterms:modified xsi:type="dcterms:W3CDTF">2023-11-15T07:09:37Z</dcterms:modified>
</cp:coreProperties>
</file>