
<file path=[Content_Types].xml><?xml version="1.0" encoding="utf-8"?>
<Types xmlns="http://schemas.openxmlformats.org/package/2006/content-types">
  <Default Extension="fntdata" ContentType="application/x-fontdata"/>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2.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3.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theme/theme4.xml" ContentType="application/vnd.openxmlformats-officedocument.theme+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theme/theme5.xml" ContentType="application/vnd.openxmlformats-officedocument.theme+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theme/theme6.xml" ContentType="application/vnd.openxmlformats-officedocument.theme+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theme/theme7.xml" ContentType="application/vnd.openxmlformats-officedocument.theme+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theme/theme8.xml" ContentType="application/vnd.openxmlformats-officedocument.theme+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9.xml" ContentType="application/vnd.openxmlformats-officedocument.theme+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theme/theme10.xml" ContentType="application/vnd.openxmlformats-officedocument.theme+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theme/theme11.xml" ContentType="application/vnd.openxmlformats-officedocument.theme+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theme/theme12.xml" ContentType="application/vnd.openxmlformats-officedocument.theme+xml"/>
  <Override PartName="/ppt/theme/theme1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924" r:id="rId1"/>
    <p:sldMasterId id="2147483925" r:id="rId2"/>
    <p:sldMasterId id="2147483926" r:id="rId3"/>
    <p:sldMasterId id="2147483927" r:id="rId4"/>
    <p:sldMasterId id="2147483928" r:id="rId5"/>
    <p:sldMasterId id="2147483929" r:id="rId6"/>
    <p:sldMasterId id="2147483930" r:id="rId7"/>
    <p:sldMasterId id="2147483931" r:id="rId8"/>
    <p:sldMasterId id="2147483932" r:id="rId9"/>
    <p:sldMasterId id="2147483933" r:id="rId10"/>
    <p:sldMasterId id="2147483934" r:id="rId11"/>
    <p:sldMasterId id="2147483935" r:id="rId12"/>
  </p:sldMasterIdLst>
  <p:notesMasterIdLst>
    <p:notesMasterId r:id="rId38"/>
  </p:notesMasterIdLst>
  <p:sldIdLst>
    <p:sldId id="256" r:id="rId13"/>
    <p:sldId id="257" r:id="rId14"/>
    <p:sldId id="258" r:id="rId15"/>
    <p:sldId id="259" r:id="rId16"/>
    <p:sldId id="260" r:id="rId17"/>
    <p:sldId id="261" r:id="rId18"/>
    <p:sldId id="262" r:id="rId19"/>
    <p:sldId id="263" r:id="rId20"/>
    <p:sldId id="264" r:id="rId21"/>
    <p:sldId id="265" r:id="rId22"/>
    <p:sldId id="266" r:id="rId23"/>
    <p:sldId id="267" r:id="rId24"/>
    <p:sldId id="268" r:id="rId25"/>
    <p:sldId id="269" r:id="rId26"/>
    <p:sldId id="270" r:id="rId27"/>
    <p:sldId id="271" r:id="rId28"/>
    <p:sldId id="272" r:id="rId29"/>
    <p:sldId id="273" r:id="rId30"/>
    <p:sldId id="274" r:id="rId31"/>
    <p:sldId id="275" r:id="rId32"/>
    <p:sldId id="276" r:id="rId33"/>
    <p:sldId id="277" r:id="rId34"/>
    <p:sldId id="278" r:id="rId35"/>
    <p:sldId id="279" r:id="rId36"/>
    <p:sldId id="280" r:id="rId37"/>
  </p:sldIdLst>
  <p:sldSz cx="9144000" cy="5143500" type="screen16x9"/>
  <p:notesSz cx="6858000" cy="9144000"/>
  <p:embeddedFontLst>
    <p:embeddedFont>
      <p:font typeface="Anaheim" panose="020B0604020202020204" charset="0"/>
      <p:regular r:id="rId39"/>
    </p:embeddedFont>
    <p:embeddedFont>
      <p:font typeface="Bebas Neue" panose="020B0606020202050201" pitchFamily="34" charset="0"/>
      <p:regular r:id="rId40"/>
    </p:embeddedFont>
    <p:embeddedFont>
      <p:font typeface="Bowlby One" panose="020B0604020202020204" charset="0"/>
      <p:regular r:id="rId41"/>
    </p:embeddedFont>
    <p:embeddedFont>
      <p:font typeface="Nunito Light" pitchFamily="2" charset="0"/>
      <p:regular r:id="rId42"/>
      <p:italic r:id="rId43"/>
    </p:embeddedFont>
    <p:embeddedFont>
      <p:font typeface="Plus Jakarta Sans" panose="020B0604020202020204" charset="0"/>
      <p:regular r:id="rId44"/>
      <p:bold r:id="rId45"/>
      <p:italic r:id="rId46"/>
      <p:boldItalic r:id="rId47"/>
    </p:embeddedFont>
    <p:embeddedFont>
      <p:font typeface="Work Sans" pitchFamily="2" charset="0"/>
      <p:regular r:id="rId48"/>
      <p:bold r:id="rId49"/>
      <p:italic r:id="rId50"/>
      <p:boldItalic r:id="rId51"/>
    </p:embeddedFont>
    <p:embeddedFont>
      <p:font typeface="Work Sans Medium" pitchFamily="2" charset="0"/>
      <p:regular r:id="rId52"/>
      <p:bold r:id="rId53"/>
      <p:italic r:id="rId54"/>
      <p:boldItalic r:id="rId55"/>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39" d="100"/>
          <a:sy n="139" d="100"/>
        </p:scale>
        <p:origin x="804" y="102"/>
      </p:cViewPr>
      <p:guideLst>
        <p:guide orient="horz" pos="1620"/>
        <p:guide pos="288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xml"/><Relationship Id="rId18" Type="http://schemas.openxmlformats.org/officeDocument/2006/relationships/slide" Target="slides/slide6.xml"/><Relationship Id="rId26" Type="http://schemas.openxmlformats.org/officeDocument/2006/relationships/slide" Target="slides/slide14.xml"/><Relationship Id="rId39" Type="http://schemas.openxmlformats.org/officeDocument/2006/relationships/font" Target="fonts/font1.fntdata"/><Relationship Id="rId21" Type="http://schemas.openxmlformats.org/officeDocument/2006/relationships/slide" Target="slides/slide9.xml"/><Relationship Id="rId34" Type="http://schemas.openxmlformats.org/officeDocument/2006/relationships/slide" Target="slides/slide22.xml"/><Relationship Id="rId42" Type="http://schemas.openxmlformats.org/officeDocument/2006/relationships/font" Target="fonts/font4.fntdata"/><Relationship Id="rId47" Type="http://schemas.openxmlformats.org/officeDocument/2006/relationships/font" Target="fonts/font9.fntdata"/><Relationship Id="rId50" Type="http://schemas.openxmlformats.org/officeDocument/2006/relationships/font" Target="fonts/font12.fntdata"/><Relationship Id="rId55" Type="http://schemas.openxmlformats.org/officeDocument/2006/relationships/font" Target="fonts/font17.fntdata"/><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4.xml"/><Relationship Id="rId29" Type="http://schemas.openxmlformats.org/officeDocument/2006/relationships/slide" Target="slides/slide17.xml"/><Relationship Id="rId11" Type="http://schemas.openxmlformats.org/officeDocument/2006/relationships/slideMaster" Target="slideMasters/slideMaster11.xml"/><Relationship Id="rId24" Type="http://schemas.openxmlformats.org/officeDocument/2006/relationships/slide" Target="slides/slide12.xml"/><Relationship Id="rId32" Type="http://schemas.openxmlformats.org/officeDocument/2006/relationships/slide" Target="slides/slide20.xml"/><Relationship Id="rId37" Type="http://schemas.openxmlformats.org/officeDocument/2006/relationships/slide" Target="slides/slide25.xml"/><Relationship Id="rId40" Type="http://schemas.openxmlformats.org/officeDocument/2006/relationships/font" Target="fonts/font2.fntdata"/><Relationship Id="rId45" Type="http://schemas.openxmlformats.org/officeDocument/2006/relationships/font" Target="fonts/font7.fntdata"/><Relationship Id="rId53" Type="http://schemas.openxmlformats.org/officeDocument/2006/relationships/font" Target="fonts/font15.fntdata"/><Relationship Id="rId58" Type="http://schemas.openxmlformats.org/officeDocument/2006/relationships/theme" Target="theme/theme1.xml"/><Relationship Id="rId5" Type="http://schemas.openxmlformats.org/officeDocument/2006/relationships/slideMaster" Target="slideMasters/slideMaster5.xml"/><Relationship Id="rId19" Type="http://schemas.openxmlformats.org/officeDocument/2006/relationships/slide" Target="slides/slide7.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2.xml"/><Relationship Id="rId22" Type="http://schemas.openxmlformats.org/officeDocument/2006/relationships/slide" Target="slides/slide10.xml"/><Relationship Id="rId27" Type="http://schemas.openxmlformats.org/officeDocument/2006/relationships/slide" Target="slides/slide15.xml"/><Relationship Id="rId30" Type="http://schemas.openxmlformats.org/officeDocument/2006/relationships/slide" Target="slides/slide18.xml"/><Relationship Id="rId35" Type="http://schemas.openxmlformats.org/officeDocument/2006/relationships/slide" Target="slides/slide23.xml"/><Relationship Id="rId43" Type="http://schemas.openxmlformats.org/officeDocument/2006/relationships/font" Target="fonts/font5.fntdata"/><Relationship Id="rId48" Type="http://schemas.openxmlformats.org/officeDocument/2006/relationships/font" Target="fonts/font10.fntdata"/><Relationship Id="rId56" Type="http://schemas.openxmlformats.org/officeDocument/2006/relationships/presProps" Target="presProps.xml"/><Relationship Id="rId8" Type="http://schemas.openxmlformats.org/officeDocument/2006/relationships/slideMaster" Target="slideMasters/slideMaster8.xml"/><Relationship Id="rId51" Type="http://schemas.openxmlformats.org/officeDocument/2006/relationships/font" Target="fonts/font13.fntdata"/><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 Target="slides/slide5.xml"/><Relationship Id="rId25" Type="http://schemas.openxmlformats.org/officeDocument/2006/relationships/slide" Target="slides/slide13.xml"/><Relationship Id="rId33" Type="http://schemas.openxmlformats.org/officeDocument/2006/relationships/slide" Target="slides/slide21.xml"/><Relationship Id="rId38" Type="http://schemas.openxmlformats.org/officeDocument/2006/relationships/notesMaster" Target="notesMasters/notesMaster1.xml"/><Relationship Id="rId46" Type="http://schemas.openxmlformats.org/officeDocument/2006/relationships/font" Target="fonts/font8.fntdata"/><Relationship Id="rId59" Type="http://schemas.openxmlformats.org/officeDocument/2006/relationships/tableStyles" Target="tableStyles.xml"/><Relationship Id="rId20" Type="http://schemas.openxmlformats.org/officeDocument/2006/relationships/slide" Target="slides/slide8.xml"/><Relationship Id="rId41" Type="http://schemas.openxmlformats.org/officeDocument/2006/relationships/font" Target="fonts/font3.fntdata"/><Relationship Id="rId54" Type="http://schemas.openxmlformats.org/officeDocument/2006/relationships/font" Target="fonts/font16.fntdata"/><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3.xml"/><Relationship Id="rId23" Type="http://schemas.openxmlformats.org/officeDocument/2006/relationships/slide" Target="slides/slide11.xml"/><Relationship Id="rId28" Type="http://schemas.openxmlformats.org/officeDocument/2006/relationships/slide" Target="slides/slide16.xml"/><Relationship Id="rId36" Type="http://schemas.openxmlformats.org/officeDocument/2006/relationships/slide" Target="slides/slide24.xml"/><Relationship Id="rId49" Type="http://schemas.openxmlformats.org/officeDocument/2006/relationships/font" Target="fonts/font11.fntdata"/><Relationship Id="rId57" Type="http://schemas.openxmlformats.org/officeDocument/2006/relationships/viewProps" Target="viewProps.xml"/><Relationship Id="rId10" Type="http://schemas.openxmlformats.org/officeDocument/2006/relationships/slideMaster" Target="slideMasters/slideMaster10.xml"/><Relationship Id="rId31" Type="http://schemas.openxmlformats.org/officeDocument/2006/relationships/slide" Target="slides/slide19.xml"/><Relationship Id="rId44" Type="http://schemas.openxmlformats.org/officeDocument/2006/relationships/font" Target="fonts/font6.fntdata"/><Relationship Id="rId52" Type="http://schemas.openxmlformats.org/officeDocument/2006/relationships/font" Target="fonts/font14.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285"/>
        <p:cNvGrpSpPr/>
        <p:nvPr/>
      </p:nvGrpSpPr>
      <p:grpSpPr>
        <a:xfrm>
          <a:off x="0" y="0"/>
          <a:ext cx="0" cy="0"/>
          <a:chOff x="0" y="0"/>
          <a:chExt cx="0" cy="0"/>
        </a:xfrm>
      </p:grpSpPr>
      <p:sp>
        <p:nvSpPr>
          <p:cNvPr id="38286" name="Google Shape;38286;g28bd3a481a9_1_659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287" name="Google Shape;38287;g28bd3a481a9_1_659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367"/>
        <p:cNvGrpSpPr/>
        <p:nvPr/>
      </p:nvGrpSpPr>
      <p:grpSpPr>
        <a:xfrm>
          <a:off x="0" y="0"/>
          <a:ext cx="0" cy="0"/>
          <a:chOff x="0" y="0"/>
          <a:chExt cx="0" cy="0"/>
        </a:xfrm>
      </p:grpSpPr>
      <p:sp>
        <p:nvSpPr>
          <p:cNvPr id="39368" name="Google Shape;39368;g28b5b2c9195_0_2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69" name="Google Shape;39369;g28b5b2c9195_0_2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298450" algn="l" rtl="0">
              <a:lnSpc>
                <a:spcPct val="115000"/>
              </a:lnSpc>
              <a:spcBef>
                <a:spcPts val="0"/>
              </a:spcBef>
              <a:spcAft>
                <a:spcPts val="0"/>
              </a:spcAft>
              <a:buSzPts val="1100"/>
              <a:buFont typeface="Work Sans"/>
              <a:buChar char="●"/>
            </a:pPr>
            <a:r>
              <a:rPr lang="en">
                <a:solidFill>
                  <a:schemeClr val="dk1"/>
                </a:solidFill>
              </a:rPr>
              <a:t>So now to post trump and the eu policies</a:t>
            </a:r>
            <a:endParaRPr>
              <a:solidFill>
                <a:schemeClr val="dk1"/>
              </a:solidFill>
            </a:endParaRPr>
          </a:p>
          <a:p>
            <a:pPr marL="457200" lvl="0" indent="-298450" algn="l" rtl="0">
              <a:lnSpc>
                <a:spcPct val="115000"/>
              </a:lnSpc>
              <a:spcBef>
                <a:spcPts val="0"/>
              </a:spcBef>
              <a:spcAft>
                <a:spcPts val="0"/>
              </a:spcAft>
              <a:buSzPts val="1100"/>
              <a:buFont typeface="Work Sans"/>
              <a:buChar char="●"/>
            </a:pPr>
            <a:r>
              <a:rPr lang="en">
                <a:solidFill>
                  <a:schemeClr val="dk1"/>
                </a:solidFill>
              </a:rPr>
              <a:t>Suspension of Tariffs: Shortly after taking office in 2021, President Joe Biden and European Commission President Ursula von der Leyen announced a suspension of tariffs related to the Airbus-Boeing dispute for a period of four months. This move was seen as a step toward de-escalating trade tensions.</a:t>
            </a:r>
            <a:endParaRPr>
              <a:solidFill>
                <a:schemeClr val="dk1"/>
              </a:solidFill>
            </a:endParaRPr>
          </a:p>
          <a:p>
            <a:pPr marL="457200" lvl="0" indent="-298450" algn="l" rtl="0">
              <a:lnSpc>
                <a:spcPct val="115000"/>
              </a:lnSpc>
              <a:spcBef>
                <a:spcPts val="0"/>
              </a:spcBef>
              <a:spcAft>
                <a:spcPts val="0"/>
              </a:spcAft>
              <a:buSzPts val="1100"/>
              <a:buFont typeface="Work Sans"/>
              <a:buChar char="●"/>
            </a:pPr>
            <a:r>
              <a:rPr lang="en">
                <a:solidFill>
                  <a:schemeClr val="dk1"/>
                </a:solidFill>
              </a:rPr>
              <a:t>EU-U.S. Trade and Technology Council (TTC): In September 2021, the United States and the European Union launched the TTC, a high-level forum aimed at addressing trade and technology-related issues. The TTC seeks to promote cooperation on various fronts, including technology standards, supply chain resilience, and sustainable trade.</a:t>
            </a:r>
            <a:endParaRPr>
              <a:solidFill>
                <a:schemeClr val="dk1"/>
              </a:solidFill>
            </a:endParaRPr>
          </a:p>
          <a:p>
            <a:pPr marL="457200" lvl="0" indent="-298450" algn="l" rtl="0">
              <a:lnSpc>
                <a:spcPct val="115000"/>
              </a:lnSpc>
              <a:spcBef>
                <a:spcPts val="0"/>
              </a:spcBef>
              <a:spcAft>
                <a:spcPts val="0"/>
              </a:spcAft>
              <a:buSzPts val="1100"/>
              <a:buFont typeface="Work Sans"/>
              <a:buChar char="●"/>
            </a:pPr>
            <a:r>
              <a:rPr lang="en">
                <a:solidFill>
                  <a:schemeClr val="dk1"/>
                </a:solidFill>
              </a:rPr>
              <a:t>Trade Agreements: The Biden administration has expressed interest in pursuing trade agreements with European partners. Talks about a potential trade deal between the U.S. and the European Union are ongoing, although reaching a comprehensive agreement may take time due to the complexity of trade negotiations.</a:t>
            </a:r>
            <a:endParaRPr>
              <a:solidFill>
                <a:schemeClr val="dk1"/>
              </a:solidFill>
            </a:endParaRPr>
          </a:p>
          <a:p>
            <a:pPr marL="457200" lvl="0" indent="-298450" algn="l" rtl="0">
              <a:spcBef>
                <a:spcPts val="0"/>
              </a:spcBef>
              <a:spcAft>
                <a:spcPts val="0"/>
              </a:spcAft>
              <a:buSzPts val="1100"/>
              <a:buFont typeface="Work Sans"/>
              <a:buChar char="●"/>
            </a:pPr>
            <a:endParaRPr>
              <a:latin typeface="Work Sans"/>
              <a:ea typeface="Work Sans"/>
              <a:cs typeface="Work Sans"/>
              <a:sym typeface="Work Sans"/>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395"/>
        <p:cNvGrpSpPr/>
        <p:nvPr/>
      </p:nvGrpSpPr>
      <p:grpSpPr>
        <a:xfrm>
          <a:off x="0" y="0"/>
          <a:ext cx="0" cy="0"/>
          <a:chOff x="0" y="0"/>
          <a:chExt cx="0" cy="0"/>
        </a:xfrm>
      </p:grpSpPr>
      <p:sp>
        <p:nvSpPr>
          <p:cNvPr id="39396" name="Google Shape;39396;g28b5b2c9195_0_993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397" name="Google Shape;39397;g28b5b2c9195_0_993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solidFill>
                  <a:srgbClr val="252C35"/>
                </a:solidFill>
                <a:latin typeface="Work Sans Medium"/>
                <a:ea typeface="Work Sans Medium"/>
                <a:cs typeface="Work Sans Medium"/>
                <a:sym typeface="Work Sans Medium"/>
              </a:rPr>
              <a:t>We see a 100 billion euro jump in exports and a large 120 billion euro jump in imports from the US</a:t>
            </a:r>
            <a:endParaRPr sz="1200">
              <a:solidFill>
                <a:schemeClr val="dk1"/>
              </a:solidFill>
              <a:latin typeface="Work Sans Medium"/>
              <a:ea typeface="Work Sans Medium"/>
              <a:cs typeface="Work Sans Medium"/>
              <a:sym typeface="Work Sans Medium"/>
            </a:endParaRPr>
          </a:p>
          <a:p>
            <a:pPr marL="0" lvl="0" indent="0" algn="l" rtl="0">
              <a:spcBef>
                <a:spcPts val="0"/>
              </a:spcBef>
              <a:spcAft>
                <a:spcPts val="0"/>
              </a:spcAft>
              <a:buClr>
                <a:schemeClr val="dk1"/>
              </a:buClr>
              <a:buSzPts val="1100"/>
              <a:buFont typeface="Arial"/>
              <a:buNone/>
            </a:pPr>
            <a:endParaRPr sz="1200">
              <a:solidFill>
                <a:schemeClr val="dk1"/>
              </a:solidFill>
              <a:latin typeface="Work Sans Medium"/>
              <a:ea typeface="Work Sans Medium"/>
              <a:cs typeface="Work Sans Medium"/>
              <a:sym typeface="Work Sans Medium"/>
            </a:endParaRPr>
          </a:p>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410"/>
        <p:cNvGrpSpPr/>
        <p:nvPr/>
      </p:nvGrpSpPr>
      <p:grpSpPr>
        <a:xfrm>
          <a:off x="0" y="0"/>
          <a:ext cx="0" cy="0"/>
          <a:chOff x="0" y="0"/>
          <a:chExt cx="0" cy="0"/>
        </a:xfrm>
      </p:grpSpPr>
      <p:sp>
        <p:nvSpPr>
          <p:cNvPr id="39411" name="Google Shape;39411;g24fa17c2c80_1_338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412" name="Google Shape;39412;g24fa17c2c80_1_33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a:solidFill>
                  <a:schemeClr val="dk1"/>
                </a:solidFill>
                <a:latin typeface="Work Sans Medium"/>
                <a:ea typeface="Work Sans Medium"/>
                <a:cs typeface="Work Sans Medium"/>
                <a:sym typeface="Work Sans Medium"/>
              </a:rPr>
              <a:t>It's important to note that while the Biden administration has sought to improve relations with Europe and address trade issues in a more collaborative manner, there are still challenges and differences to navigate. Trade relations are subject to various factors, including domestic politics and evolving global dynamics, which can influence the trajectory of transatlantic trade ties. The Biden administration has reversed many of Trump era policies and aimed to collaborate with the EU as the EU has welcomed the change of policy and attitude with open arms.</a:t>
            </a:r>
            <a:endParaRPr sz="1200">
              <a:solidFill>
                <a:schemeClr val="dk1"/>
              </a:solidFill>
              <a:latin typeface="Work Sans Medium"/>
              <a:ea typeface="Work Sans Medium"/>
              <a:cs typeface="Work Sans Medium"/>
              <a:sym typeface="Work Sans Medium"/>
            </a:endParaRPr>
          </a:p>
          <a:p>
            <a:pPr marL="0" lvl="0" indent="0" algn="l" rtl="0">
              <a:spcBef>
                <a:spcPts val="0"/>
              </a:spcBef>
              <a:spcAft>
                <a:spcPts val="0"/>
              </a:spcAft>
              <a:buNone/>
            </a:pPr>
            <a:endParaRPr sz="1200">
              <a:latin typeface="Work Sans Medium"/>
              <a:ea typeface="Work Sans Medium"/>
              <a:cs typeface="Work Sans Medium"/>
              <a:sym typeface="Work Sans Medium"/>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606"/>
        <p:cNvGrpSpPr/>
        <p:nvPr/>
      </p:nvGrpSpPr>
      <p:grpSpPr>
        <a:xfrm>
          <a:off x="0" y="0"/>
          <a:ext cx="0" cy="0"/>
          <a:chOff x="0" y="0"/>
          <a:chExt cx="0" cy="0"/>
        </a:xfrm>
      </p:grpSpPr>
      <p:sp>
        <p:nvSpPr>
          <p:cNvPr id="39607" name="Google Shape;39607;g28bd3a481a9_1_5099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608" name="Google Shape;39608;g28bd3a481a9_1_5099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702"/>
        <p:cNvGrpSpPr/>
        <p:nvPr/>
      </p:nvGrpSpPr>
      <p:grpSpPr>
        <a:xfrm>
          <a:off x="0" y="0"/>
          <a:ext cx="0" cy="0"/>
          <a:chOff x="0" y="0"/>
          <a:chExt cx="0" cy="0"/>
        </a:xfrm>
      </p:grpSpPr>
      <p:sp>
        <p:nvSpPr>
          <p:cNvPr id="39703" name="Google Shape;39703;g28d2614b856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704" name="Google Shape;39704;g28d2614b856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731"/>
        <p:cNvGrpSpPr/>
        <p:nvPr/>
      </p:nvGrpSpPr>
      <p:grpSpPr>
        <a:xfrm>
          <a:off x="0" y="0"/>
          <a:ext cx="0" cy="0"/>
          <a:chOff x="0" y="0"/>
          <a:chExt cx="0" cy="0"/>
        </a:xfrm>
      </p:grpSpPr>
      <p:sp>
        <p:nvSpPr>
          <p:cNvPr id="39732" name="Google Shape;39732;g28bd3a481a9_1_80902: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733" name="Google Shape;39733;g28bd3a481a9_1_809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743"/>
        <p:cNvGrpSpPr/>
        <p:nvPr/>
      </p:nvGrpSpPr>
      <p:grpSpPr>
        <a:xfrm>
          <a:off x="0" y="0"/>
          <a:ext cx="0" cy="0"/>
          <a:chOff x="0" y="0"/>
          <a:chExt cx="0" cy="0"/>
        </a:xfrm>
      </p:grpSpPr>
      <p:sp>
        <p:nvSpPr>
          <p:cNvPr id="39744" name="Google Shape;39744;g28e0b023695_1_26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745" name="Google Shape;39745;g28e0b023695_1_2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169"/>
        <p:cNvGrpSpPr/>
        <p:nvPr/>
      </p:nvGrpSpPr>
      <p:grpSpPr>
        <a:xfrm>
          <a:off x="0" y="0"/>
          <a:ext cx="0" cy="0"/>
          <a:chOff x="0" y="0"/>
          <a:chExt cx="0" cy="0"/>
        </a:xfrm>
      </p:grpSpPr>
      <p:sp>
        <p:nvSpPr>
          <p:cNvPr id="40170" name="Google Shape;40170;g28e09859825_0_3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71" name="Google Shape;40171;g28e09859825_0_3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183"/>
        <p:cNvGrpSpPr/>
        <p:nvPr/>
      </p:nvGrpSpPr>
      <p:grpSpPr>
        <a:xfrm>
          <a:off x="0" y="0"/>
          <a:ext cx="0" cy="0"/>
          <a:chOff x="0" y="0"/>
          <a:chExt cx="0" cy="0"/>
        </a:xfrm>
      </p:grpSpPr>
      <p:sp>
        <p:nvSpPr>
          <p:cNvPr id="40184" name="Google Shape;40184;g28b5b2c9195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185" name="Google Shape;40185;g28b5b2c919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279"/>
        <p:cNvGrpSpPr/>
        <p:nvPr/>
      </p:nvGrpSpPr>
      <p:grpSpPr>
        <a:xfrm>
          <a:off x="0" y="0"/>
          <a:ext cx="0" cy="0"/>
          <a:chOff x="0" y="0"/>
          <a:chExt cx="0" cy="0"/>
        </a:xfrm>
      </p:grpSpPr>
      <p:sp>
        <p:nvSpPr>
          <p:cNvPr id="40280" name="Google Shape;40280;g24fa17c2c80_2_337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281" name="Google Shape;40281;g24fa17c2c80_2_337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04"/>
        <p:cNvGrpSpPr/>
        <p:nvPr/>
      </p:nvGrpSpPr>
      <p:grpSpPr>
        <a:xfrm>
          <a:off x="0" y="0"/>
          <a:ext cx="0" cy="0"/>
          <a:chOff x="0" y="0"/>
          <a:chExt cx="0" cy="0"/>
        </a:xfrm>
      </p:grpSpPr>
      <p:sp>
        <p:nvSpPr>
          <p:cNvPr id="38505" name="Google Shape;38505;g28bd3a481a9_1_234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506" name="Google Shape;38506;g28bd3a481a9_1_234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endParaRPr sz="1200" i="1">
              <a:solidFill>
                <a:srgbClr val="595959"/>
              </a:solidFill>
              <a:latin typeface="Anaheim"/>
              <a:ea typeface="Anaheim"/>
              <a:cs typeface="Anaheim"/>
              <a:sym typeface="Anaheim"/>
            </a:endParaRPr>
          </a:p>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467"/>
        <p:cNvGrpSpPr/>
        <p:nvPr/>
      </p:nvGrpSpPr>
      <p:grpSpPr>
        <a:xfrm>
          <a:off x="0" y="0"/>
          <a:ext cx="0" cy="0"/>
          <a:chOff x="0" y="0"/>
          <a:chExt cx="0" cy="0"/>
        </a:xfrm>
      </p:grpSpPr>
      <p:sp>
        <p:nvSpPr>
          <p:cNvPr id="40468" name="Google Shape;40468;g24fa17c2c80_2_1037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469" name="Google Shape;40469;g24fa17c2c80_2_1037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0875"/>
        <p:cNvGrpSpPr/>
        <p:nvPr/>
      </p:nvGrpSpPr>
      <p:grpSpPr>
        <a:xfrm>
          <a:off x="0" y="0"/>
          <a:ext cx="0" cy="0"/>
          <a:chOff x="0" y="0"/>
          <a:chExt cx="0" cy="0"/>
        </a:xfrm>
      </p:grpSpPr>
      <p:sp>
        <p:nvSpPr>
          <p:cNvPr id="40876" name="Google Shape;40876;g298669f8662_0_19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0877" name="Google Shape;40877;g298669f8662_0_19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058"/>
        <p:cNvGrpSpPr/>
        <p:nvPr/>
      </p:nvGrpSpPr>
      <p:grpSpPr>
        <a:xfrm>
          <a:off x="0" y="0"/>
          <a:ext cx="0" cy="0"/>
          <a:chOff x="0" y="0"/>
          <a:chExt cx="0" cy="0"/>
        </a:xfrm>
      </p:grpSpPr>
      <p:sp>
        <p:nvSpPr>
          <p:cNvPr id="41059" name="Google Shape;41059;g28e0b023695_1_967: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060" name="Google Shape;41060;g28e0b023695_1_96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153"/>
        <p:cNvGrpSpPr/>
        <p:nvPr/>
      </p:nvGrpSpPr>
      <p:grpSpPr>
        <a:xfrm>
          <a:off x="0" y="0"/>
          <a:ext cx="0" cy="0"/>
          <a:chOff x="0" y="0"/>
          <a:chExt cx="0" cy="0"/>
        </a:xfrm>
      </p:grpSpPr>
      <p:sp>
        <p:nvSpPr>
          <p:cNvPr id="41154" name="Google Shape;41154;g293911ea564_0_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155" name="Google Shape;41155;g293911ea564_0_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a:solidFill>
                  <a:srgbClr val="374151"/>
                </a:solidFill>
                <a:latin typeface="Work Sans Medium"/>
                <a:ea typeface="Work Sans Medium"/>
                <a:cs typeface="Work Sans Medium"/>
                <a:sym typeface="Work Sans Medium"/>
              </a:rPr>
              <a:t>How do these two compare in resilience? </a:t>
            </a:r>
            <a:endParaRPr sz="1200">
              <a:solidFill>
                <a:srgbClr val="374151"/>
              </a:solidFill>
              <a:latin typeface="Work Sans Medium"/>
              <a:ea typeface="Work Sans Medium"/>
              <a:cs typeface="Work Sans Medium"/>
              <a:sym typeface="Work Sans Medium"/>
            </a:endParaRPr>
          </a:p>
          <a:p>
            <a:pPr marL="0" lvl="0" indent="0" algn="l" rtl="0">
              <a:lnSpc>
                <a:spcPct val="115000"/>
              </a:lnSpc>
              <a:spcBef>
                <a:spcPts val="0"/>
              </a:spcBef>
              <a:spcAft>
                <a:spcPts val="0"/>
              </a:spcAft>
              <a:buClr>
                <a:schemeClr val="dk1"/>
              </a:buClr>
              <a:buSzPts val="1100"/>
              <a:buFont typeface="Arial"/>
              <a:buNone/>
            </a:pPr>
            <a:endParaRPr sz="1200">
              <a:solidFill>
                <a:srgbClr val="374151"/>
              </a:solidFill>
              <a:latin typeface="Work Sans Medium"/>
              <a:ea typeface="Work Sans Medium"/>
              <a:cs typeface="Work Sans Medium"/>
              <a:sym typeface="Work Sans Medium"/>
            </a:endParaRPr>
          </a:p>
          <a:p>
            <a:pPr marL="0" lvl="0" indent="0" algn="l" rtl="0">
              <a:lnSpc>
                <a:spcPct val="115000"/>
              </a:lnSpc>
              <a:spcBef>
                <a:spcPts val="0"/>
              </a:spcBef>
              <a:spcAft>
                <a:spcPts val="0"/>
              </a:spcAft>
              <a:buClr>
                <a:schemeClr val="dk1"/>
              </a:buClr>
              <a:buSzPts val="1100"/>
              <a:buFont typeface="Arial"/>
              <a:buNone/>
            </a:pPr>
            <a:endParaRPr sz="1200">
              <a:solidFill>
                <a:srgbClr val="374151"/>
              </a:solidFill>
              <a:latin typeface="Work Sans Medium"/>
              <a:ea typeface="Work Sans Medium"/>
              <a:cs typeface="Work Sans Medium"/>
              <a:sym typeface="Work Sans Medium"/>
            </a:endParaRPr>
          </a:p>
          <a:p>
            <a:pPr marL="0" lvl="0" indent="0" algn="l" rtl="0">
              <a:lnSpc>
                <a:spcPct val="115000"/>
              </a:lnSpc>
              <a:spcBef>
                <a:spcPts val="0"/>
              </a:spcBef>
              <a:spcAft>
                <a:spcPts val="0"/>
              </a:spcAft>
              <a:buClr>
                <a:schemeClr val="dk1"/>
              </a:buClr>
              <a:buSzPts val="1100"/>
              <a:buFont typeface="Arial"/>
              <a:buNone/>
            </a:pPr>
            <a:r>
              <a:rPr lang="en" sz="1200">
                <a:solidFill>
                  <a:srgbClr val="374151"/>
                </a:solidFill>
                <a:latin typeface="Work Sans Medium"/>
                <a:ea typeface="Work Sans Medium"/>
                <a:cs typeface="Work Sans Medium"/>
                <a:sym typeface="Work Sans Medium"/>
              </a:rPr>
              <a:t>As you can see the resilience of free trade survived across the globe, even during such a strenuous time </a:t>
            </a:r>
            <a:endParaRPr sz="1200">
              <a:solidFill>
                <a:srgbClr val="374151"/>
              </a:solidFill>
              <a:latin typeface="Work Sans Medium"/>
              <a:ea typeface="Work Sans Medium"/>
              <a:cs typeface="Work Sans Medium"/>
              <a:sym typeface="Work Sans Medium"/>
            </a:endParaRPr>
          </a:p>
          <a:p>
            <a:pPr marL="0" lvl="0" indent="0" algn="l" rtl="0">
              <a:lnSpc>
                <a:spcPct val="115000"/>
              </a:lnSpc>
              <a:spcBef>
                <a:spcPts val="0"/>
              </a:spcBef>
              <a:spcAft>
                <a:spcPts val="0"/>
              </a:spcAft>
              <a:buClr>
                <a:schemeClr val="dk1"/>
              </a:buClr>
              <a:buSzPts val="1100"/>
              <a:buFont typeface="Arial"/>
              <a:buNone/>
            </a:pPr>
            <a:endParaRPr sz="1200">
              <a:solidFill>
                <a:srgbClr val="374151"/>
              </a:solidFill>
              <a:latin typeface="Work Sans Medium"/>
              <a:ea typeface="Work Sans Medium"/>
              <a:cs typeface="Work Sans Medium"/>
              <a:sym typeface="Work Sans Medium"/>
            </a:endParaRPr>
          </a:p>
          <a:p>
            <a:pPr marL="0" lvl="0" indent="0" algn="l" rtl="0">
              <a:lnSpc>
                <a:spcPct val="115000"/>
              </a:lnSpc>
              <a:spcBef>
                <a:spcPts val="0"/>
              </a:spcBef>
              <a:spcAft>
                <a:spcPts val="0"/>
              </a:spcAft>
              <a:buClr>
                <a:schemeClr val="dk1"/>
              </a:buClr>
              <a:buSzPts val="1100"/>
              <a:buFont typeface="Arial"/>
              <a:buNone/>
            </a:pPr>
            <a:endParaRPr sz="1200">
              <a:solidFill>
                <a:srgbClr val="374151"/>
              </a:solidFill>
              <a:latin typeface="Work Sans Medium"/>
              <a:ea typeface="Work Sans Medium"/>
              <a:cs typeface="Work Sans Medium"/>
              <a:sym typeface="Work Sans Medium"/>
            </a:endParaRPr>
          </a:p>
          <a:p>
            <a:pPr marL="0" lvl="0" indent="0" algn="l" rtl="0">
              <a:lnSpc>
                <a:spcPct val="115000"/>
              </a:lnSpc>
              <a:spcBef>
                <a:spcPts val="0"/>
              </a:spcBef>
              <a:spcAft>
                <a:spcPts val="0"/>
              </a:spcAft>
              <a:buClr>
                <a:schemeClr val="dk1"/>
              </a:buClr>
              <a:buSzPts val="1100"/>
              <a:buFont typeface="Arial"/>
              <a:buNone/>
            </a:pPr>
            <a:r>
              <a:rPr lang="en" sz="1200">
                <a:solidFill>
                  <a:srgbClr val="374151"/>
                </a:solidFill>
                <a:latin typeface="Work Sans Medium"/>
                <a:ea typeface="Work Sans Medium"/>
                <a:cs typeface="Work Sans Medium"/>
                <a:sym typeface="Work Sans Medium"/>
              </a:rPr>
              <a:t>Japan currently benefits from a resilient US-EU trade relationship, and Japan would assess the impact of any tariffs or trade barriers between the US-EU and seek ways to mitigate these effects.</a:t>
            </a:r>
            <a:br>
              <a:rPr lang="en" sz="1200">
                <a:solidFill>
                  <a:srgbClr val="374151"/>
                </a:solidFill>
                <a:latin typeface="Work Sans Medium"/>
                <a:ea typeface="Work Sans Medium"/>
                <a:cs typeface="Work Sans Medium"/>
                <a:sym typeface="Work Sans Medium"/>
              </a:rPr>
            </a:br>
            <a:r>
              <a:rPr lang="en" sz="1200">
                <a:solidFill>
                  <a:srgbClr val="374151"/>
                </a:solidFill>
                <a:latin typeface="Work Sans Medium"/>
                <a:ea typeface="Work Sans Medium"/>
                <a:cs typeface="Work Sans Medium"/>
                <a:sym typeface="Work Sans Medium"/>
              </a:rPr>
              <a:t> Specifically, Japan could develop strategies to mitigate associated with disruptions in trade, such as diversifying suppliers and seeking new markets.</a:t>
            </a:r>
            <a:endParaRPr>
              <a:solidFill>
                <a:schemeClr val="dk1"/>
              </a:solidFill>
            </a:endParaRPr>
          </a:p>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1579"/>
        <p:cNvGrpSpPr/>
        <p:nvPr/>
      </p:nvGrpSpPr>
      <p:grpSpPr>
        <a:xfrm>
          <a:off x="0" y="0"/>
          <a:ext cx="0" cy="0"/>
          <a:chOff x="0" y="0"/>
          <a:chExt cx="0" cy="0"/>
        </a:xfrm>
      </p:grpSpPr>
      <p:sp>
        <p:nvSpPr>
          <p:cNvPr id="41580" name="Google Shape;41580;g24fa17c2c80_1_679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1581" name="Google Shape;41581;g24fa17c2c80_1_67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Clr>
                <a:srgbClr val="252C35"/>
              </a:buClr>
              <a:buSzPts val="1200"/>
              <a:buFont typeface="Nunito Light"/>
              <a:buChar char="●"/>
            </a:pPr>
            <a:r>
              <a:rPr lang="en" sz="1200">
                <a:solidFill>
                  <a:srgbClr val="252C35"/>
                </a:solidFill>
                <a:latin typeface="Times New Roman"/>
                <a:ea typeface="Times New Roman"/>
                <a:cs typeface="Times New Roman"/>
                <a:sym typeface="Times New Roman"/>
              </a:rPr>
              <a:t>The resilience of trade within the European Union (EU) has been a remarkable testament to the strength and durability of the world's largest single market. Despite facing numerous challenges over the years, such as the global financial crisis and the difficulties surrounding the Trump administration, the EU has consistently demonstrated its ability to adapt and thrive.</a:t>
            </a:r>
            <a:endParaRPr sz="1200">
              <a:solidFill>
                <a:srgbClr val="252C35"/>
              </a:solidFill>
              <a:latin typeface="Times New Roman"/>
              <a:ea typeface="Times New Roman"/>
              <a:cs typeface="Times New Roman"/>
              <a:sym typeface="Times New Roman"/>
            </a:endParaRPr>
          </a:p>
          <a:p>
            <a:pPr marL="457200" lvl="0" indent="-304800" algn="l" rtl="0">
              <a:spcBef>
                <a:spcPts val="0"/>
              </a:spcBef>
              <a:spcAft>
                <a:spcPts val="0"/>
              </a:spcAft>
              <a:buClr>
                <a:srgbClr val="252C35"/>
              </a:buClr>
              <a:buSzPts val="1200"/>
              <a:buFont typeface="Times New Roman"/>
              <a:buChar char="●"/>
            </a:pPr>
            <a:r>
              <a:rPr lang="en" sz="1200">
                <a:solidFill>
                  <a:srgbClr val="252C35"/>
                </a:solidFill>
                <a:latin typeface="Times New Roman"/>
                <a:ea typeface="Times New Roman"/>
                <a:cs typeface="Times New Roman"/>
                <a:sym typeface="Times New Roman"/>
              </a:rPr>
              <a:t> The US and have been EU and will continue to be each other's biggest trade allies, however, the Trump administration created some complications within this powerful partnership.</a:t>
            </a:r>
            <a:endParaRPr sz="1200">
              <a:solidFill>
                <a:srgbClr val="252C35"/>
              </a:solidFill>
              <a:latin typeface="Times New Roman"/>
              <a:ea typeface="Times New Roman"/>
              <a:cs typeface="Times New Roman"/>
              <a:sym typeface="Times New Roman"/>
            </a:endParaRPr>
          </a:p>
          <a:p>
            <a:pPr marL="457200" lvl="0" indent="-304800" algn="l" rtl="0">
              <a:lnSpc>
                <a:spcPct val="115000"/>
              </a:lnSpc>
              <a:spcBef>
                <a:spcPts val="0"/>
              </a:spcBef>
              <a:spcAft>
                <a:spcPts val="0"/>
              </a:spcAft>
              <a:buClr>
                <a:srgbClr val="252C35"/>
              </a:buClr>
              <a:buSzPts val="1200"/>
              <a:buFont typeface="Times New Roman"/>
              <a:buChar char="●"/>
            </a:pPr>
            <a:r>
              <a:rPr lang="en">
                <a:solidFill>
                  <a:schemeClr val="dk1"/>
                </a:solidFill>
              </a:rPr>
              <a:t>Nothing will be the same </a:t>
            </a:r>
            <a:endParaRPr>
              <a:solidFill>
                <a:schemeClr val="dk1"/>
              </a:solidFill>
            </a:endParaRPr>
          </a:p>
          <a:p>
            <a:pPr marL="457200" lvl="0" indent="-304800" algn="l" rtl="0">
              <a:lnSpc>
                <a:spcPct val="115000"/>
              </a:lnSpc>
              <a:spcBef>
                <a:spcPts val="0"/>
              </a:spcBef>
              <a:spcAft>
                <a:spcPts val="0"/>
              </a:spcAft>
              <a:buClr>
                <a:srgbClr val="252C35"/>
              </a:buClr>
              <a:buSzPts val="1200"/>
              <a:buFont typeface="Times New Roman"/>
              <a:buChar char="●"/>
            </a:pPr>
            <a:r>
              <a:rPr lang="en" sz="1300">
                <a:solidFill>
                  <a:srgbClr val="111111"/>
                </a:solidFill>
                <a:highlight>
                  <a:srgbClr val="FFFFFF"/>
                </a:highlight>
              </a:rPr>
              <a:t>The greatest danger to a vital transatlantic bond will be Europe’s temptation to believe that the relationship can go back to “business as usual”. That would be a mistake. The EU-US alliance as we have known it is dead. A Biden administration will not want to “restore” the transatlantic partnership; it will want to reinvent it for a world full of economic, climate and health challenges, more diffuse power, rapid technological changes, greater insecurities and intensified global competition. Fortunately, this is well understood at EU headquarters and most of the member states capitals. But coming up with a common approach will hinge significantly on the two economies’ ability to bridge existing divides over trade and technology policy. Using their combined influence, a transatlantic technology space could well form the backbone of a wider coalition of like-minded democracies.</a:t>
            </a:r>
            <a:endParaRPr sz="1200">
              <a:solidFill>
                <a:srgbClr val="252C35"/>
              </a:solidFill>
              <a:latin typeface="Times New Roman"/>
              <a:ea typeface="Times New Roman"/>
              <a:cs typeface="Times New Roman"/>
              <a:sym typeface="Times New Roman"/>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289"/>
        <p:cNvGrpSpPr/>
        <p:nvPr/>
      </p:nvGrpSpPr>
      <p:grpSpPr>
        <a:xfrm>
          <a:off x="0" y="0"/>
          <a:ext cx="0" cy="0"/>
          <a:chOff x="0" y="0"/>
          <a:chExt cx="0" cy="0"/>
        </a:xfrm>
      </p:grpSpPr>
      <p:sp>
        <p:nvSpPr>
          <p:cNvPr id="42290" name="Google Shape;42290;g28bd3a481a9_1_3723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291" name="Google Shape;42291;g28bd3a481a9_1_372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541"/>
        <p:cNvGrpSpPr/>
        <p:nvPr/>
      </p:nvGrpSpPr>
      <p:grpSpPr>
        <a:xfrm>
          <a:off x="0" y="0"/>
          <a:ext cx="0" cy="0"/>
          <a:chOff x="0" y="0"/>
          <a:chExt cx="0" cy="0"/>
        </a:xfrm>
      </p:grpSpPr>
      <p:sp>
        <p:nvSpPr>
          <p:cNvPr id="38542" name="Google Shape;38542;g28bd3a481a9_1_20206: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543" name="Google Shape;38543;g28bd3a481a9_1_202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636"/>
        <p:cNvGrpSpPr/>
        <p:nvPr/>
      </p:nvGrpSpPr>
      <p:grpSpPr>
        <a:xfrm>
          <a:off x="0" y="0"/>
          <a:ext cx="0" cy="0"/>
          <a:chOff x="0" y="0"/>
          <a:chExt cx="0" cy="0"/>
        </a:xfrm>
      </p:grpSpPr>
      <p:sp>
        <p:nvSpPr>
          <p:cNvPr id="38637" name="Google Shape;38637;g28bd3a481a9_1_16818: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638" name="Google Shape;38638;g28bd3a481a9_1_1681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Clr>
                <a:srgbClr val="252C35"/>
              </a:buClr>
              <a:buSzPts val="1200"/>
              <a:buFont typeface="Nunito Light"/>
              <a:buChar char="●"/>
            </a:pPr>
            <a:r>
              <a:rPr lang="en" sz="1200">
                <a:solidFill>
                  <a:srgbClr val="252C35"/>
                </a:solidFill>
                <a:latin typeface="Times New Roman"/>
                <a:ea typeface="Times New Roman"/>
                <a:cs typeface="Times New Roman"/>
                <a:sym typeface="Times New Roman"/>
              </a:rPr>
              <a:t>The resilience of trade within the European Union (EU) has been a remarkable testament to the strength and durability of the world's largest single market. Despite facing numerous challenges over the years, such as the global financial crisis and the difficulties surrounding the Trump administration, the EU has consistently demonstrated its ability to adapt and thrive.</a:t>
            </a:r>
            <a:endParaRPr sz="1200">
              <a:solidFill>
                <a:srgbClr val="252C35"/>
              </a:solidFill>
              <a:latin typeface="Times New Roman"/>
              <a:ea typeface="Times New Roman"/>
              <a:cs typeface="Times New Roman"/>
              <a:sym typeface="Times New Roman"/>
            </a:endParaRPr>
          </a:p>
          <a:p>
            <a:pPr marL="457200" lvl="0" indent="-304800" algn="l" rtl="0">
              <a:spcBef>
                <a:spcPts val="0"/>
              </a:spcBef>
              <a:spcAft>
                <a:spcPts val="0"/>
              </a:spcAft>
              <a:buClr>
                <a:srgbClr val="252C35"/>
              </a:buClr>
              <a:buSzPts val="1200"/>
              <a:buFont typeface="Times New Roman"/>
              <a:buChar char="●"/>
            </a:pPr>
            <a:r>
              <a:rPr lang="en" sz="1200">
                <a:solidFill>
                  <a:srgbClr val="252C35"/>
                </a:solidFill>
                <a:latin typeface="Times New Roman"/>
                <a:ea typeface="Times New Roman"/>
                <a:cs typeface="Times New Roman"/>
                <a:sym typeface="Times New Roman"/>
              </a:rPr>
              <a:t> The US and have been EU and will continue to be each other's biggest trade allies, however, the Trump administration created some complications within this powerful partnership.</a:t>
            </a:r>
            <a:endParaRPr sz="1200">
              <a:solidFill>
                <a:srgbClr val="252C35"/>
              </a:solidFill>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endParaRPr sz="1200">
              <a:solidFill>
                <a:srgbClr val="252C35"/>
              </a:solidFill>
              <a:latin typeface="Times New Roman"/>
              <a:ea typeface="Times New Roman"/>
              <a:cs typeface="Times New Roman"/>
              <a:sym typeface="Times New Roman"/>
            </a:endParaRPr>
          </a:p>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8832"/>
        <p:cNvGrpSpPr/>
        <p:nvPr/>
      </p:nvGrpSpPr>
      <p:grpSpPr>
        <a:xfrm>
          <a:off x="0" y="0"/>
          <a:ext cx="0" cy="0"/>
          <a:chOff x="0" y="0"/>
          <a:chExt cx="0" cy="0"/>
        </a:xfrm>
      </p:grpSpPr>
      <p:sp>
        <p:nvSpPr>
          <p:cNvPr id="38833" name="Google Shape;38833;g298669f8662_0_0: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8834" name="Google Shape;38834;g298669f866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0" algn="l" rtl="0">
              <a:spcBef>
                <a:spcPts val="0"/>
              </a:spcBef>
              <a:spcAft>
                <a:spcPts val="0"/>
              </a:spcAft>
              <a:buNone/>
            </a:pPr>
            <a:endParaRPr sz="1200">
              <a:solidFill>
                <a:srgbClr val="252C35"/>
              </a:solidFill>
              <a:latin typeface="Times New Roman"/>
              <a:ea typeface="Times New Roman"/>
              <a:cs typeface="Times New Roman"/>
              <a:sym typeface="Times New Roman"/>
            </a:endParaRPr>
          </a:p>
          <a:p>
            <a:pPr marL="0" lvl="0" indent="0" algn="l" rtl="0">
              <a:spcBef>
                <a:spcPts val="0"/>
              </a:spcBef>
              <a:spcAft>
                <a:spcPts val="0"/>
              </a:spcAft>
              <a:buClr>
                <a:schemeClr val="dk1"/>
              </a:buClr>
              <a:buSzPts val="1100"/>
              <a:buFont typeface="Arial"/>
              <a:buNone/>
            </a:pPr>
            <a:endParaRPr sz="1200">
              <a:solidFill>
                <a:srgbClr val="252C35"/>
              </a:solidFill>
              <a:latin typeface="Times New Roman"/>
              <a:ea typeface="Times New Roman"/>
              <a:cs typeface="Times New Roman"/>
              <a:sym typeface="Times New Roman"/>
            </a:endParaRPr>
          </a:p>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028"/>
        <p:cNvGrpSpPr/>
        <p:nvPr/>
      </p:nvGrpSpPr>
      <p:grpSpPr>
        <a:xfrm>
          <a:off x="0" y="0"/>
          <a:ext cx="0" cy="0"/>
          <a:chOff x="0" y="0"/>
          <a:chExt cx="0" cy="0"/>
        </a:xfrm>
      </p:grpSpPr>
      <p:sp>
        <p:nvSpPr>
          <p:cNvPr id="39029" name="Google Shape;39029;g28bd3a481a9_1_5756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030" name="Google Shape;39030;g28bd3a481a9_1_575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24"/>
        <p:cNvGrpSpPr/>
        <p:nvPr/>
      </p:nvGrpSpPr>
      <p:grpSpPr>
        <a:xfrm>
          <a:off x="0" y="0"/>
          <a:ext cx="0" cy="0"/>
          <a:chOff x="0" y="0"/>
          <a:chExt cx="0" cy="0"/>
        </a:xfrm>
      </p:grpSpPr>
      <p:sp>
        <p:nvSpPr>
          <p:cNvPr id="39125" name="Google Shape;39125;g28bd3a481a9_1_64071: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26" name="Google Shape;39126;g28bd3a481a9_1_6407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457200" lvl="0" indent="-298450" algn="l" rtl="0">
              <a:spcBef>
                <a:spcPts val="0"/>
              </a:spcBef>
              <a:spcAft>
                <a:spcPts val="0"/>
              </a:spcAft>
              <a:buSzPts val="1100"/>
              <a:buChar char="●"/>
            </a:pPr>
            <a:r>
              <a:rPr lang="en"/>
              <a:t>SO to start i’ll talk about the trump era policies </a:t>
            </a:r>
            <a:endParaRPr/>
          </a:p>
          <a:p>
            <a:pPr marL="457200" lvl="0" indent="-298450" algn="l" rtl="0">
              <a:spcBef>
                <a:spcPts val="0"/>
              </a:spcBef>
              <a:spcAft>
                <a:spcPts val="0"/>
              </a:spcAft>
              <a:buSzPts val="1100"/>
              <a:buChar char="●"/>
            </a:pPr>
            <a:r>
              <a:rPr lang="en"/>
              <a:t>Airbus and Boeing - Both sides imposed tariffs on each other's goods in the wake of a World Trade Organization (WTO) ruling allowing such measures. </a:t>
            </a:r>
            <a:endParaRPr/>
          </a:p>
          <a:p>
            <a:pPr marL="457200" lvl="0" indent="-298450" algn="l" rtl="0">
              <a:spcBef>
                <a:spcPts val="0"/>
              </a:spcBef>
              <a:spcAft>
                <a:spcPts val="0"/>
              </a:spcAft>
              <a:buSzPts val="1100"/>
              <a:buChar char="●"/>
            </a:pPr>
            <a:r>
              <a:rPr lang="en"/>
              <a:t>Auto Sector The US administration now uses geo-economic pressure directed against Europeans quite regularly, targeting (or threatening targeting of) European products like cars, wines, or energy projects to get Europe in line on policy issues like 5G network construction or the French digital tax. But there is also significant risk in cases where Washington has no intention of directly harming Europe, as many US coercive measures towards other countries will have a secondary impact on the continent.</a:t>
            </a:r>
            <a:endParaRPr>
              <a:latin typeface="Work Sans"/>
              <a:ea typeface="Work Sans"/>
              <a:cs typeface="Work Sans"/>
              <a:sym typeface="Work Sans"/>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52"/>
        <p:cNvGrpSpPr/>
        <p:nvPr/>
      </p:nvGrpSpPr>
      <p:grpSpPr>
        <a:xfrm>
          <a:off x="0" y="0"/>
          <a:ext cx="0" cy="0"/>
          <a:chOff x="0" y="0"/>
          <a:chExt cx="0" cy="0"/>
        </a:xfrm>
      </p:grpSpPr>
      <p:sp>
        <p:nvSpPr>
          <p:cNvPr id="39153" name="Google Shape;39153;g28d2614b856_0_19: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54" name="Google Shape;39154;g28d2614b856_0_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During the trump era we can see an increase of around 50 bil euros in exports and imports remaining relatively the same</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9164"/>
        <p:cNvGrpSpPr/>
        <p:nvPr/>
      </p:nvGrpSpPr>
      <p:grpSpPr>
        <a:xfrm>
          <a:off x="0" y="0"/>
          <a:ext cx="0" cy="0"/>
          <a:chOff x="0" y="0"/>
          <a:chExt cx="0" cy="0"/>
        </a:xfrm>
      </p:grpSpPr>
      <p:sp>
        <p:nvSpPr>
          <p:cNvPr id="39165" name="Google Shape;39165;g28bd3a481a9_1_70675:notes"/>
          <p:cNvSpPr>
            <a:spLocks noGrp="1" noRot="1" noChangeAspect="1"/>
          </p:cNvSpPr>
          <p:nvPr>
            <p:ph type="sldImg" idx="2"/>
          </p:nvPr>
        </p:nvSpPr>
        <p:spPr>
          <a:xfrm>
            <a:off x="3813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9166" name="Google Shape;39166;g28bd3a481a9_1_7067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Clr>
                <a:schemeClr val="dk1"/>
              </a:buClr>
              <a:buSzPts val="1100"/>
              <a:buFont typeface="Arial"/>
              <a:buNone/>
            </a:pPr>
            <a:r>
              <a:rPr lang="en" sz="1200">
                <a:solidFill>
                  <a:schemeClr val="dk1"/>
                </a:solidFill>
                <a:latin typeface="Work Sans Medium"/>
                <a:ea typeface="Work Sans Medium"/>
                <a:cs typeface="Work Sans Medium"/>
                <a:sym typeface="Work Sans Medium"/>
              </a:rPr>
              <a:t>Overall, trade relations between the U.S. and Europe during the Trump era were characterized by tensions, tariff disputes, and an emphasis on addressing perceived trade imbalances. These issues contributed to a challenging trade environment between the two sides. It’s worth noting that trade dynamics can evolve over time, and subsequent administrations may pursue different approaches to trade relations with Europe.</a:t>
            </a:r>
            <a:endParaRPr sz="1300">
              <a:solidFill>
                <a:srgbClr val="252C35"/>
              </a:solidFill>
              <a:latin typeface="Work Sans Medium"/>
              <a:ea typeface="Work Sans Medium"/>
              <a:cs typeface="Work Sans Medium"/>
              <a:sym typeface="Work Sans Medium"/>
            </a:endParaRPr>
          </a:p>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5.xml"/><Relationship Id="rId4" Type="http://schemas.openxmlformats.org/officeDocument/2006/relationships/hyperlink" Target="http://bit.ly/2TtBDfr" TargetMode="Externa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6.xml"/><Relationship Id="rId4" Type="http://schemas.openxmlformats.org/officeDocument/2006/relationships/hyperlink" Target="http://bit.ly/2TtBDfr" TargetMode="Externa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59.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7.xml"/><Relationship Id="rId4" Type="http://schemas.openxmlformats.org/officeDocument/2006/relationships/hyperlink" Target="http://bit.ly/2TtBDfr" TargetMode="Externa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2.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8.xml"/><Relationship Id="rId4" Type="http://schemas.openxmlformats.org/officeDocument/2006/relationships/hyperlink" Target="http://bit.ly/2TtBDfr" TargetMode="Externa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5.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9.xml"/><Relationship Id="rId4" Type="http://schemas.openxmlformats.org/officeDocument/2006/relationships/hyperlink" Target="http://bit.ly/2TtBDfr" TargetMode="Externa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28.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0.xml"/><Relationship Id="rId4" Type="http://schemas.openxmlformats.org/officeDocument/2006/relationships/hyperlink" Target="http://bit.ly/2TtBDfr" TargetMode="Externa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1.xml"/><Relationship Id="rId4" Type="http://schemas.openxmlformats.org/officeDocument/2006/relationships/hyperlink" Target="http://bit.ly/2TtBDfr" TargetMode="Externa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12.xml"/><Relationship Id="rId4" Type="http://schemas.openxmlformats.org/officeDocument/2006/relationships/hyperlink" Target="http://bit.ly/2TtBDfr" TargetMode="Externa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2.xml"/><Relationship Id="rId4" Type="http://schemas.openxmlformats.org/officeDocument/2006/relationships/hyperlink" Target="http://bit.ly/2TtBDfr" TargetMode="Externa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3.xml"/><Relationship Id="rId4" Type="http://schemas.openxmlformats.org/officeDocument/2006/relationships/hyperlink" Target="http://bit.ly/2TtBDfr" TargetMode="Externa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s://bit.ly/3A1uf1Q" TargetMode="External"/><Relationship Id="rId1" Type="http://schemas.openxmlformats.org/officeDocument/2006/relationships/slideMaster" Target="../slideMasters/slideMaster4.xml"/><Relationship Id="rId4" Type="http://schemas.openxmlformats.org/officeDocument/2006/relationships/hyperlink" Target="http://bit.ly/2TtBDfr" TargetMode="Externa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 name="Google Shape;10;p2"/>
          <p:cNvGrpSpPr/>
          <p:nvPr/>
        </p:nvGrpSpPr>
        <p:grpSpPr>
          <a:xfrm>
            <a:off x="12" y="4450097"/>
            <a:ext cx="6172209" cy="951372"/>
            <a:chOff x="1648300" y="2319100"/>
            <a:chExt cx="1480075" cy="228125"/>
          </a:xfrm>
        </p:grpSpPr>
        <p:sp>
          <p:nvSpPr>
            <p:cNvPr id="11" name="Google Shape;11;p2"/>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2;p2"/>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4;p2"/>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5;p2"/>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 name="Google Shape;16;p2"/>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Clr>
                <a:srgbClr val="191919"/>
              </a:buClr>
              <a:buSzPts val="5200"/>
              <a:buNone/>
              <a:defRPr sz="60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21" name="Google Shape;21;p2"/>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200"/>
              <a:buNone/>
              <a:defRPr sz="1600">
                <a:solidFill>
                  <a:schemeClr val="dk1"/>
                </a:solidFill>
              </a:defRPr>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676"/>
        <p:cNvGrpSpPr/>
        <p:nvPr/>
      </p:nvGrpSpPr>
      <p:grpSpPr>
        <a:xfrm>
          <a:off x="0" y="0"/>
          <a:ext cx="0" cy="0"/>
          <a:chOff x="0" y="0"/>
          <a:chExt cx="0" cy="0"/>
        </a:xfrm>
      </p:grpSpPr>
      <p:sp>
        <p:nvSpPr>
          <p:cNvPr id="677" name="Google Shape;677;p1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8" name="Google Shape;678;p11"/>
          <p:cNvGrpSpPr/>
          <p:nvPr/>
        </p:nvGrpSpPr>
        <p:grpSpPr>
          <a:xfrm>
            <a:off x="51" y="4147391"/>
            <a:ext cx="9144051" cy="1409448"/>
            <a:chOff x="1648300" y="2319100"/>
            <a:chExt cx="1480075" cy="228125"/>
          </a:xfrm>
        </p:grpSpPr>
        <p:sp>
          <p:nvSpPr>
            <p:cNvPr id="679" name="Google Shape;679;p1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1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1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1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1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84" name="Google Shape;684;p11"/>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11"/>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11"/>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11"/>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11"/>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11"/>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11"/>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11"/>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11"/>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11"/>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11"/>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11"/>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7200">
                <a:solidFill>
                  <a:schemeClr val="lt2"/>
                </a:solidFill>
              </a:defRPr>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696" name="Google Shape;696;p11"/>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3431"/>
        <p:cNvGrpSpPr/>
        <p:nvPr/>
      </p:nvGrpSpPr>
      <p:grpSpPr>
        <a:xfrm>
          <a:off x="0" y="0"/>
          <a:ext cx="0" cy="0"/>
          <a:chOff x="0" y="0"/>
          <a:chExt cx="0" cy="0"/>
        </a:xfrm>
      </p:grpSpPr>
      <p:sp>
        <p:nvSpPr>
          <p:cNvPr id="13432" name="Google Shape;13432;p105"/>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3433" name="Google Shape;13433;p105"/>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3434"/>
        <p:cNvGrpSpPr/>
        <p:nvPr/>
      </p:nvGrpSpPr>
      <p:grpSpPr>
        <a:xfrm>
          <a:off x="0" y="0"/>
          <a:ext cx="0" cy="0"/>
          <a:chOff x="0" y="0"/>
          <a:chExt cx="0" cy="0"/>
        </a:xfrm>
      </p:grpSpPr>
      <p:sp>
        <p:nvSpPr>
          <p:cNvPr id="13435" name="Google Shape;13435;p106"/>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3436"/>
        <p:cNvGrpSpPr/>
        <p:nvPr/>
      </p:nvGrpSpPr>
      <p:grpSpPr>
        <a:xfrm>
          <a:off x="0" y="0"/>
          <a:ext cx="0" cy="0"/>
          <a:chOff x="0" y="0"/>
          <a:chExt cx="0" cy="0"/>
        </a:xfrm>
      </p:grpSpPr>
      <p:sp>
        <p:nvSpPr>
          <p:cNvPr id="13437" name="Google Shape;13437;p10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38" name="Google Shape;13438;p107"/>
          <p:cNvGrpSpPr/>
          <p:nvPr/>
        </p:nvGrpSpPr>
        <p:grpSpPr>
          <a:xfrm>
            <a:off x="51" y="4147391"/>
            <a:ext cx="9144051" cy="1409448"/>
            <a:chOff x="1648300" y="2319100"/>
            <a:chExt cx="1480075" cy="228125"/>
          </a:xfrm>
        </p:grpSpPr>
        <p:sp>
          <p:nvSpPr>
            <p:cNvPr id="13439" name="Google Shape;13439;p10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0" name="Google Shape;13440;p10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1" name="Google Shape;13441;p10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2" name="Google Shape;13442;p10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3" name="Google Shape;13443;p10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44" name="Google Shape;13444;p107"/>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5" name="Google Shape;13445;p107"/>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6" name="Google Shape;13446;p107"/>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7" name="Google Shape;13447;p107"/>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8" name="Google Shape;13448;p107"/>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9" name="Google Shape;13449;p107"/>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0" name="Google Shape;13450;p107"/>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1" name="Google Shape;13451;p107"/>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2" name="Google Shape;13452;p107"/>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3" name="Google Shape;13453;p107"/>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4" name="Google Shape;13454;p107"/>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5" name="Google Shape;13455;p107"/>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13456" name="Google Shape;13456;p107"/>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3457"/>
        <p:cNvGrpSpPr/>
        <p:nvPr/>
      </p:nvGrpSpPr>
      <p:grpSpPr>
        <a:xfrm>
          <a:off x="0" y="0"/>
          <a:ext cx="0" cy="0"/>
          <a:chOff x="0" y="0"/>
          <a:chExt cx="0" cy="0"/>
        </a:xfrm>
      </p:grpSpPr>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3458"/>
        <p:cNvGrpSpPr/>
        <p:nvPr/>
      </p:nvGrpSpPr>
      <p:grpSpPr>
        <a:xfrm>
          <a:off x="0" y="0"/>
          <a:ext cx="0" cy="0"/>
          <a:chOff x="0" y="0"/>
          <a:chExt cx="0" cy="0"/>
        </a:xfrm>
      </p:grpSpPr>
      <p:sp>
        <p:nvSpPr>
          <p:cNvPr id="13459" name="Google Shape;13459;p109"/>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0" name="Google Shape;13460;p109"/>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1" name="Google Shape;13461;p109"/>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2" name="Google Shape;13462;p109"/>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3" name="Google Shape;13463;p109"/>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4" name="Google Shape;13464;p109"/>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5" name="Google Shape;13465;p109"/>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6" name="Google Shape;13466;p109"/>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67" name="Google Shape;13467;p109"/>
          <p:cNvGrpSpPr/>
          <p:nvPr/>
        </p:nvGrpSpPr>
        <p:grpSpPr>
          <a:xfrm>
            <a:off x="5724737" y="4409890"/>
            <a:ext cx="990775" cy="604497"/>
            <a:chOff x="1170428" y="5511318"/>
            <a:chExt cx="3696921" cy="2255586"/>
          </a:xfrm>
        </p:grpSpPr>
        <p:sp>
          <p:nvSpPr>
            <p:cNvPr id="13468" name="Google Shape;13468;p109"/>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9" name="Google Shape;13469;p109"/>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0" name="Google Shape;13470;p109"/>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1" name="Google Shape;13471;p109"/>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2" name="Google Shape;13472;p109"/>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3" name="Google Shape;13473;p109"/>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4" name="Google Shape;13474;p109"/>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5" name="Google Shape;13475;p109"/>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6" name="Google Shape;13476;p109"/>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7" name="Google Shape;13477;p109"/>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8" name="Google Shape;13478;p109"/>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9" name="Google Shape;13479;p109"/>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0" name="Google Shape;13480;p109"/>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1" name="Google Shape;13481;p109"/>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2" name="Google Shape;13482;p109"/>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3" name="Google Shape;13483;p10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4" name="Google Shape;13484;p10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5" name="Google Shape;13485;p109"/>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6" name="Google Shape;13486;p109"/>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7" name="Google Shape;13487;p109"/>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8" name="Google Shape;13488;p109"/>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9" name="Google Shape;13489;p109"/>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0" name="Google Shape;13490;p109"/>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1" name="Google Shape;13491;p109"/>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2" name="Google Shape;13492;p109"/>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3" name="Google Shape;13493;p109"/>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4" name="Google Shape;13494;p109"/>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5" name="Google Shape;13495;p109"/>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6" name="Google Shape;13496;p10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7" name="Google Shape;13497;p10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8" name="Google Shape;13498;p109"/>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99" name="Google Shape;13499;p109"/>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0" name="Google Shape;13500;p109"/>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1" name="Google Shape;13501;p109"/>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2" name="Google Shape;13502;p109"/>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3" name="Google Shape;13503;p109"/>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4" name="Google Shape;13504;p109"/>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5" name="Google Shape;13505;p109"/>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6" name="Google Shape;13506;p109"/>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7" name="Google Shape;13507;p109"/>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8" name="Google Shape;13508;p109"/>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09" name="Google Shape;13509;p109"/>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0" name="Google Shape;13510;p109"/>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1" name="Google Shape;13511;p109"/>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2" name="Google Shape;13512;p109"/>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13" name="Google Shape;13513;p109"/>
          <p:cNvGrpSpPr/>
          <p:nvPr/>
        </p:nvGrpSpPr>
        <p:grpSpPr>
          <a:xfrm flipH="1">
            <a:off x="8430777" y="3024427"/>
            <a:ext cx="1613386" cy="1002334"/>
            <a:chOff x="7066048" y="5880595"/>
            <a:chExt cx="1977916" cy="1228802"/>
          </a:xfrm>
        </p:grpSpPr>
        <p:sp>
          <p:nvSpPr>
            <p:cNvPr id="13514" name="Google Shape;13514;p109"/>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5" name="Google Shape;13515;p109"/>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6" name="Google Shape;13516;p109"/>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7" name="Google Shape;13517;p109"/>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8" name="Google Shape;13518;p109"/>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9" name="Google Shape;13519;p109"/>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0" name="Google Shape;13520;p109"/>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1" name="Google Shape;13521;p109"/>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2" name="Google Shape;13522;p109"/>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3" name="Google Shape;13523;p109"/>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4" name="Google Shape;13524;p109"/>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5" name="Google Shape;13525;p109"/>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6" name="Google Shape;13526;p109"/>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27" name="Google Shape;13527;p109"/>
            <p:cNvGrpSpPr/>
            <p:nvPr/>
          </p:nvGrpSpPr>
          <p:grpSpPr>
            <a:xfrm>
              <a:off x="8345142" y="6766420"/>
              <a:ext cx="698822" cy="329093"/>
              <a:chOff x="811985" y="3296192"/>
              <a:chExt cx="1330582" cy="626605"/>
            </a:xfrm>
          </p:grpSpPr>
          <p:sp>
            <p:nvSpPr>
              <p:cNvPr id="13528" name="Google Shape;13528;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9" name="Google Shape;13529;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0" name="Google Shape;13530;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1" name="Google Shape;13531;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2" name="Google Shape;13532;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3" name="Google Shape;13533;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4" name="Google Shape;13534;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5" name="Google Shape;13535;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6" name="Google Shape;13536;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7" name="Google Shape;13537;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8" name="Google Shape;13538;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539" name="Google Shape;13539;p109"/>
          <p:cNvGrpSpPr/>
          <p:nvPr/>
        </p:nvGrpSpPr>
        <p:grpSpPr>
          <a:xfrm>
            <a:off x="7307795" y="4293016"/>
            <a:ext cx="2245179" cy="821268"/>
            <a:chOff x="6888251" y="5531870"/>
            <a:chExt cx="2586910" cy="946161"/>
          </a:xfrm>
        </p:grpSpPr>
        <p:grpSp>
          <p:nvGrpSpPr>
            <p:cNvPr id="13540" name="Google Shape;13540;p109"/>
            <p:cNvGrpSpPr/>
            <p:nvPr/>
          </p:nvGrpSpPr>
          <p:grpSpPr>
            <a:xfrm>
              <a:off x="6888251" y="6162661"/>
              <a:ext cx="669682" cy="315371"/>
              <a:chOff x="811985" y="3296192"/>
              <a:chExt cx="1330582" cy="626605"/>
            </a:xfrm>
          </p:grpSpPr>
          <p:sp>
            <p:nvSpPr>
              <p:cNvPr id="13541" name="Google Shape;13541;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2" name="Google Shape;13542;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3" name="Google Shape;13543;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4" name="Google Shape;13544;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5" name="Google Shape;13545;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6" name="Google Shape;13546;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7" name="Google Shape;13547;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8" name="Google Shape;13548;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9" name="Google Shape;13549;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0" name="Google Shape;13550;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1" name="Google Shape;13551;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52" name="Google Shape;13552;p109"/>
            <p:cNvGrpSpPr/>
            <p:nvPr/>
          </p:nvGrpSpPr>
          <p:grpSpPr>
            <a:xfrm>
              <a:off x="7303045" y="6162661"/>
              <a:ext cx="669682" cy="315371"/>
              <a:chOff x="811985" y="3296192"/>
              <a:chExt cx="1330582" cy="626605"/>
            </a:xfrm>
          </p:grpSpPr>
          <p:sp>
            <p:nvSpPr>
              <p:cNvPr id="13553" name="Google Shape;13553;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4" name="Google Shape;13554;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5" name="Google Shape;13555;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6" name="Google Shape;13556;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7" name="Google Shape;13557;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8" name="Google Shape;13558;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9" name="Google Shape;13559;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0" name="Google Shape;13560;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1" name="Google Shape;13561;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2" name="Google Shape;13562;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3" name="Google Shape;13563;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64" name="Google Shape;13564;p109"/>
            <p:cNvGrpSpPr/>
            <p:nvPr/>
          </p:nvGrpSpPr>
          <p:grpSpPr>
            <a:xfrm>
              <a:off x="7303045" y="5847265"/>
              <a:ext cx="669682" cy="315371"/>
              <a:chOff x="811985" y="3296192"/>
              <a:chExt cx="1330582" cy="626605"/>
            </a:xfrm>
          </p:grpSpPr>
          <p:sp>
            <p:nvSpPr>
              <p:cNvPr id="13565" name="Google Shape;13565;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6" name="Google Shape;13566;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7" name="Google Shape;13567;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8" name="Google Shape;13568;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9" name="Google Shape;13569;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0" name="Google Shape;13570;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1" name="Google Shape;13571;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2" name="Google Shape;13572;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3" name="Google Shape;13573;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4" name="Google Shape;13574;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5" name="Google Shape;13575;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76" name="Google Shape;13576;p109"/>
            <p:cNvGrpSpPr/>
            <p:nvPr/>
          </p:nvGrpSpPr>
          <p:grpSpPr>
            <a:xfrm>
              <a:off x="7720955" y="6162661"/>
              <a:ext cx="669682" cy="315371"/>
              <a:chOff x="811985" y="3296192"/>
              <a:chExt cx="1330582" cy="626605"/>
            </a:xfrm>
          </p:grpSpPr>
          <p:sp>
            <p:nvSpPr>
              <p:cNvPr id="13577" name="Google Shape;13577;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8" name="Google Shape;13578;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9" name="Google Shape;13579;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0" name="Google Shape;13580;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1" name="Google Shape;13581;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2" name="Google Shape;13582;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3" name="Google Shape;13583;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4" name="Google Shape;13584;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5" name="Google Shape;13585;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6" name="Google Shape;13586;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7" name="Google Shape;13587;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88" name="Google Shape;13588;p109"/>
            <p:cNvGrpSpPr/>
            <p:nvPr/>
          </p:nvGrpSpPr>
          <p:grpSpPr>
            <a:xfrm>
              <a:off x="7720955" y="5847265"/>
              <a:ext cx="669682" cy="315371"/>
              <a:chOff x="811985" y="3296192"/>
              <a:chExt cx="1330582" cy="626605"/>
            </a:xfrm>
          </p:grpSpPr>
          <p:sp>
            <p:nvSpPr>
              <p:cNvPr id="13589" name="Google Shape;13589;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0" name="Google Shape;13590;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1" name="Google Shape;13591;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2" name="Google Shape;13592;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3" name="Google Shape;13593;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4" name="Google Shape;13594;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5" name="Google Shape;13595;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6" name="Google Shape;13596;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7" name="Google Shape;13597;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8" name="Google Shape;13598;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9" name="Google Shape;13599;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00" name="Google Shape;13600;p109"/>
            <p:cNvGrpSpPr/>
            <p:nvPr/>
          </p:nvGrpSpPr>
          <p:grpSpPr>
            <a:xfrm>
              <a:off x="8390684" y="6162661"/>
              <a:ext cx="669682" cy="315371"/>
              <a:chOff x="811985" y="3296192"/>
              <a:chExt cx="1330582" cy="626605"/>
            </a:xfrm>
          </p:grpSpPr>
          <p:sp>
            <p:nvSpPr>
              <p:cNvPr id="13601" name="Google Shape;13601;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2" name="Google Shape;13602;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3" name="Google Shape;13603;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4" name="Google Shape;13604;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5" name="Google Shape;13605;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6" name="Google Shape;13606;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7" name="Google Shape;13607;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8" name="Google Shape;13608;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9" name="Google Shape;13609;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0" name="Google Shape;13610;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1" name="Google Shape;13611;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2" name="Google Shape;13612;p109"/>
            <p:cNvGrpSpPr/>
            <p:nvPr/>
          </p:nvGrpSpPr>
          <p:grpSpPr>
            <a:xfrm>
              <a:off x="8805479" y="6162661"/>
              <a:ext cx="669682" cy="315371"/>
              <a:chOff x="811985" y="3296192"/>
              <a:chExt cx="1330582" cy="626605"/>
            </a:xfrm>
          </p:grpSpPr>
          <p:sp>
            <p:nvSpPr>
              <p:cNvPr id="13613" name="Google Shape;13613;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4" name="Google Shape;13614;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5" name="Google Shape;13615;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6" name="Google Shape;13616;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7" name="Google Shape;13617;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8" name="Google Shape;13618;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9" name="Google Shape;13619;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0" name="Google Shape;13620;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1" name="Google Shape;13621;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2" name="Google Shape;13622;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3" name="Google Shape;13623;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24" name="Google Shape;13624;p109"/>
            <p:cNvGrpSpPr/>
            <p:nvPr/>
          </p:nvGrpSpPr>
          <p:grpSpPr>
            <a:xfrm>
              <a:off x="8390684" y="5847265"/>
              <a:ext cx="669682" cy="315371"/>
              <a:chOff x="811985" y="3296192"/>
              <a:chExt cx="1330582" cy="626605"/>
            </a:xfrm>
          </p:grpSpPr>
          <p:sp>
            <p:nvSpPr>
              <p:cNvPr id="13625" name="Google Shape;13625;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6" name="Google Shape;13626;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7" name="Google Shape;13627;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8" name="Google Shape;13628;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29" name="Google Shape;13629;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0" name="Google Shape;13630;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1" name="Google Shape;13631;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2" name="Google Shape;13632;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3" name="Google Shape;13633;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4" name="Google Shape;13634;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5" name="Google Shape;13635;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36" name="Google Shape;13636;p109"/>
            <p:cNvGrpSpPr/>
            <p:nvPr/>
          </p:nvGrpSpPr>
          <p:grpSpPr>
            <a:xfrm>
              <a:off x="8805479" y="5847265"/>
              <a:ext cx="669682" cy="315371"/>
              <a:chOff x="811985" y="3296192"/>
              <a:chExt cx="1330582" cy="626605"/>
            </a:xfrm>
          </p:grpSpPr>
          <p:sp>
            <p:nvSpPr>
              <p:cNvPr id="13637" name="Google Shape;13637;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8" name="Google Shape;13638;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9" name="Google Shape;13639;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0" name="Google Shape;13640;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1" name="Google Shape;13641;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2" name="Google Shape;13642;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3" name="Google Shape;13643;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4" name="Google Shape;13644;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5" name="Google Shape;13645;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6" name="Google Shape;13646;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7" name="Google Shape;13647;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48" name="Google Shape;13648;p109"/>
            <p:cNvGrpSpPr/>
            <p:nvPr/>
          </p:nvGrpSpPr>
          <p:grpSpPr>
            <a:xfrm>
              <a:off x="8390684" y="5531870"/>
              <a:ext cx="669682" cy="315371"/>
              <a:chOff x="811985" y="3296192"/>
              <a:chExt cx="1330582" cy="626605"/>
            </a:xfrm>
          </p:grpSpPr>
          <p:sp>
            <p:nvSpPr>
              <p:cNvPr id="13649" name="Google Shape;13649;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0" name="Google Shape;13650;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1" name="Google Shape;13651;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2" name="Google Shape;13652;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3" name="Google Shape;13653;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4" name="Google Shape;13654;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5" name="Google Shape;13655;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6" name="Google Shape;13656;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7" name="Google Shape;13657;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8" name="Google Shape;13658;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9" name="Google Shape;13659;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60" name="Google Shape;13660;p109"/>
            <p:cNvGrpSpPr/>
            <p:nvPr/>
          </p:nvGrpSpPr>
          <p:grpSpPr>
            <a:xfrm>
              <a:off x="8805479" y="5531870"/>
              <a:ext cx="669682" cy="315371"/>
              <a:chOff x="811985" y="3296192"/>
              <a:chExt cx="1330582" cy="626605"/>
            </a:xfrm>
          </p:grpSpPr>
          <p:sp>
            <p:nvSpPr>
              <p:cNvPr id="13661" name="Google Shape;13661;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2" name="Google Shape;13662;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3" name="Google Shape;13663;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4" name="Google Shape;13664;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5" name="Google Shape;13665;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6" name="Google Shape;13666;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7" name="Google Shape;13667;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8" name="Google Shape;13668;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9" name="Google Shape;13669;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0" name="Google Shape;13670;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1" name="Google Shape;13671;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672" name="Google Shape;13672;p109"/>
          <p:cNvGrpSpPr/>
          <p:nvPr/>
        </p:nvGrpSpPr>
        <p:grpSpPr>
          <a:xfrm flipH="1">
            <a:off x="1678275" y="4509915"/>
            <a:ext cx="990775" cy="604497"/>
            <a:chOff x="1170428" y="5511318"/>
            <a:chExt cx="3696921" cy="2255586"/>
          </a:xfrm>
        </p:grpSpPr>
        <p:sp>
          <p:nvSpPr>
            <p:cNvPr id="13673" name="Google Shape;13673;p109"/>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4" name="Google Shape;13674;p109"/>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5" name="Google Shape;13675;p109"/>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6" name="Google Shape;13676;p109"/>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7" name="Google Shape;13677;p109"/>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8" name="Google Shape;13678;p109"/>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9" name="Google Shape;13679;p109"/>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0" name="Google Shape;13680;p109"/>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1" name="Google Shape;13681;p109"/>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2" name="Google Shape;13682;p109"/>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3" name="Google Shape;13683;p109"/>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4" name="Google Shape;13684;p109"/>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5" name="Google Shape;13685;p109"/>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6" name="Google Shape;13686;p109"/>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7" name="Google Shape;13687;p109"/>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8" name="Google Shape;13688;p10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9" name="Google Shape;13689;p10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0" name="Google Shape;13690;p109"/>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1" name="Google Shape;13691;p109"/>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2" name="Google Shape;13692;p109"/>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3" name="Google Shape;13693;p109"/>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4" name="Google Shape;13694;p109"/>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5" name="Google Shape;13695;p109"/>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6" name="Google Shape;13696;p109"/>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7" name="Google Shape;13697;p109"/>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8" name="Google Shape;13698;p109"/>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9" name="Google Shape;13699;p109"/>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0" name="Google Shape;13700;p109"/>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1" name="Google Shape;13701;p10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2" name="Google Shape;13702;p10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3" name="Google Shape;13703;p109"/>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4" name="Google Shape;13704;p109"/>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5" name="Google Shape;13705;p109"/>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6" name="Google Shape;13706;p109"/>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7" name="Google Shape;13707;p109"/>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8" name="Google Shape;13708;p109"/>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9" name="Google Shape;13709;p109"/>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0" name="Google Shape;13710;p109"/>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1" name="Google Shape;13711;p109"/>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2" name="Google Shape;13712;p109"/>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3" name="Google Shape;13713;p109"/>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4" name="Google Shape;13714;p109"/>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5" name="Google Shape;13715;p109"/>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6" name="Google Shape;13716;p109"/>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7" name="Google Shape;13717;p109"/>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18" name="Google Shape;13718;p109"/>
          <p:cNvGrpSpPr/>
          <p:nvPr/>
        </p:nvGrpSpPr>
        <p:grpSpPr>
          <a:xfrm>
            <a:off x="-533735" y="3332806"/>
            <a:ext cx="990936" cy="615630"/>
            <a:chOff x="7066048" y="5880595"/>
            <a:chExt cx="1977916" cy="1228802"/>
          </a:xfrm>
        </p:grpSpPr>
        <p:sp>
          <p:nvSpPr>
            <p:cNvPr id="13719" name="Google Shape;13719;p109"/>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0" name="Google Shape;13720;p109"/>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1" name="Google Shape;13721;p109"/>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2" name="Google Shape;13722;p109"/>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3" name="Google Shape;13723;p109"/>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4" name="Google Shape;13724;p109"/>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5" name="Google Shape;13725;p109"/>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6" name="Google Shape;13726;p109"/>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7" name="Google Shape;13727;p109"/>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8" name="Google Shape;13728;p109"/>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9" name="Google Shape;13729;p109"/>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0" name="Google Shape;13730;p109"/>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1" name="Google Shape;13731;p109"/>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32" name="Google Shape;13732;p109"/>
            <p:cNvGrpSpPr/>
            <p:nvPr/>
          </p:nvGrpSpPr>
          <p:grpSpPr>
            <a:xfrm>
              <a:off x="8345142" y="6766420"/>
              <a:ext cx="698822" cy="329093"/>
              <a:chOff x="811985" y="3296192"/>
              <a:chExt cx="1330582" cy="626605"/>
            </a:xfrm>
          </p:grpSpPr>
          <p:sp>
            <p:nvSpPr>
              <p:cNvPr id="13733" name="Google Shape;13733;p1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4" name="Google Shape;13734;p1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5" name="Google Shape;13735;p1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6" name="Google Shape;13736;p1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7" name="Google Shape;13737;p1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8" name="Google Shape;13738;p1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39" name="Google Shape;13739;p1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0" name="Google Shape;13740;p1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1" name="Google Shape;13741;p1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2" name="Google Shape;13742;p1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43" name="Google Shape;13743;p1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3744" name="Google Shape;13744;p10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745" name="Google Shape;13745;p109"/>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46" name="Google Shape;13746;p109"/>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47" name="Google Shape;13747;p109"/>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48" name="Google Shape;13748;p109"/>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49" name="Google Shape;13749;p109"/>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50" name="Google Shape;13750;p109"/>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3751" name="Google Shape;13751;p109"/>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752" name="Google Shape;13752;p109"/>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753" name="Google Shape;13753;p109"/>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754" name="Google Shape;13754;p109"/>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755" name="Google Shape;13755;p109"/>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756" name="Google Shape;13756;p109"/>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13757"/>
        <p:cNvGrpSpPr/>
        <p:nvPr/>
      </p:nvGrpSpPr>
      <p:grpSpPr>
        <a:xfrm>
          <a:off x="0" y="0"/>
          <a:ext cx="0" cy="0"/>
          <a:chOff x="0" y="0"/>
          <a:chExt cx="0" cy="0"/>
        </a:xfrm>
      </p:grpSpPr>
      <p:sp>
        <p:nvSpPr>
          <p:cNvPr id="13758" name="Google Shape;13758;p110"/>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59" name="Google Shape;13759;p110"/>
          <p:cNvGrpSpPr/>
          <p:nvPr/>
        </p:nvGrpSpPr>
        <p:grpSpPr>
          <a:xfrm>
            <a:off x="51" y="4147391"/>
            <a:ext cx="9144051" cy="1409448"/>
            <a:chOff x="1648300" y="2319100"/>
            <a:chExt cx="1480075" cy="228125"/>
          </a:xfrm>
        </p:grpSpPr>
        <p:sp>
          <p:nvSpPr>
            <p:cNvPr id="13760" name="Google Shape;13760;p110"/>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1" name="Google Shape;13761;p110"/>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2" name="Google Shape;13762;p110"/>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3" name="Google Shape;13763;p110"/>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4" name="Google Shape;13764;p110"/>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765" name="Google Shape;13765;p110"/>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6" name="Google Shape;13766;p110"/>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7" name="Google Shape;13767;p110"/>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8" name="Google Shape;13768;p110"/>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9" name="Google Shape;13769;p110"/>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0" name="Google Shape;13770;p110"/>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1" name="Google Shape;13771;p110"/>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2" name="Google Shape;13772;p110"/>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3" name="Google Shape;13773;p110"/>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774" name="Google Shape;13774;p110"/>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3775"/>
        <p:cNvGrpSpPr/>
        <p:nvPr/>
      </p:nvGrpSpPr>
      <p:grpSpPr>
        <a:xfrm>
          <a:off x="0" y="0"/>
          <a:ext cx="0" cy="0"/>
          <a:chOff x="0" y="0"/>
          <a:chExt cx="0" cy="0"/>
        </a:xfrm>
      </p:grpSpPr>
      <p:sp>
        <p:nvSpPr>
          <p:cNvPr id="13776" name="Google Shape;13776;p111"/>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7" name="Google Shape;13777;p111"/>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8" name="Google Shape;13778;p11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779" name="Google Shape;13779;p111"/>
          <p:cNvGrpSpPr/>
          <p:nvPr/>
        </p:nvGrpSpPr>
        <p:grpSpPr>
          <a:xfrm>
            <a:off x="76" y="4603991"/>
            <a:ext cx="9144051" cy="1409448"/>
            <a:chOff x="1648300" y="2319100"/>
            <a:chExt cx="1480075" cy="228125"/>
          </a:xfrm>
        </p:grpSpPr>
        <p:sp>
          <p:nvSpPr>
            <p:cNvPr id="13780" name="Google Shape;13780;p11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1" name="Google Shape;13781;p11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2" name="Google Shape;13782;p11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3" name="Google Shape;13783;p11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4" name="Google Shape;13784;p11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85" name="Google Shape;13785;p111"/>
          <p:cNvGrpSpPr/>
          <p:nvPr/>
        </p:nvGrpSpPr>
        <p:grpSpPr>
          <a:xfrm>
            <a:off x="622848" y="4570601"/>
            <a:ext cx="1223755" cy="447698"/>
            <a:chOff x="5331602" y="3459769"/>
            <a:chExt cx="2948097" cy="1078271"/>
          </a:xfrm>
        </p:grpSpPr>
        <p:grpSp>
          <p:nvGrpSpPr>
            <p:cNvPr id="13786" name="Google Shape;13786;p111"/>
            <p:cNvGrpSpPr/>
            <p:nvPr/>
          </p:nvGrpSpPr>
          <p:grpSpPr>
            <a:xfrm>
              <a:off x="5331602" y="4178619"/>
              <a:ext cx="763222" cy="359421"/>
              <a:chOff x="811985" y="3296192"/>
              <a:chExt cx="1330582" cy="626605"/>
            </a:xfrm>
          </p:grpSpPr>
          <p:sp>
            <p:nvSpPr>
              <p:cNvPr id="13787" name="Google Shape;13787;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8" name="Google Shape;13788;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9" name="Google Shape;13789;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0" name="Google Shape;13790;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1" name="Google Shape;13791;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2" name="Google Shape;13792;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3" name="Google Shape;13793;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4" name="Google Shape;13794;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5" name="Google Shape;13795;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6" name="Google Shape;13796;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7" name="Google Shape;13797;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98" name="Google Shape;13798;p111"/>
            <p:cNvGrpSpPr/>
            <p:nvPr/>
          </p:nvGrpSpPr>
          <p:grpSpPr>
            <a:xfrm>
              <a:off x="5804302" y="4178619"/>
              <a:ext cx="763222" cy="359421"/>
              <a:chOff x="811985" y="3296192"/>
              <a:chExt cx="1330582" cy="626605"/>
            </a:xfrm>
          </p:grpSpPr>
          <p:sp>
            <p:nvSpPr>
              <p:cNvPr id="13799" name="Google Shape;13799;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0" name="Google Shape;13800;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1" name="Google Shape;13801;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2" name="Google Shape;13802;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3" name="Google Shape;13803;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4" name="Google Shape;13804;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5" name="Google Shape;13805;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6" name="Google Shape;13806;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7" name="Google Shape;13807;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8" name="Google Shape;13808;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9" name="Google Shape;13809;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10" name="Google Shape;13810;p111"/>
            <p:cNvGrpSpPr/>
            <p:nvPr/>
          </p:nvGrpSpPr>
          <p:grpSpPr>
            <a:xfrm>
              <a:off x="5331602" y="3819194"/>
              <a:ext cx="763222" cy="359421"/>
              <a:chOff x="811985" y="3296192"/>
              <a:chExt cx="1330582" cy="626605"/>
            </a:xfrm>
          </p:grpSpPr>
          <p:sp>
            <p:nvSpPr>
              <p:cNvPr id="13811" name="Google Shape;13811;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2" name="Google Shape;13812;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3" name="Google Shape;13813;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4" name="Google Shape;13814;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5" name="Google Shape;13815;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6" name="Google Shape;13816;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7" name="Google Shape;13817;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8" name="Google Shape;13818;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9" name="Google Shape;13819;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0" name="Google Shape;13820;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1" name="Google Shape;13821;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22" name="Google Shape;13822;p111"/>
            <p:cNvGrpSpPr/>
            <p:nvPr/>
          </p:nvGrpSpPr>
          <p:grpSpPr>
            <a:xfrm>
              <a:off x="5804302" y="3819194"/>
              <a:ext cx="763222" cy="359421"/>
              <a:chOff x="811985" y="3296192"/>
              <a:chExt cx="1330582" cy="626605"/>
            </a:xfrm>
          </p:grpSpPr>
          <p:sp>
            <p:nvSpPr>
              <p:cNvPr id="13823" name="Google Shape;13823;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4" name="Google Shape;13824;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5" name="Google Shape;13825;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6" name="Google Shape;13826;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7" name="Google Shape;13827;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8" name="Google Shape;13828;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9" name="Google Shape;13829;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0" name="Google Shape;13830;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1" name="Google Shape;13831;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2" name="Google Shape;13832;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3" name="Google Shape;13833;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34" name="Google Shape;13834;p111"/>
            <p:cNvGrpSpPr/>
            <p:nvPr/>
          </p:nvGrpSpPr>
          <p:grpSpPr>
            <a:xfrm>
              <a:off x="6280552" y="4178619"/>
              <a:ext cx="763222" cy="359421"/>
              <a:chOff x="811985" y="3296192"/>
              <a:chExt cx="1330582" cy="626605"/>
            </a:xfrm>
          </p:grpSpPr>
          <p:sp>
            <p:nvSpPr>
              <p:cNvPr id="13835" name="Google Shape;13835;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6" name="Google Shape;13836;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7" name="Google Shape;13837;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8" name="Google Shape;13838;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9" name="Google Shape;13839;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0" name="Google Shape;13840;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1" name="Google Shape;13841;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2" name="Google Shape;13842;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3" name="Google Shape;13843;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4" name="Google Shape;13844;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5" name="Google Shape;13845;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46" name="Google Shape;13846;p111"/>
            <p:cNvGrpSpPr/>
            <p:nvPr/>
          </p:nvGrpSpPr>
          <p:grpSpPr>
            <a:xfrm>
              <a:off x="6280552" y="3819194"/>
              <a:ext cx="763222" cy="359421"/>
              <a:chOff x="811985" y="3296192"/>
              <a:chExt cx="1330582" cy="626605"/>
            </a:xfrm>
          </p:grpSpPr>
          <p:sp>
            <p:nvSpPr>
              <p:cNvPr id="13847" name="Google Shape;13847;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8" name="Google Shape;13848;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9" name="Google Shape;13849;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0" name="Google Shape;13850;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1" name="Google Shape;13851;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2" name="Google Shape;13852;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3" name="Google Shape;13853;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4" name="Google Shape;13854;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5" name="Google Shape;13855;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6" name="Google Shape;13856;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57" name="Google Shape;13857;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8" name="Google Shape;13858;p111"/>
            <p:cNvGrpSpPr/>
            <p:nvPr/>
          </p:nvGrpSpPr>
          <p:grpSpPr>
            <a:xfrm>
              <a:off x="7043777" y="4178619"/>
              <a:ext cx="763222" cy="359421"/>
              <a:chOff x="811985" y="3296192"/>
              <a:chExt cx="1330582" cy="626605"/>
            </a:xfrm>
          </p:grpSpPr>
          <p:sp>
            <p:nvSpPr>
              <p:cNvPr id="13859" name="Google Shape;13859;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0" name="Google Shape;13860;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1" name="Google Shape;13861;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2" name="Google Shape;13862;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3" name="Google Shape;13863;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4" name="Google Shape;13864;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5" name="Google Shape;13865;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6" name="Google Shape;13866;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7" name="Google Shape;13867;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8" name="Google Shape;13868;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69" name="Google Shape;13869;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70" name="Google Shape;13870;p111"/>
            <p:cNvGrpSpPr/>
            <p:nvPr/>
          </p:nvGrpSpPr>
          <p:grpSpPr>
            <a:xfrm>
              <a:off x="7516477" y="4178619"/>
              <a:ext cx="763222" cy="359421"/>
              <a:chOff x="811985" y="3296192"/>
              <a:chExt cx="1330582" cy="626605"/>
            </a:xfrm>
          </p:grpSpPr>
          <p:sp>
            <p:nvSpPr>
              <p:cNvPr id="13871" name="Google Shape;13871;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2" name="Google Shape;13872;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3" name="Google Shape;13873;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4" name="Google Shape;13874;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5" name="Google Shape;13875;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6" name="Google Shape;13876;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7" name="Google Shape;13877;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8" name="Google Shape;13878;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9" name="Google Shape;13879;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0" name="Google Shape;13880;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1" name="Google Shape;13881;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82" name="Google Shape;13882;p111"/>
            <p:cNvGrpSpPr/>
            <p:nvPr/>
          </p:nvGrpSpPr>
          <p:grpSpPr>
            <a:xfrm>
              <a:off x="7043777" y="3819194"/>
              <a:ext cx="763222" cy="359421"/>
              <a:chOff x="811985" y="3296192"/>
              <a:chExt cx="1330582" cy="626605"/>
            </a:xfrm>
          </p:grpSpPr>
          <p:sp>
            <p:nvSpPr>
              <p:cNvPr id="13883" name="Google Shape;13883;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4" name="Google Shape;13884;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5" name="Google Shape;13885;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6" name="Google Shape;13886;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7" name="Google Shape;13887;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8" name="Google Shape;13888;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9" name="Google Shape;13889;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0" name="Google Shape;13890;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1" name="Google Shape;13891;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2" name="Google Shape;13892;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3" name="Google Shape;13893;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94" name="Google Shape;13894;p111"/>
            <p:cNvGrpSpPr/>
            <p:nvPr/>
          </p:nvGrpSpPr>
          <p:grpSpPr>
            <a:xfrm>
              <a:off x="7516477" y="3819194"/>
              <a:ext cx="763222" cy="359421"/>
              <a:chOff x="811985" y="3296192"/>
              <a:chExt cx="1330582" cy="626605"/>
            </a:xfrm>
          </p:grpSpPr>
          <p:sp>
            <p:nvSpPr>
              <p:cNvPr id="13895" name="Google Shape;13895;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6" name="Google Shape;13896;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7" name="Google Shape;13897;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8" name="Google Shape;13898;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9" name="Google Shape;13899;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0" name="Google Shape;13900;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1" name="Google Shape;13901;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2" name="Google Shape;13902;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3" name="Google Shape;13903;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4" name="Google Shape;13904;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5" name="Google Shape;13905;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06" name="Google Shape;13906;p111"/>
            <p:cNvGrpSpPr/>
            <p:nvPr/>
          </p:nvGrpSpPr>
          <p:grpSpPr>
            <a:xfrm>
              <a:off x="6280552" y="3459769"/>
              <a:ext cx="763222" cy="359421"/>
              <a:chOff x="811985" y="3296192"/>
              <a:chExt cx="1330582" cy="626605"/>
            </a:xfrm>
          </p:grpSpPr>
          <p:sp>
            <p:nvSpPr>
              <p:cNvPr id="13907" name="Google Shape;13907;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8" name="Google Shape;13908;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9" name="Google Shape;13909;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0" name="Google Shape;13910;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1" name="Google Shape;13911;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2" name="Google Shape;13912;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3" name="Google Shape;13913;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4" name="Google Shape;13914;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5" name="Google Shape;13915;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6" name="Google Shape;13916;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7" name="Google Shape;13917;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18" name="Google Shape;13918;p111"/>
            <p:cNvGrpSpPr/>
            <p:nvPr/>
          </p:nvGrpSpPr>
          <p:grpSpPr>
            <a:xfrm>
              <a:off x="7043777" y="3459769"/>
              <a:ext cx="763222" cy="359421"/>
              <a:chOff x="811985" y="3296192"/>
              <a:chExt cx="1330582" cy="626605"/>
            </a:xfrm>
          </p:grpSpPr>
          <p:sp>
            <p:nvSpPr>
              <p:cNvPr id="13919" name="Google Shape;13919;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0" name="Google Shape;13920;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1" name="Google Shape;13921;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2" name="Google Shape;13922;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3" name="Google Shape;13923;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4" name="Google Shape;13924;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5" name="Google Shape;13925;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6" name="Google Shape;13926;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7" name="Google Shape;13927;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8" name="Google Shape;13928;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9" name="Google Shape;13929;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30" name="Google Shape;13930;p111"/>
            <p:cNvGrpSpPr/>
            <p:nvPr/>
          </p:nvGrpSpPr>
          <p:grpSpPr>
            <a:xfrm>
              <a:off x="7516477" y="3459769"/>
              <a:ext cx="763222" cy="359421"/>
              <a:chOff x="811985" y="3296192"/>
              <a:chExt cx="1330582" cy="626605"/>
            </a:xfrm>
          </p:grpSpPr>
          <p:sp>
            <p:nvSpPr>
              <p:cNvPr id="13931" name="Google Shape;13931;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2" name="Google Shape;13932;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3" name="Google Shape;13933;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4" name="Google Shape;13934;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5" name="Google Shape;13935;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6" name="Google Shape;13936;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7" name="Google Shape;13937;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8" name="Google Shape;13938;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9" name="Google Shape;13939;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0" name="Google Shape;13940;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1" name="Google Shape;13941;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942" name="Google Shape;13942;p111"/>
          <p:cNvGrpSpPr/>
          <p:nvPr/>
        </p:nvGrpSpPr>
        <p:grpSpPr>
          <a:xfrm>
            <a:off x="191340" y="4697848"/>
            <a:ext cx="2226832" cy="445663"/>
            <a:chOff x="3844788" y="3789525"/>
            <a:chExt cx="3388878" cy="678124"/>
          </a:xfrm>
        </p:grpSpPr>
        <p:sp>
          <p:nvSpPr>
            <p:cNvPr id="13943" name="Google Shape;13943;p111"/>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4" name="Google Shape;13944;p111"/>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5" name="Google Shape;13945;p111"/>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6" name="Google Shape;13946;p111"/>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7" name="Google Shape;13947;p111"/>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48" name="Google Shape;13948;p111"/>
          <p:cNvGrpSpPr/>
          <p:nvPr/>
        </p:nvGrpSpPr>
        <p:grpSpPr>
          <a:xfrm>
            <a:off x="6784663" y="4604091"/>
            <a:ext cx="1803066" cy="360856"/>
            <a:chOff x="6105603" y="6561295"/>
            <a:chExt cx="2226832" cy="445667"/>
          </a:xfrm>
        </p:grpSpPr>
        <p:grpSp>
          <p:nvGrpSpPr>
            <p:cNvPr id="13949" name="Google Shape;13949;p111"/>
            <p:cNvGrpSpPr/>
            <p:nvPr/>
          </p:nvGrpSpPr>
          <p:grpSpPr>
            <a:xfrm flipH="1">
              <a:off x="6607147" y="6561295"/>
              <a:ext cx="1223753" cy="298491"/>
              <a:chOff x="6607147" y="6458520"/>
              <a:chExt cx="1223753" cy="298491"/>
            </a:xfrm>
          </p:grpSpPr>
          <p:grpSp>
            <p:nvGrpSpPr>
              <p:cNvPr id="13950" name="Google Shape;13950;p111"/>
              <p:cNvGrpSpPr/>
              <p:nvPr/>
            </p:nvGrpSpPr>
            <p:grpSpPr>
              <a:xfrm>
                <a:off x="6607147" y="6607753"/>
                <a:ext cx="316812" cy="149257"/>
                <a:chOff x="811985" y="3296192"/>
                <a:chExt cx="1330582" cy="626605"/>
              </a:xfrm>
            </p:grpSpPr>
            <p:sp>
              <p:nvSpPr>
                <p:cNvPr id="13951" name="Google Shape;13951;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2" name="Google Shape;13952;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3" name="Google Shape;13953;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4" name="Google Shape;13954;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5" name="Google Shape;13955;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6" name="Google Shape;13956;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7" name="Google Shape;13957;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8" name="Google Shape;13958;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9" name="Google Shape;13959;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0" name="Google Shape;13960;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1" name="Google Shape;13961;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62" name="Google Shape;13962;p111"/>
              <p:cNvGrpSpPr/>
              <p:nvPr/>
            </p:nvGrpSpPr>
            <p:grpSpPr>
              <a:xfrm>
                <a:off x="6803364" y="6607753"/>
                <a:ext cx="316812" cy="149257"/>
                <a:chOff x="811985" y="3296192"/>
                <a:chExt cx="1330582" cy="626605"/>
              </a:xfrm>
            </p:grpSpPr>
            <p:sp>
              <p:nvSpPr>
                <p:cNvPr id="13963" name="Google Shape;13963;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4" name="Google Shape;13964;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5" name="Google Shape;13965;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6" name="Google Shape;13966;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7" name="Google Shape;13967;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8" name="Google Shape;13968;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9" name="Google Shape;13969;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0" name="Google Shape;13970;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1" name="Google Shape;13971;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2" name="Google Shape;13972;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3" name="Google Shape;13973;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4" name="Google Shape;13974;p111"/>
              <p:cNvGrpSpPr/>
              <p:nvPr/>
            </p:nvGrpSpPr>
            <p:grpSpPr>
              <a:xfrm>
                <a:off x="7001056" y="6607753"/>
                <a:ext cx="316812" cy="149257"/>
                <a:chOff x="811985" y="3296192"/>
                <a:chExt cx="1330582" cy="626605"/>
              </a:xfrm>
            </p:grpSpPr>
            <p:sp>
              <p:nvSpPr>
                <p:cNvPr id="13975" name="Google Shape;13975;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6" name="Google Shape;13976;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7" name="Google Shape;13977;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8" name="Google Shape;13978;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79" name="Google Shape;13979;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0" name="Google Shape;13980;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1" name="Google Shape;13981;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2" name="Google Shape;13982;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3" name="Google Shape;13983;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4" name="Google Shape;13984;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5" name="Google Shape;13985;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86" name="Google Shape;13986;p111"/>
              <p:cNvGrpSpPr/>
              <p:nvPr/>
            </p:nvGrpSpPr>
            <p:grpSpPr>
              <a:xfrm>
                <a:off x="7001056" y="6458520"/>
                <a:ext cx="316812" cy="149257"/>
                <a:chOff x="811985" y="3296192"/>
                <a:chExt cx="1330582" cy="626605"/>
              </a:xfrm>
            </p:grpSpPr>
            <p:sp>
              <p:nvSpPr>
                <p:cNvPr id="13987" name="Google Shape;13987;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8" name="Google Shape;13988;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89" name="Google Shape;13989;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0" name="Google Shape;13990;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1" name="Google Shape;13991;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2" name="Google Shape;13992;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3" name="Google Shape;13993;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4" name="Google Shape;13994;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5" name="Google Shape;13995;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6" name="Google Shape;13996;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7" name="Google Shape;13997;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98" name="Google Shape;13998;p111"/>
              <p:cNvGrpSpPr/>
              <p:nvPr/>
            </p:nvGrpSpPr>
            <p:grpSpPr>
              <a:xfrm>
                <a:off x="7317870" y="6607753"/>
                <a:ext cx="316812" cy="149257"/>
                <a:chOff x="811985" y="3296192"/>
                <a:chExt cx="1330582" cy="626605"/>
              </a:xfrm>
            </p:grpSpPr>
            <p:sp>
              <p:nvSpPr>
                <p:cNvPr id="13999" name="Google Shape;13999;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0" name="Google Shape;14000;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1" name="Google Shape;14001;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2" name="Google Shape;14002;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3" name="Google Shape;14003;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4" name="Google Shape;14004;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5" name="Google Shape;14005;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6" name="Google Shape;14006;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7" name="Google Shape;14007;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8" name="Google Shape;14008;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9" name="Google Shape;14009;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10" name="Google Shape;14010;p111"/>
              <p:cNvGrpSpPr/>
              <p:nvPr/>
            </p:nvGrpSpPr>
            <p:grpSpPr>
              <a:xfrm>
                <a:off x="7514088" y="6607753"/>
                <a:ext cx="316812" cy="149257"/>
                <a:chOff x="811985" y="3296192"/>
                <a:chExt cx="1330582" cy="626605"/>
              </a:xfrm>
            </p:grpSpPr>
            <p:sp>
              <p:nvSpPr>
                <p:cNvPr id="14011" name="Google Shape;14011;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2" name="Google Shape;14012;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3" name="Google Shape;14013;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4" name="Google Shape;14014;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5" name="Google Shape;14015;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6" name="Google Shape;14016;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7" name="Google Shape;14017;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8" name="Google Shape;14018;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9" name="Google Shape;14019;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0" name="Google Shape;14020;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1" name="Google Shape;14021;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22" name="Google Shape;14022;p111"/>
              <p:cNvGrpSpPr/>
              <p:nvPr/>
            </p:nvGrpSpPr>
            <p:grpSpPr>
              <a:xfrm>
                <a:off x="7317870" y="6458520"/>
                <a:ext cx="316812" cy="149257"/>
                <a:chOff x="811985" y="3296192"/>
                <a:chExt cx="1330582" cy="626605"/>
              </a:xfrm>
            </p:grpSpPr>
            <p:sp>
              <p:nvSpPr>
                <p:cNvPr id="14023" name="Google Shape;14023;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4" name="Google Shape;14024;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5" name="Google Shape;14025;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6" name="Google Shape;14026;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7" name="Google Shape;14027;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8" name="Google Shape;14028;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9" name="Google Shape;14029;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0" name="Google Shape;14030;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1" name="Google Shape;14031;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2" name="Google Shape;14032;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3" name="Google Shape;14033;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34" name="Google Shape;14034;p111"/>
              <p:cNvGrpSpPr/>
              <p:nvPr/>
            </p:nvGrpSpPr>
            <p:grpSpPr>
              <a:xfrm>
                <a:off x="7514088" y="6458520"/>
                <a:ext cx="316812" cy="149257"/>
                <a:chOff x="811985" y="3296192"/>
                <a:chExt cx="1330582" cy="626605"/>
              </a:xfrm>
            </p:grpSpPr>
            <p:sp>
              <p:nvSpPr>
                <p:cNvPr id="14035" name="Google Shape;14035;p1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6" name="Google Shape;14036;p1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7" name="Google Shape;14037;p1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8" name="Google Shape;14038;p1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9" name="Google Shape;14039;p1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0" name="Google Shape;14040;p1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1" name="Google Shape;14041;p1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2" name="Google Shape;14042;p1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3" name="Google Shape;14043;p1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4" name="Google Shape;14044;p1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5" name="Google Shape;14045;p1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046" name="Google Shape;14046;p111"/>
            <p:cNvGrpSpPr/>
            <p:nvPr/>
          </p:nvGrpSpPr>
          <p:grpSpPr>
            <a:xfrm flipH="1">
              <a:off x="6105603" y="6561298"/>
              <a:ext cx="2226832" cy="445663"/>
              <a:chOff x="3844788" y="3789525"/>
              <a:chExt cx="3388878" cy="678124"/>
            </a:xfrm>
          </p:grpSpPr>
          <p:sp>
            <p:nvSpPr>
              <p:cNvPr id="14047" name="Google Shape;14047;p111"/>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8" name="Google Shape;14048;p111"/>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9" name="Google Shape;14049;p111"/>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0" name="Google Shape;14050;p111"/>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1" name="Google Shape;14051;p111"/>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4052" name="Google Shape;14052;p111"/>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3" name="Google Shape;14053;p111"/>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4" name="Google Shape;14054;p111"/>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5" name="Google Shape;14055;p111"/>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6" name="Google Shape;14056;p111"/>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7" name="Google Shape;14057;p111"/>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8" name="Google Shape;14058;p111"/>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9" name="Google Shape;14059;p111"/>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0" name="Google Shape;14060;p11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4061"/>
        <p:cNvGrpSpPr/>
        <p:nvPr/>
      </p:nvGrpSpPr>
      <p:grpSpPr>
        <a:xfrm>
          <a:off x="0" y="0"/>
          <a:ext cx="0" cy="0"/>
          <a:chOff x="0" y="0"/>
          <a:chExt cx="0" cy="0"/>
        </a:xfrm>
      </p:grpSpPr>
      <p:sp>
        <p:nvSpPr>
          <p:cNvPr id="14062" name="Google Shape;14062;p11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063" name="Google Shape;14063;p112"/>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4" name="Google Shape;14064;p112"/>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5" name="Google Shape;14065;p112"/>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6" name="Google Shape;14066;p112"/>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7" name="Google Shape;14067;p112"/>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8" name="Google Shape;14068;p112"/>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9" name="Google Shape;14069;p112"/>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0" name="Google Shape;14070;p112"/>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1" name="Google Shape;14071;p112"/>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2" name="Google Shape;14072;p112"/>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3" name="Google Shape;14073;p112"/>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14074"/>
        <p:cNvGrpSpPr/>
        <p:nvPr/>
      </p:nvGrpSpPr>
      <p:grpSpPr>
        <a:xfrm>
          <a:off x="0" y="0"/>
          <a:ext cx="0" cy="0"/>
          <a:chOff x="0" y="0"/>
          <a:chExt cx="0" cy="0"/>
        </a:xfrm>
      </p:grpSpPr>
      <p:sp>
        <p:nvSpPr>
          <p:cNvPr id="14075" name="Google Shape;14075;p113"/>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6" name="Google Shape;14076;p113"/>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7" name="Google Shape;14077;p113"/>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078" name="Google Shape;14078;p113"/>
          <p:cNvGrpSpPr/>
          <p:nvPr/>
        </p:nvGrpSpPr>
        <p:grpSpPr>
          <a:xfrm flipH="1">
            <a:off x="-53169" y="4905516"/>
            <a:ext cx="9144051" cy="1409448"/>
            <a:chOff x="1648300" y="2319100"/>
            <a:chExt cx="1480075" cy="228125"/>
          </a:xfrm>
        </p:grpSpPr>
        <p:sp>
          <p:nvSpPr>
            <p:cNvPr id="14079" name="Google Shape;14079;p11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0" name="Google Shape;14080;p11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1" name="Google Shape;14081;p11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2" name="Google Shape;14082;p11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3" name="Google Shape;14083;p11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84" name="Google Shape;14084;p113"/>
          <p:cNvGrpSpPr/>
          <p:nvPr/>
        </p:nvGrpSpPr>
        <p:grpSpPr>
          <a:xfrm flipH="1">
            <a:off x="-193881" y="4230293"/>
            <a:ext cx="2003821" cy="732901"/>
            <a:chOff x="5331602" y="3459769"/>
            <a:chExt cx="2948097" cy="1078271"/>
          </a:xfrm>
        </p:grpSpPr>
        <p:grpSp>
          <p:nvGrpSpPr>
            <p:cNvPr id="14085" name="Google Shape;14085;p113"/>
            <p:cNvGrpSpPr/>
            <p:nvPr/>
          </p:nvGrpSpPr>
          <p:grpSpPr>
            <a:xfrm>
              <a:off x="5331602" y="4178619"/>
              <a:ext cx="763222" cy="359421"/>
              <a:chOff x="811985" y="3296192"/>
              <a:chExt cx="1330582" cy="626605"/>
            </a:xfrm>
          </p:grpSpPr>
          <p:sp>
            <p:nvSpPr>
              <p:cNvPr id="14086" name="Google Shape;14086;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7" name="Google Shape;14087;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8" name="Google Shape;14088;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9" name="Google Shape;14089;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0" name="Google Shape;14090;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1" name="Google Shape;14091;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2" name="Google Shape;14092;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3" name="Google Shape;14093;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4" name="Google Shape;14094;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5" name="Google Shape;14095;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6" name="Google Shape;14096;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7" name="Google Shape;14097;p113"/>
            <p:cNvGrpSpPr/>
            <p:nvPr/>
          </p:nvGrpSpPr>
          <p:grpSpPr>
            <a:xfrm>
              <a:off x="5804302" y="4178619"/>
              <a:ext cx="763222" cy="359421"/>
              <a:chOff x="811985" y="3296192"/>
              <a:chExt cx="1330582" cy="626605"/>
            </a:xfrm>
          </p:grpSpPr>
          <p:sp>
            <p:nvSpPr>
              <p:cNvPr id="14098" name="Google Shape;14098;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99" name="Google Shape;14099;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0" name="Google Shape;14100;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1" name="Google Shape;14101;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2" name="Google Shape;14102;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3" name="Google Shape;14103;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4" name="Google Shape;14104;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5" name="Google Shape;14105;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6" name="Google Shape;14106;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7" name="Google Shape;14107;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08" name="Google Shape;14108;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09" name="Google Shape;14109;p113"/>
            <p:cNvGrpSpPr/>
            <p:nvPr/>
          </p:nvGrpSpPr>
          <p:grpSpPr>
            <a:xfrm>
              <a:off x="5331602" y="3819194"/>
              <a:ext cx="763222" cy="359421"/>
              <a:chOff x="811985" y="3296192"/>
              <a:chExt cx="1330582" cy="626605"/>
            </a:xfrm>
          </p:grpSpPr>
          <p:sp>
            <p:nvSpPr>
              <p:cNvPr id="14110" name="Google Shape;14110;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1" name="Google Shape;14111;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2" name="Google Shape;14112;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3" name="Google Shape;14113;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4" name="Google Shape;14114;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5" name="Google Shape;14115;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6" name="Google Shape;14116;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7" name="Google Shape;14117;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8" name="Google Shape;14118;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9" name="Google Shape;14119;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0" name="Google Shape;14120;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21" name="Google Shape;14121;p113"/>
            <p:cNvGrpSpPr/>
            <p:nvPr/>
          </p:nvGrpSpPr>
          <p:grpSpPr>
            <a:xfrm>
              <a:off x="5804302" y="3819194"/>
              <a:ext cx="763222" cy="359421"/>
              <a:chOff x="811985" y="3296192"/>
              <a:chExt cx="1330582" cy="626605"/>
            </a:xfrm>
          </p:grpSpPr>
          <p:sp>
            <p:nvSpPr>
              <p:cNvPr id="14122" name="Google Shape;14122;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3" name="Google Shape;14123;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4" name="Google Shape;14124;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5" name="Google Shape;14125;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6" name="Google Shape;14126;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7" name="Google Shape;14127;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8" name="Google Shape;14128;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9" name="Google Shape;14129;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0" name="Google Shape;14130;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1" name="Google Shape;14131;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2" name="Google Shape;14132;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33" name="Google Shape;14133;p113"/>
            <p:cNvGrpSpPr/>
            <p:nvPr/>
          </p:nvGrpSpPr>
          <p:grpSpPr>
            <a:xfrm>
              <a:off x="6280552" y="4178619"/>
              <a:ext cx="763222" cy="359421"/>
              <a:chOff x="811985" y="3296192"/>
              <a:chExt cx="1330582" cy="626605"/>
            </a:xfrm>
          </p:grpSpPr>
          <p:sp>
            <p:nvSpPr>
              <p:cNvPr id="14134" name="Google Shape;14134;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5" name="Google Shape;14135;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6" name="Google Shape;14136;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7" name="Google Shape;14137;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8" name="Google Shape;14138;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9" name="Google Shape;14139;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0" name="Google Shape;14140;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1" name="Google Shape;14141;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2" name="Google Shape;14142;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3" name="Google Shape;14143;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4" name="Google Shape;14144;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45" name="Google Shape;14145;p113"/>
            <p:cNvGrpSpPr/>
            <p:nvPr/>
          </p:nvGrpSpPr>
          <p:grpSpPr>
            <a:xfrm>
              <a:off x="6280552" y="3819194"/>
              <a:ext cx="763222" cy="359421"/>
              <a:chOff x="811985" y="3296192"/>
              <a:chExt cx="1330582" cy="626605"/>
            </a:xfrm>
          </p:grpSpPr>
          <p:sp>
            <p:nvSpPr>
              <p:cNvPr id="14146" name="Google Shape;14146;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7" name="Google Shape;14147;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8" name="Google Shape;14148;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9" name="Google Shape;14149;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0" name="Google Shape;14150;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1" name="Google Shape;14151;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2" name="Google Shape;14152;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3" name="Google Shape;14153;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4" name="Google Shape;14154;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5" name="Google Shape;14155;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6" name="Google Shape;14156;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57" name="Google Shape;14157;p113"/>
            <p:cNvGrpSpPr/>
            <p:nvPr/>
          </p:nvGrpSpPr>
          <p:grpSpPr>
            <a:xfrm>
              <a:off x="7043777" y="4178619"/>
              <a:ext cx="763222" cy="359421"/>
              <a:chOff x="811985" y="3296192"/>
              <a:chExt cx="1330582" cy="626605"/>
            </a:xfrm>
          </p:grpSpPr>
          <p:sp>
            <p:nvSpPr>
              <p:cNvPr id="14158" name="Google Shape;14158;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9" name="Google Shape;14159;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0" name="Google Shape;14160;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1" name="Google Shape;14161;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2" name="Google Shape;14162;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3" name="Google Shape;14163;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4" name="Google Shape;14164;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5" name="Google Shape;14165;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6" name="Google Shape;14166;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7" name="Google Shape;14167;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8" name="Google Shape;14168;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69" name="Google Shape;14169;p113"/>
            <p:cNvGrpSpPr/>
            <p:nvPr/>
          </p:nvGrpSpPr>
          <p:grpSpPr>
            <a:xfrm>
              <a:off x="7516477" y="4178619"/>
              <a:ext cx="763222" cy="359421"/>
              <a:chOff x="811985" y="3296192"/>
              <a:chExt cx="1330582" cy="626605"/>
            </a:xfrm>
          </p:grpSpPr>
          <p:sp>
            <p:nvSpPr>
              <p:cNvPr id="14170" name="Google Shape;14170;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1" name="Google Shape;14171;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2" name="Google Shape;14172;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3" name="Google Shape;14173;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4" name="Google Shape;14174;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5" name="Google Shape;14175;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6" name="Google Shape;14176;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7" name="Google Shape;14177;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8" name="Google Shape;14178;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9" name="Google Shape;14179;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0" name="Google Shape;14180;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81" name="Google Shape;14181;p113"/>
            <p:cNvGrpSpPr/>
            <p:nvPr/>
          </p:nvGrpSpPr>
          <p:grpSpPr>
            <a:xfrm>
              <a:off x="7043777" y="3819194"/>
              <a:ext cx="763222" cy="359421"/>
              <a:chOff x="811985" y="3296192"/>
              <a:chExt cx="1330582" cy="626605"/>
            </a:xfrm>
          </p:grpSpPr>
          <p:sp>
            <p:nvSpPr>
              <p:cNvPr id="14182" name="Google Shape;14182;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3" name="Google Shape;14183;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4" name="Google Shape;14184;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5" name="Google Shape;14185;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6" name="Google Shape;14186;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7" name="Google Shape;14187;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8" name="Google Shape;14188;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9" name="Google Shape;14189;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0" name="Google Shape;14190;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1" name="Google Shape;14191;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2" name="Google Shape;14192;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193" name="Google Shape;14193;p113"/>
            <p:cNvGrpSpPr/>
            <p:nvPr/>
          </p:nvGrpSpPr>
          <p:grpSpPr>
            <a:xfrm>
              <a:off x="7516477" y="3819194"/>
              <a:ext cx="763222" cy="359421"/>
              <a:chOff x="811985" y="3296192"/>
              <a:chExt cx="1330582" cy="626605"/>
            </a:xfrm>
          </p:grpSpPr>
          <p:sp>
            <p:nvSpPr>
              <p:cNvPr id="14194" name="Google Shape;14194;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5" name="Google Shape;14195;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6" name="Google Shape;14196;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7" name="Google Shape;14197;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8" name="Google Shape;14198;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9" name="Google Shape;14199;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0" name="Google Shape;14200;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1" name="Google Shape;14201;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2" name="Google Shape;14202;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3" name="Google Shape;14203;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4" name="Google Shape;14204;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05" name="Google Shape;14205;p113"/>
            <p:cNvGrpSpPr/>
            <p:nvPr/>
          </p:nvGrpSpPr>
          <p:grpSpPr>
            <a:xfrm>
              <a:off x="6280552" y="3459769"/>
              <a:ext cx="763222" cy="359421"/>
              <a:chOff x="811985" y="3296192"/>
              <a:chExt cx="1330582" cy="626605"/>
            </a:xfrm>
          </p:grpSpPr>
          <p:sp>
            <p:nvSpPr>
              <p:cNvPr id="14206" name="Google Shape;14206;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7" name="Google Shape;14207;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8" name="Google Shape;14208;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9" name="Google Shape;14209;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0" name="Google Shape;14210;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1" name="Google Shape;14211;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2" name="Google Shape;14212;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3" name="Google Shape;14213;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4" name="Google Shape;14214;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5" name="Google Shape;14215;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6" name="Google Shape;14216;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7" name="Google Shape;14217;p113"/>
            <p:cNvGrpSpPr/>
            <p:nvPr/>
          </p:nvGrpSpPr>
          <p:grpSpPr>
            <a:xfrm>
              <a:off x="7043777" y="3459769"/>
              <a:ext cx="763222" cy="359421"/>
              <a:chOff x="811985" y="3296192"/>
              <a:chExt cx="1330582" cy="626605"/>
            </a:xfrm>
          </p:grpSpPr>
          <p:sp>
            <p:nvSpPr>
              <p:cNvPr id="14218" name="Google Shape;14218;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19" name="Google Shape;14219;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0" name="Google Shape;14220;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1" name="Google Shape;14221;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2" name="Google Shape;14222;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3" name="Google Shape;14223;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4" name="Google Shape;14224;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5" name="Google Shape;14225;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6" name="Google Shape;14226;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7" name="Google Shape;14227;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28" name="Google Shape;14228;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29" name="Google Shape;14229;p113"/>
            <p:cNvGrpSpPr/>
            <p:nvPr/>
          </p:nvGrpSpPr>
          <p:grpSpPr>
            <a:xfrm>
              <a:off x="7516477" y="3459769"/>
              <a:ext cx="763222" cy="359421"/>
              <a:chOff x="811985" y="3296192"/>
              <a:chExt cx="1330582" cy="626605"/>
            </a:xfrm>
          </p:grpSpPr>
          <p:sp>
            <p:nvSpPr>
              <p:cNvPr id="14230" name="Google Shape;14230;p1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1" name="Google Shape;14231;p1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2" name="Google Shape;14232;p1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3" name="Google Shape;14233;p1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4" name="Google Shape;14234;p1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5" name="Google Shape;14235;p1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6" name="Google Shape;14236;p1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7" name="Google Shape;14237;p1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8" name="Google Shape;14238;p1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9" name="Google Shape;14239;p1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0" name="Google Shape;14240;p1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241" name="Google Shape;14241;p113"/>
          <p:cNvGrpSpPr/>
          <p:nvPr/>
        </p:nvGrpSpPr>
        <p:grpSpPr>
          <a:xfrm flipH="1">
            <a:off x="-1130727" y="4438671"/>
            <a:ext cx="3646772" cy="729662"/>
            <a:chOff x="3844788" y="3789525"/>
            <a:chExt cx="3388878" cy="678124"/>
          </a:xfrm>
        </p:grpSpPr>
        <p:sp>
          <p:nvSpPr>
            <p:cNvPr id="14242" name="Google Shape;14242;p113"/>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3" name="Google Shape;14243;p113"/>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4" name="Google Shape;14244;p113"/>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5" name="Google Shape;14245;p113"/>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6" name="Google Shape;14246;p113"/>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47" name="Google Shape;14247;p113"/>
          <p:cNvGrpSpPr/>
          <p:nvPr/>
        </p:nvGrpSpPr>
        <p:grpSpPr>
          <a:xfrm flipH="1">
            <a:off x="6660987" y="3681936"/>
            <a:ext cx="2783549" cy="1591677"/>
            <a:chOff x="-2150675" y="3642792"/>
            <a:chExt cx="2044472" cy="1169062"/>
          </a:xfrm>
        </p:grpSpPr>
        <p:sp>
          <p:nvSpPr>
            <p:cNvPr id="14248" name="Google Shape;14248;p113"/>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9" name="Google Shape;14249;p113"/>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0" name="Google Shape;14250;p113"/>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1" name="Google Shape;14251;p113"/>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2" name="Google Shape;14252;p113"/>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3" name="Google Shape;14253;p113"/>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4" name="Google Shape;14254;p113"/>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5" name="Google Shape;14255;p113"/>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6" name="Google Shape;14256;p113"/>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7" name="Google Shape;14257;p113"/>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8" name="Google Shape;14258;p113"/>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9" name="Google Shape;14259;p113"/>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0" name="Google Shape;14260;p113"/>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1" name="Google Shape;14261;p113"/>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2" name="Google Shape;14262;p113"/>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3" name="Google Shape;14263;p113"/>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4" name="Google Shape;14264;p113"/>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5" name="Google Shape;14265;p113"/>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6" name="Google Shape;14266;p113"/>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7" name="Google Shape;14267;p113"/>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8" name="Google Shape;14268;p113"/>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9" name="Google Shape;14269;p113"/>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0" name="Google Shape;14270;p113"/>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1" name="Google Shape;14271;p113"/>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2" name="Google Shape;14272;p113"/>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3" name="Google Shape;14273;p113"/>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4" name="Google Shape;14274;p11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5" name="Google Shape;14275;p11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6" name="Google Shape;14276;p11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7" name="Google Shape;14277;p11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8" name="Google Shape;14278;p11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9" name="Google Shape;14279;p113"/>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0" name="Google Shape;14280;p11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1" name="Google Shape;14281;p113"/>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2" name="Google Shape;14282;p113"/>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3" name="Google Shape;14283;p113"/>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4" name="Google Shape;14284;p113"/>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5" name="Google Shape;14285;p113"/>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6" name="Google Shape;14286;p113"/>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7" name="Google Shape;14287;p113"/>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8" name="Google Shape;14288;p113"/>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9" name="Google Shape;14289;p113"/>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0" name="Google Shape;14290;p113"/>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1" name="Google Shape;14291;p113"/>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2" name="Google Shape;14292;p113"/>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3" name="Google Shape;14293;p113"/>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4" name="Google Shape;14294;p113"/>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5" name="Google Shape;14295;p113"/>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6" name="Google Shape;14296;p113"/>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7" name="Google Shape;14297;p113"/>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8" name="Google Shape;14298;p113"/>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9" name="Google Shape;14299;p113"/>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0" name="Google Shape;14300;p113"/>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1" name="Google Shape;14301;p113"/>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2" name="Google Shape;14302;p113"/>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3" name="Google Shape;14303;p113"/>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4" name="Google Shape;14304;p113"/>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5" name="Google Shape;14305;p113"/>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6" name="Google Shape;14306;p113"/>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7" name="Google Shape;14307;p113"/>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8" name="Google Shape;14308;p113"/>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9" name="Google Shape;14309;p113"/>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0" name="Google Shape;14310;p113"/>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1" name="Google Shape;14311;p113"/>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2" name="Google Shape;14312;p113"/>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3" name="Google Shape;14313;p113"/>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4" name="Google Shape;14314;p113"/>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5" name="Google Shape;14315;p113"/>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6" name="Google Shape;14316;p113"/>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7" name="Google Shape;14317;p113"/>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8" name="Google Shape;14318;p113"/>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9" name="Google Shape;14319;p113"/>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0" name="Google Shape;14320;p113"/>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1" name="Google Shape;14321;p113"/>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2" name="Google Shape;14322;p113"/>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3" name="Google Shape;14323;p113"/>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4" name="Google Shape;14324;p113"/>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5" name="Google Shape;14325;p113"/>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6" name="Google Shape;14326;p113"/>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7" name="Google Shape;14327;p113"/>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8" name="Google Shape;14328;p113"/>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9" name="Google Shape;14329;p113"/>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0" name="Google Shape;14330;p113"/>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1" name="Google Shape;14331;p113"/>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2" name="Google Shape;14332;p113"/>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3" name="Google Shape;14333;p113"/>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4" name="Google Shape;14334;p113"/>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5" name="Google Shape;14335;p113"/>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6" name="Google Shape;14336;p113"/>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7" name="Google Shape;14337;p113"/>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8" name="Google Shape;14338;p113"/>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9" name="Google Shape;14339;p113"/>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0" name="Google Shape;14340;p113"/>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1" name="Google Shape;14341;p113"/>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2" name="Google Shape;14342;p113"/>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3" name="Google Shape;14343;p113"/>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4" name="Google Shape;14344;p113"/>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5" name="Google Shape;14345;p113"/>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6" name="Google Shape;14346;p113"/>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7" name="Google Shape;14347;p113"/>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8" name="Google Shape;14348;p113"/>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9" name="Google Shape;14349;p113"/>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0" name="Google Shape;14350;p113"/>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1" name="Google Shape;14351;p113"/>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2" name="Google Shape;14352;p113"/>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3" name="Google Shape;14353;p113"/>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4" name="Google Shape;14354;p113"/>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5" name="Google Shape;14355;p113"/>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6" name="Google Shape;14356;p113"/>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7" name="Google Shape;14357;p113"/>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8" name="Google Shape;14358;p113"/>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9" name="Google Shape;14359;p113"/>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0" name="Google Shape;14360;p113"/>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1" name="Google Shape;14361;p113"/>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2" name="Google Shape;14362;p113"/>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3" name="Google Shape;14363;p113"/>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4" name="Google Shape;14364;p113"/>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5" name="Google Shape;14365;p113"/>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6" name="Google Shape;14366;p113"/>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7" name="Google Shape;14367;p113"/>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8" name="Google Shape;14368;p113"/>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9" name="Google Shape;14369;p113"/>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0" name="Google Shape;14370;p113"/>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1" name="Google Shape;14371;p113"/>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2" name="Google Shape;14372;p113"/>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3" name="Google Shape;14373;p113"/>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4" name="Google Shape;14374;p113"/>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5" name="Google Shape;14375;p113"/>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6" name="Google Shape;14376;p113"/>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7" name="Google Shape;14377;p113"/>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8" name="Google Shape;14378;p113"/>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9" name="Google Shape;14379;p113"/>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0" name="Google Shape;14380;p113"/>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1" name="Google Shape;14381;p113"/>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2" name="Google Shape;14382;p113"/>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3" name="Google Shape;14383;p113"/>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4" name="Google Shape;14384;p113"/>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5" name="Google Shape;14385;p113"/>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6" name="Google Shape;14386;p113"/>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7" name="Google Shape;14387;p113"/>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8" name="Google Shape;14388;p113"/>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9" name="Google Shape;14389;p113"/>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0" name="Google Shape;14390;p113"/>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1" name="Google Shape;14391;p113"/>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2" name="Google Shape;14392;p113"/>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3" name="Google Shape;14393;p113"/>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4" name="Google Shape;14394;p113"/>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5" name="Google Shape;14395;p113"/>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6" name="Google Shape;14396;p113"/>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7" name="Google Shape;14397;p113"/>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8" name="Google Shape;14398;p113"/>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9" name="Google Shape;14399;p113"/>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0" name="Google Shape;14400;p113"/>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1" name="Google Shape;14401;p113"/>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2" name="Google Shape;14402;p113"/>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3" name="Google Shape;14403;p113"/>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4" name="Google Shape;14404;p113"/>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5" name="Google Shape;14405;p113"/>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6" name="Google Shape;14406;p113"/>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7" name="Google Shape;14407;p113"/>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8" name="Google Shape;14408;p113"/>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9" name="Google Shape;14409;p113"/>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0" name="Google Shape;14410;p113"/>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1" name="Google Shape;14411;p113"/>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2" name="Google Shape;14412;p113"/>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3" name="Google Shape;14413;p113"/>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4" name="Google Shape;14414;p113"/>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5" name="Google Shape;14415;p113"/>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6" name="Google Shape;14416;p113"/>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7" name="Google Shape;14417;p113"/>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8" name="Google Shape;14418;p113"/>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9" name="Google Shape;14419;p113"/>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0" name="Google Shape;14420;p113"/>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1" name="Google Shape;14421;p113"/>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2" name="Google Shape;14422;p113"/>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3" name="Google Shape;14423;p113"/>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4" name="Google Shape;14424;p113"/>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5" name="Google Shape;14425;p113"/>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6" name="Google Shape;14426;p113"/>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7" name="Google Shape;14427;p113"/>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8" name="Google Shape;14428;p113"/>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9" name="Google Shape;14429;p113"/>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0" name="Google Shape;14430;p113"/>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1" name="Google Shape;14431;p113"/>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2" name="Google Shape;14432;p113"/>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3" name="Google Shape;14433;p113"/>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4" name="Google Shape;14434;p113"/>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5" name="Google Shape;14435;p113"/>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6" name="Google Shape;14436;p113"/>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7" name="Google Shape;14437;p113"/>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8" name="Google Shape;14438;p113"/>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9" name="Google Shape;14439;p113"/>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0" name="Google Shape;14440;p113"/>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441" name="Google Shape;14441;p113"/>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2" name="Google Shape;14442;p113"/>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3" name="Google Shape;14443;p113"/>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4" name="Google Shape;14444;p113"/>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5" name="Google Shape;14445;p113"/>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6" name="Google Shape;14446;p113"/>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7" name="Google Shape;14447;p113"/>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8" name="Google Shape;14448;p1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449" name="Google Shape;14449;p113"/>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14450"/>
        <p:cNvGrpSpPr/>
        <p:nvPr/>
      </p:nvGrpSpPr>
      <p:grpSpPr>
        <a:xfrm>
          <a:off x="0" y="0"/>
          <a:ext cx="0" cy="0"/>
          <a:chOff x="0" y="0"/>
          <a:chExt cx="0" cy="0"/>
        </a:xfrm>
      </p:grpSpPr>
      <p:sp>
        <p:nvSpPr>
          <p:cNvPr id="14451" name="Google Shape;14451;p11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452" name="Google Shape;14452;p114"/>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14453" name="Google Shape;14453;p114"/>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4" name="Google Shape;14454;p114"/>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5" name="Google Shape;14455;p114"/>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456" name="Google Shape;14456;p114"/>
          <p:cNvGrpSpPr/>
          <p:nvPr/>
        </p:nvGrpSpPr>
        <p:grpSpPr>
          <a:xfrm flipH="1">
            <a:off x="6046903" y="4537176"/>
            <a:ext cx="582635" cy="355480"/>
            <a:chOff x="1170428" y="5511318"/>
            <a:chExt cx="3696921" cy="2255586"/>
          </a:xfrm>
        </p:grpSpPr>
        <p:sp>
          <p:nvSpPr>
            <p:cNvPr id="14457" name="Google Shape;14457;p11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8" name="Google Shape;14458;p11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59" name="Google Shape;14459;p11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0" name="Google Shape;14460;p11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1" name="Google Shape;14461;p11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2" name="Google Shape;14462;p11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3" name="Google Shape;14463;p11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4" name="Google Shape;14464;p11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5" name="Google Shape;14465;p11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6" name="Google Shape;14466;p11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7" name="Google Shape;14467;p11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8" name="Google Shape;14468;p11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69" name="Google Shape;14469;p11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0" name="Google Shape;14470;p11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1" name="Google Shape;14471;p11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2" name="Google Shape;14472;p11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3" name="Google Shape;14473;p11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4" name="Google Shape;14474;p11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5" name="Google Shape;14475;p11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6" name="Google Shape;14476;p11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7" name="Google Shape;14477;p11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8" name="Google Shape;14478;p11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9" name="Google Shape;14479;p11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0" name="Google Shape;14480;p11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1" name="Google Shape;14481;p11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2" name="Google Shape;14482;p11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3" name="Google Shape;14483;p11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4" name="Google Shape;14484;p11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5" name="Google Shape;14485;p11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6" name="Google Shape;14486;p11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7" name="Google Shape;14487;p11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8" name="Google Shape;14488;p11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9" name="Google Shape;14489;p11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0" name="Google Shape;14490;p11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1" name="Google Shape;14491;p11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2" name="Google Shape;14492;p11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3" name="Google Shape;14493;p11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4" name="Google Shape;14494;p11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5" name="Google Shape;14495;p11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6" name="Google Shape;14496;p11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7" name="Google Shape;14497;p11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8" name="Google Shape;14498;p11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9" name="Google Shape;14499;p11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0" name="Google Shape;14500;p11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1" name="Google Shape;14501;p11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2" name="Google Shape;14502;p114"/>
          <p:cNvGrpSpPr/>
          <p:nvPr/>
        </p:nvGrpSpPr>
        <p:grpSpPr>
          <a:xfrm flipH="1">
            <a:off x="8430774" y="4517691"/>
            <a:ext cx="763214" cy="394458"/>
            <a:chOff x="4788538" y="2017249"/>
            <a:chExt cx="1752099" cy="905551"/>
          </a:xfrm>
        </p:grpSpPr>
        <p:sp>
          <p:nvSpPr>
            <p:cNvPr id="14503" name="Google Shape;14503;p11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4" name="Google Shape;14504;p11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5" name="Google Shape;14505;p11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6" name="Google Shape;14506;p11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07" name="Google Shape;14507;p114"/>
          <p:cNvGrpSpPr/>
          <p:nvPr/>
        </p:nvGrpSpPr>
        <p:grpSpPr>
          <a:xfrm flipH="1">
            <a:off x="3760424" y="4559115"/>
            <a:ext cx="1457834" cy="355469"/>
            <a:chOff x="3583002" y="6165007"/>
            <a:chExt cx="2948097" cy="718846"/>
          </a:xfrm>
        </p:grpSpPr>
        <p:grpSp>
          <p:nvGrpSpPr>
            <p:cNvPr id="14508" name="Google Shape;14508;p114"/>
            <p:cNvGrpSpPr/>
            <p:nvPr/>
          </p:nvGrpSpPr>
          <p:grpSpPr>
            <a:xfrm>
              <a:off x="3583002" y="6524432"/>
              <a:ext cx="763222" cy="359421"/>
              <a:chOff x="811985" y="3296192"/>
              <a:chExt cx="1330582" cy="626605"/>
            </a:xfrm>
          </p:grpSpPr>
          <p:sp>
            <p:nvSpPr>
              <p:cNvPr id="14509" name="Google Shape;14509;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0" name="Google Shape;14510;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1" name="Google Shape;14511;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2" name="Google Shape;14512;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3" name="Google Shape;14513;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4" name="Google Shape;14514;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5" name="Google Shape;14515;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6" name="Google Shape;14516;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7" name="Google Shape;14517;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8" name="Google Shape;14518;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9" name="Google Shape;14519;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20" name="Google Shape;14520;p114"/>
            <p:cNvGrpSpPr/>
            <p:nvPr/>
          </p:nvGrpSpPr>
          <p:grpSpPr>
            <a:xfrm>
              <a:off x="4055702" y="6524432"/>
              <a:ext cx="763222" cy="359421"/>
              <a:chOff x="811985" y="3296192"/>
              <a:chExt cx="1330582" cy="626605"/>
            </a:xfrm>
          </p:grpSpPr>
          <p:sp>
            <p:nvSpPr>
              <p:cNvPr id="14521" name="Google Shape;14521;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2" name="Google Shape;14522;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3" name="Google Shape;14523;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4" name="Google Shape;14524;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5" name="Google Shape;14525;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6" name="Google Shape;14526;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7" name="Google Shape;14527;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8" name="Google Shape;14528;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9" name="Google Shape;14529;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0" name="Google Shape;14530;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1" name="Google Shape;14531;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32" name="Google Shape;14532;p114"/>
            <p:cNvGrpSpPr/>
            <p:nvPr/>
          </p:nvGrpSpPr>
          <p:grpSpPr>
            <a:xfrm>
              <a:off x="3583002" y="6165007"/>
              <a:ext cx="763222" cy="359421"/>
              <a:chOff x="811985" y="3296192"/>
              <a:chExt cx="1330582" cy="626605"/>
            </a:xfrm>
          </p:grpSpPr>
          <p:sp>
            <p:nvSpPr>
              <p:cNvPr id="14533" name="Google Shape;14533;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4" name="Google Shape;14534;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5" name="Google Shape;14535;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6" name="Google Shape;14536;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7" name="Google Shape;14537;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8" name="Google Shape;14538;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9" name="Google Shape;14539;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0" name="Google Shape;14540;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1" name="Google Shape;14541;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2" name="Google Shape;14542;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3" name="Google Shape;14543;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44" name="Google Shape;14544;p114"/>
            <p:cNvGrpSpPr/>
            <p:nvPr/>
          </p:nvGrpSpPr>
          <p:grpSpPr>
            <a:xfrm>
              <a:off x="4055702" y="6165007"/>
              <a:ext cx="763222" cy="359421"/>
              <a:chOff x="811985" y="3296192"/>
              <a:chExt cx="1330582" cy="626605"/>
            </a:xfrm>
          </p:grpSpPr>
          <p:sp>
            <p:nvSpPr>
              <p:cNvPr id="14545" name="Google Shape;14545;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6" name="Google Shape;14546;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7" name="Google Shape;14547;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8" name="Google Shape;14548;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9" name="Google Shape;14549;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0" name="Google Shape;14550;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1" name="Google Shape;14551;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2" name="Google Shape;14552;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3" name="Google Shape;14553;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4" name="Google Shape;14554;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5" name="Google Shape;14555;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56" name="Google Shape;14556;p114"/>
            <p:cNvGrpSpPr/>
            <p:nvPr/>
          </p:nvGrpSpPr>
          <p:grpSpPr>
            <a:xfrm>
              <a:off x="4531952" y="6524432"/>
              <a:ext cx="763222" cy="359421"/>
              <a:chOff x="811985" y="3296192"/>
              <a:chExt cx="1330582" cy="626605"/>
            </a:xfrm>
          </p:grpSpPr>
          <p:sp>
            <p:nvSpPr>
              <p:cNvPr id="14557" name="Google Shape;14557;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8" name="Google Shape;14558;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9" name="Google Shape;14559;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0" name="Google Shape;14560;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1" name="Google Shape;14561;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2" name="Google Shape;14562;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3" name="Google Shape;14563;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4" name="Google Shape;14564;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5" name="Google Shape;14565;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6" name="Google Shape;14566;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7" name="Google Shape;14567;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68" name="Google Shape;14568;p114"/>
            <p:cNvGrpSpPr/>
            <p:nvPr/>
          </p:nvGrpSpPr>
          <p:grpSpPr>
            <a:xfrm>
              <a:off x="4531952" y="6165007"/>
              <a:ext cx="763222" cy="359421"/>
              <a:chOff x="811985" y="3296192"/>
              <a:chExt cx="1330582" cy="626605"/>
            </a:xfrm>
          </p:grpSpPr>
          <p:sp>
            <p:nvSpPr>
              <p:cNvPr id="14569" name="Google Shape;14569;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0" name="Google Shape;14570;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1" name="Google Shape;14571;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2" name="Google Shape;14572;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3" name="Google Shape;14573;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4" name="Google Shape;14574;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5" name="Google Shape;14575;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6" name="Google Shape;14576;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7" name="Google Shape;14577;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8" name="Google Shape;14578;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79" name="Google Shape;14579;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80" name="Google Shape;14580;p114"/>
            <p:cNvGrpSpPr/>
            <p:nvPr/>
          </p:nvGrpSpPr>
          <p:grpSpPr>
            <a:xfrm>
              <a:off x="5295177" y="6524432"/>
              <a:ext cx="763222" cy="359421"/>
              <a:chOff x="811985" y="3296192"/>
              <a:chExt cx="1330582" cy="626605"/>
            </a:xfrm>
          </p:grpSpPr>
          <p:sp>
            <p:nvSpPr>
              <p:cNvPr id="14581" name="Google Shape;14581;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2" name="Google Shape;14582;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3" name="Google Shape;14583;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4" name="Google Shape;14584;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5" name="Google Shape;14585;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6" name="Google Shape;14586;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7" name="Google Shape;14587;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8" name="Google Shape;14588;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89" name="Google Shape;14589;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0" name="Google Shape;14590;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1" name="Google Shape;14591;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92" name="Google Shape;14592;p114"/>
            <p:cNvGrpSpPr/>
            <p:nvPr/>
          </p:nvGrpSpPr>
          <p:grpSpPr>
            <a:xfrm>
              <a:off x="5767877" y="6524432"/>
              <a:ext cx="763222" cy="359421"/>
              <a:chOff x="811985" y="3296192"/>
              <a:chExt cx="1330582" cy="626605"/>
            </a:xfrm>
          </p:grpSpPr>
          <p:sp>
            <p:nvSpPr>
              <p:cNvPr id="14593" name="Google Shape;14593;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4" name="Google Shape;14594;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5" name="Google Shape;14595;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6" name="Google Shape;14596;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7" name="Google Shape;14597;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8" name="Google Shape;14598;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9" name="Google Shape;14599;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0" name="Google Shape;14600;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1" name="Google Shape;14601;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2" name="Google Shape;14602;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3" name="Google Shape;14603;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04" name="Google Shape;14604;p114"/>
            <p:cNvGrpSpPr/>
            <p:nvPr/>
          </p:nvGrpSpPr>
          <p:grpSpPr>
            <a:xfrm>
              <a:off x="5295177" y="6165007"/>
              <a:ext cx="763222" cy="359421"/>
              <a:chOff x="811985" y="3296192"/>
              <a:chExt cx="1330582" cy="626605"/>
            </a:xfrm>
          </p:grpSpPr>
          <p:sp>
            <p:nvSpPr>
              <p:cNvPr id="14605" name="Google Shape;14605;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6" name="Google Shape;14606;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7" name="Google Shape;14607;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8" name="Google Shape;14608;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9" name="Google Shape;14609;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0" name="Google Shape;14610;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1" name="Google Shape;14611;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2" name="Google Shape;14612;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3" name="Google Shape;14613;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4" name="Google Shape;14614;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5" name="Google Shape;14615;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16" name="Google Shape;14616;p114"/>
            <p:cNvGrpSpPr/>
            <p:nvPr/>
          </p:nvGrpSpPr>
          <p:grpSpPr>
            <a:xfrm>
              <a:off x="5767877" y="6165007"/>
              <a:ext cx="763222" cy="359421"/>
              <a:chOff x="811985" y="3296192"/>
              <a:chExt cx="1330582" cy="626605"/>
            </a:xfrm>
          </p:grpSpPr>
          <p:sp>
            <p:nvSpPr>
              <p:cNvPr id="14617" name="Google Shape;14617;p1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8" name="Google Shape;14618;p1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9" name="Google Shape;14619;p1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0" name="Google Shape;14620;p1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1" name="Google Shape;14621;p1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2" name="Google Shape;14622;p1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3" name="Google Shape;14623;p1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4" name="Google Shape;14624;p1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5" name="Google Shape;14625;p1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6" name="Google Shape;14626;p1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7" name="Google Shape;14627;p1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628" name="Google Shape;14628;p114"/>
          <p:cNvGrpSpPr/>
          <p:nvPr/>
        </p:nvGrpSpPr>
        <p:grpSpPr>
          <a:xfrm flipH="1">
            <a:off x="-928416" y="4517696"/>
            <a:ext cx="2747789" cy="601531"/>
            <a:chOff x="-5289728" y="8265919"/>
            <a:chExt cx="4607292" cy="1008942"/>
          </a:xfrm>
        </p:grpSpPr>
        <p:sp>
          <p:nvSpPr>
            <p:cNvPr id="14629" name="Google Shape;14629;p11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0" name="Google Shape;14630;p11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1" name="Google Shape;14631;p11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2" name="Google Shape;14632;p11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3" name="Google Shape;14633;p11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4" name="Google Shape;14634;p11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5" name="Google Shape;14635;p11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6" name="Google Shape;14636;p11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7" name="Google Shape;14637;p11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8" name="Google Shape;14638;p11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9" name="Google Shape;14639;p11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0" name="Google Shape;14640;p11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641" name="Google Shape;14641;p114"/>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2" name="Google Shape;14642;p114"/>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3" name="Google Shape;14643;p114"/>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4" name="Google Shape;14644;p114"/>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5" name="Google Shape;14645;p114"/>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6" name="Google Shape;14646;p114"/>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7" name="Google Shape;14647;p114"/>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697"/>
        <p:cNvGrpSpPr/>
        <p:nvPr/>
      </p:nvGrpSpPr>
      <p:grpSpPr>
        <a:xfrm>
          <a:off x="0" y="0"/>
          <a:ext cx="0" cy="0"/>
          <a:chOff x="0" y="0"/>
          <a:chExt cx="0" cy="0"/>
        </a:xfrm>
      </p:grpSpPr>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4648"/>
        <p:cNvGrpSpPr/>
        <p:nvPr/>
      </p:nvGrpSpPr>
      <p:grpSpPr>
        <a:xfrm>
          <a:off x="0" y="0"/>
          <a:ext cx="0" cy="0"/>
          <a:chOff x="0" y="0"/>
          <a:chExt cx="0" cy="0"/>
        </a:xfrm>
      </p:grpSpPr>
      <p:sp>
        <p:nvSpPr>
          <p:cNvPr id="14649" name="Google Shape;14649;p1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650" name="Google Shape;14650;p115"/>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4651" name="Google Shape;14651;p115"/>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4652" name="Google Shape;14652;p115"/>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4653" name="Google Shape;14653;p115"/>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654" name="Google Shape;14654;p115"/>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655" name="Google Shape;14655;p115"/>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656" name="Google Shape;14656;p11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657" name="Google Shape;14657;p115"/>
          <p:cNvGrpSpPr/>
          <p:nvPr/>
        </p:nvGrpSpPr>
        <p:grpSpPr>
          <a:xfrm>
            <a:off x="-24" y="4603991"/>
            <a:ext cx="9144051" cy="1409448"/>
            <a:chOff x="1648300" y="2319100"/>
            <a:chExt cx="1480075" cy="228125"/>
          </a:xfrm>
        </p:grpSpPr>
        <p:sp>
          <p:nvSpPr>
            <p:cNvPr id="14658" name="Google Shape;14658;p11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9" name="Google Shape;14659;p11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0" name="Google Shape;14660;p11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1" name="Google Shape;14661;p11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2" name="Google Shape;14662;p11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63" name="Google Shape;14663;p115"/>
          <p:cNvGrpSpPr/>
          <p:nvPr/>
        </p:nvGrpSpPr>
        <p:grpSpPr>
          <a:xfrm>
            <a:off x="-353677" y="3589186"/>
            <a:ext cx="2783549" cy="1591677"/>
            <a:chOff x="-2150675" y="3642792"/>
            <a:chExt cx="2044472" cy="1169062"/>
          </a:xfrm>
        </p:grpSpPr>
        <p:sp>
          <p:nvSpPr>
            <p:cNvPr id="14664" name="Google Shape;14664;p115"/>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5" name="Google Shape;14665;p115"/>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6" name="Google Shape;14666;p115"/>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7" name="Google Shape;14667;p115"/>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8" name="Google Shape;14668;p115"/>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9" name="Google Shape;14669;p115"/>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0" name="Google Shape;14670;p115"/>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1" name="Google Shape;14671;p115"/>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2" name="Google Shape;14672;p115"/>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3" name="Google Shape;14673;p115"/>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4" name="Google Shape;14674;p115"/>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5" name="Google Shape;14675;p115"/>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6" name="Google Shape;14676;p115"/>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7" name="Google Shape;14677;p115"/>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8" name="Google Shape;14678;p115"/>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9" name="Google Shape;14679;p115"/>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0" name="Google Shape;14680;p115"/>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1" name="Google Shape;14681;p115"/>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2" name="Google Shape;14682;p115"/>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3" name="Google Shape;14683;p115"/>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4" name="Google Shape;14684;p115"/>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5" name="Google Shape;14685;p115"/>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6" name="Google Shape;14686;p115"/>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7" name="Google Shape;14687;p115"/>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8" name="Google Shape;14688;p115"/>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9" name="Google Shape;14689;p115"/>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0" name="Google Shape;14690;p11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1" name="Google Shape;14691;p11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2" name="Google Shape;14692;p11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3" name="Google Shape;14693;p11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4" name="Google Shape;14694;p11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5" name="Google Shape;14695;p115"/>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6" name="Google Shape;14696;p11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7" name="Google Shape;14697;p115"/>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8" name="Google Shape;14698;p115"/>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99" name="Google Shape;14699;p115"/>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0" name="Google Shape;14700;p115"/>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1" name="Google Shape;14701;p115"/>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2" name="Google Shape;14702;p115"/>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3" name="Google Shape;14703;p115"/>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4" name="Google Shape;14704;p115"/>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5" name="Google Shape;14705;p115"/>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6" name="Google Shape;14706;p115"/>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7" name="Google Shape;14707;p115"/>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8" name="Google Shape;14708;p115"/>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09" name="Google Shape;14709;p115"/>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0" name="Google Shape;14710;p115"/>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1" name="Google Shape;14711;p115"/>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2" name="Google Shape;14712;p115"/>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3" name="Google Shape;14713;p115"/>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4" name="Google Shape;14714;p115"/>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5" name="Google Shape;14715;p115"/>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6" name="Google Shape;14716;p115"/>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7" name="Google Shape;14717;p115"/>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8" name="Google Shape;14718;p115"/>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9" name="Google Shape;14719;p115"/>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0" name="Google Shape;14720;p115"/>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1" name="Google Shape;14721;p115"/>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2" name="Google Shape;14722;p115"/>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3" name="Google Shape;14723;p115"/>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4" name="Google Shape;14724;p115"/>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5" name="Google Shape;14725;p115"/>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6" name="Google Shape;14726;p115"/>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7" name="Google Shape;14727;p115"/>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8" name="Google Shape;14728;p115"/>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9" name="Google Shape;14729;p115"/>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0" name="Google Shape;14730;p115"/>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1" name="Google Shape;14731;p115"/>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2" name="Google Shape;14732;p115"/>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3" name="Google Shape;14733;p115"/>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4" name="Google Shape;14734;p115"/>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5" name="Google Shape;14735;p115"/>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6" name="Google Shape;14736;p115"/>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7" name="Google Shape;14737;p115"/>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8" name="Google Shape;14738;p115"/>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9" name="Google Shape;14739;p115"/>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0" name="Google Shape;14740;p115"/>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1" name="Google Shape;14741;p115"/>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2" name="Google Shape;14742;p115"/>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3" name="Google Shape;14743;p115"/>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4" name="Google Shape;14744;p115"/>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5" name="Google Shape;14745;p115"/>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6" name="Google Shape;14746;p115"/>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7" name="Google Shape;14747;p115"/>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8" name="Google Shape;14748;p115"/>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9" name="Google Shape;14749;p115"/>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0" name="Google Shape;14750;p115"/>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1" name="Google Shape;14751;p115"/>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2" name="Google Shape;14752;p115"/>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3" name="Google Shape;14753;p115"/>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4" name="Google Shape;14754;p115"/>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5" name="Google Shape;14755;p115"/>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6" name="Google Shape;14756;p115"/>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7" name="Google Shape;14757;p115"/>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8" name="Google Shape;14758;p115"/>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9" name="Google Shape;14759;p115"/>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0" name="Google Shape;14760;p115"/>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1" name="Google Shape;14761;p115"/>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2" name="Google Shape;14762;p115"/>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3" name="Google Shape;14763;p115"/>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4" name="Google Shape;14764;p115"/>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5" name="Google Shape;14765;p115"/>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6" name="Google Shape;14766;p115"/>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7" name="Google Shape;14767;p115"/>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8" name="Google Shape;14768;p115"/>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9" name="Google Shape;14769;p115"/>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0" name="Google Shape;14770;p115"/>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1" name="Google Shape;14771;p115"/>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2" name="Google Shape;14772;p115"/>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3" name="Google Shape;14773;p115"/>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4" name="Google Shape;14774;p115"/>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5" name="Google Shape;14775;p115"/>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6" name="Google Shape;14776;p115"/>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7" name="Google Shape;14777;p115"/>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8" name="Google Shape;14778;p115"/>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9" name="Google Shape;14779;p115"/>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0" name="Google Shape;14780;p115"/>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1" name="Google Shape;14781;p115"/>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2" name="Google Shape;14782;p115"/>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3" name="Google Shape;14783;p115"/>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4" name="Google Shape;14784;p115"/>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5" name="Google Shape;14785;p115"/>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6" name="Google Shape;14786;p115"/>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7" name="Google Shape;14787;p115"/>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8" name="Google Shape;14788;p115"/>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9" name="Google Shape;14789;p115"/>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0" name="Google Shape;14790;p115"/>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1" name="Google Shape;14791;p115"/>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2" name="Google Shape;14792;p115"/>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3" name="Google Shape;14793;p115"/>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4" name="Google Shape;14794;p115"/>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5" name="Google Shape;14795;p115"/>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6" name="Google Shape;14796;p115"/>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7" name="Google Shape;14797;p115"/>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8" name="Google Shape;14798;p115"/>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9" name="Google Shape;14799;p115"/>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0" name="Google Shape;14800;p115"/>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1" name="Google Shape;14801;p115"/>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2" name="Google Shape;14802;p115"/>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3" name="Google Shape;14803;p115"/>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4" name="Google Shape;14804;p115"/>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5" name="Google Shape;14805;p115"/>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6" name="Google Shape;14806;p115"/>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7" name="Google Shape;14807;p115"/>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8" name="Google Shape;14808;p115"/>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9" name="Google Shape;14809;p115"/>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0" name="Google Shape;14810;p115"/>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1" name="Google Shape;14811;p115"/>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2" name="Google Shape;14812;p115"/>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3" name="Google Shape;14813;p115"/>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4" name="Google Shape;14814;p115"/>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5" name="Google Shape;14815;p115"/>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6" name="Google Shape;14816;p115"/>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7" name="Google Shape;14817;p115"/>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8" name="Google Shape;14818;p115"/>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19" name="Google Shape;14819;p115"/>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0" name="Google Shape;14820;p115"/>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1" name="Google Shape;14821;p115"/>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2" name="Google Shape;14822;p115"/>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3" name="Google Shape;14823;p115"/>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4" name="Google Shape;14824;p115"/>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5" name="Google Shape;14825;p115"/>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6" name="Google Shape;14826;p115"/>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7" name="Google Shape;14827;p115"/>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8" name="Google Shape;14828;p115"/>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29" name="Google Shape;14829;p115"/>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0" name="Google Shape;14830;p115"/>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1" name="Google Shape;14831;p115"/>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2" name="Google Shape;14832;p115"/>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3" name="Google Shape;14833;p115"/>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4" name="Google Shape;14834;p115"/>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5" name="Google Shape;14835;p115"/>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6" name="Google Shape;14836;p115"/>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7" name="Google Shape;14837;p115"/>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8" name="Google Shape;14838;p115"/>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9" name="Google Shape;14839;p115"/>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0" name="Google Shape;14840;p115"/>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1" name="Google Shape;14841;p115"/>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2" name="Google Shape;14842;p115"/>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3" name="Google Shape;14843;p115"/>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4" name="Google Shape;14844;p115"/>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5" name="Google Shape;14845;p115"/>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6" name="Google Shape;14846;p115"/>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7" name="Google Shape;14847;p115"/>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8" name="Google Shape;14848;p115"/>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9" name="Google Shape;14849;p115"/>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0" name="Google Shape;14850;p115"/>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1" name="Google Shape;14851;p115"/>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2" name="Google Shape;14852;p115"/>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3" name="Google Shape;14853;p115"/>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4" name="Google Shape;14854;p115"/>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5" name="Google Shape;14855;p115"/>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6" name="Google Shape;14856;p115"/>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4857" name="Google Shape;14857;p115"/>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8" name="Google Shape;14858;p115"/>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9" name="Google Shape;14859;p115"/>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0" name="Google Shape;14860;p115"/>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1" name="Google Shape;14861;p115"/>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2" name="Google Shape;14862;p115"/>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4863"/>
        <p:cNvGrpSpPr/>
        <p:nvPr/>
      </p:nvGrpSpPr>
      <p:grpSpPr>
        <a:xfrm>
          <a:off x="0" y="0"/>
          <a:ext cx="0" cy="0"/>
          <a:chOff x="0" y="0"/>
          <a:chExt cx="0" cy="0"/>
        </a:xfrm>
      </p:grpSpPr>
      <p:sp>
        <p:nvSpPr>
          <p:cNvPr id="14864" name="Google Shape;14864;p1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4865" name="Google Shape;14865;p116"/>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4866" name="Google Shape;14866;p116"/>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4867" name="Google Shape;14867;p116"/>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4868" name="Google Shape;14868;p116"/>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4869" name="Google Shape;14869;p116"/>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70" name="Google Shape;14870;p116"/>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71" name="Google Shape;14871;p116"/>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72" name="Google Shape;14872;p116"/>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4873" name="Google Shape;14873;p116"/>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4" name="Google Shape;14874;p116"/>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5" name="Google Shape;14875;p116"/>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876" name="Google Shape;14876;p116"/>
          <p:cNvGrpSpPr/>
          <p:nvPr/>
        </p:nvGrpSpPr>
        <p:grpSpPr>
          <a:xfrm>
            <a:off x="1091091" y="4639051"/>
            <a:ext cx="582635" cy="355480"/>
            <a:chOff x="1170428" y="5511318"/>
            <a:chExt cx="3696921" cy="2255586"/>
          </a:xfrm>
        </p:grpSpPr>
        <p:sp>
          <p:nvSpPr>
            <p:cNvPr id="14877" name="Google Shape;14877;p11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8" name="Google Shape;14878;p11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79" name="Google Shape;14879;p11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0" name="Google Shape;14880;p11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1" name="Google Shape;14881;p11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2" name="Google Shape;14882;p11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3" name="Google Shape;14883;p11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4" name="Google Shape;14884;p11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5" name="Google Shape;14885;p11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6" name="Google Shape;14886;p11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7" name="Google Shape;14887;p11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8" name="Google Shape;14888;p11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89" name="Google Shape;14889;p11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0" name="Google Shape;14890;p11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1" name="Google Shape;14891;p11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2" name="Google Shape;14892;p11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3" name="Google Shape;14893;p11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4" name="Google Shape;14894;p11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5" name="Google Shape;14895;p11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6" name="Google Shape;14896;p11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7" name="Google Shape;14897;p11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8" name="Google Shape;14898;p11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9" name="Google Shape;14899;p11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0" name="Google Shape;14900;p11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1" name="Google Shape;14901;p11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2" name="Google Shape;14902;p11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3" name="Google Shape;14903;p11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4" name="Google Shape;14904;p11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5" name="Google Shape;14905;p11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6" name="Google Shape;14906;p11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7" name="Google Shape;14907;p11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8" name="Google Shape;14908;p11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9" name="Google Shape;14909;p11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0" name="Google Shape;14910;p11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1" name="Google Shape;14911;p11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2" name="Google Shape;14912;p11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3" name="Google Shape;14913;p11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4" name="Google Shape;14914;p11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5" name="Google Shape;14915;p11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6" name="Google Shape;14916;p11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7" name="Google Shape;14917;p11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8" name="Google Shape;14918;p11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9" name="Google Shape;14919;p11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0" name="Google Shape;14920;p11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1" name="Google Shape;14921;p11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2" name="Google Shape;14922;p116"/>
          <p:cNvGrpSpPr/>
          <p:nvPr/>
        </p:nvGrpSpPr>
        <p:grpSpPr>
          <a:xfrm>
            <a:off x="2" y="4546179"/>
            <a:ext cx="763214" cy="394458"/>
            <a:chOff x="4788538" y="2017249"/>
            <a:chExt cx="1752099" cy="905551"/>
          </a:xfrm>
        </p:grpSpPr>
        <p:sp>
          <p:nvSpPr>
            <p:cNvPr id="14923" name="Google Shape;14923;p11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4" name="Google Shape;14924;p11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5" name="Google Shape;14925;p11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6" name="Google Shape;14926;p11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27" name="Google Shape;14927;p116"/>
          <p:cNvGrpSpPr/>
          <p:nvPr/>
        </p:nvGrpSpPr>
        <p:grpSpPr>
          <a:xfrm>
            <a:off x="3843083" y="4639052"/>
            <a:ext cx="1457834" cy="355469"/>
            <a:chOff x="3583002" y="6165007"/>
            <a:chExt cx="2948097" cy="718846"/>
          </a:xfrm>
        </p:grpSpPr>
        <p:grpSp>
          <p:nvGrpSpPr>
            <p:cNvPr id="14928" name="Google Shape;14928;p116"/>
            <p:cNvGrpSpPr/>
            <p:nvPr/>
          </p:nvGrpSpPr>
          <p:grpSpPr>
            <a:xfrm>
              <a:off x="3583002" y="6524432"/>
              <a:ext cx="763222" cy="359421"/>
              <a:chOff x="811985" y="3296192"/>
              <a:chExt cx="1330582" cy="626605"/>
            </a:xfrm>
          </p:grpSpPr>
          <p:sp>
            <p:nvSpPr>
              <p:cNvPr id="14929" name="Google Shape;14929;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0" name="Google Shape;14930;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1" name="Google Shape;14931;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2" name="Google Shape;14932;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3" name="Google Shape;14933;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4" name="Google Shape;14934;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5" name="Google Shape;14935;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6" name="Google Shape;14936;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7" name="Google Shape;14937;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8" name="Google Shape;14938;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9" name="Google Shape;14939;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40" name="Google Shape;14940;p116"/>
            <p:cNvGrpSpPr/>
            <p:nvPr/>
          </p:nvGrpSpPr>
          <p:grpSpPr>
            <a:xfrm>
              <a:off x="4055702" y="6524432"/>
              <a:ext cx="763222" cy="359421"/>
              <a:chOff x="811985" y="3296192"/>
              <a:chExt cx="1330582" cy="626605"/>
            </a:xfrm>
          </p:grpSpPr>
          <p:sp>
            <p:nvSpPr>
              <p:cNvPr id="14941" name="Google Shape;14941;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2" name="Google Shape;14942;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3" name="Google Shape;14943;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4" name="Google Shape;14944;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5" name="Google Shape;14945;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6" name="Google Shape;14946;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7" name="Google Shape;14947;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8" name="Google Shape;14948;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9" name="Google Shape;14949;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0" name="Google Shape;14950;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1" name="Google Shape;14951;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52" name="Google Shape;14952;p116"/>
            <p:cNvGrpSpPr/>
            <p:nvPr/>
          </p:nvGrpSpPr>
          <p:grpSpPr>
            <a:xfrm>
              <a:off x="3583002" y="6165007"/>
              <a:ext cx="763222" cy="359421"/>
              <a:chOff x="811985" y="3296192"/>
              <a:chExt cx="1330582" cy="626605"/>
            </a:xfrm>
          </p:grpSpPr>
          <p:sp>
            <p:nvSpPr>
              <p:cNvPr id="14953" name="Google Shape;14953;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4" name="Google Shape;14954;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5" name="Google Shape;14955;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6" name="Google Shape;14956;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7" name="Google Shape;14957;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8" name="Google Shape;14958;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9" name="Google Shape;14959;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0" name="Google Shape;14960;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1" name="Google Shape;14961;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2" name="Google Shape;14962;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3" name="Google Shape;14963;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64" name="Google Shape;14964;p116"/>
            <p:cNvGrpSpPr/>
            <p:nvPr/>
          </p:nvGrpSpPr>
          <p:grpSpPr>
            <a:xfrm>
              <a:off x="4055702" y="6165007"/>
              <a:ext cx="763222" cy="359421"/>
              <a:chOff x="811985" y="3296192"/>
              <a:chExt cx="1330582" cy="626605"/>
            </a:xfrm>
          </p:grpSpPr>
          <p:sp>
            <p:nvSpPr>
              <p:cNvPr id="14965" name="Google Shape;14965;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6" name="Google Shape;14966;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7" name="Google Shape;14967;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8" name="Google Shape;14968;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9" name="Google Shape;14969;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0" name="Google Shape;14970;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1" name="Google Shape;14971;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2" name="Google Shape;14972;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3" name="Google Shape;14973;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4" name="Google Shape;14974;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5" name="Google Shape;14975;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76" name="Google Shape;14976;p116"/>
            <p:cNvGrpSpPr/>
            <p:nvPr/>
          </p:nvGrpSpPr>
          <p:grpSpPr>
            <a:xfrm>
              <a:off x="4531952" y="6524432"/>
              <a:ext cx="763222" cy="359421"/>
              <a:chOff x="811985" y="3296192"/>
              <a:chExt cx="1330582" cy="626605"/>
            </a:xfrm>
          </p:grpSpPr>
          <p:sp>
            <p:nvSpPr>
              <p:cNvPr id="14977" name="Google Shape;14977;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8" name="Google Shape;14978;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9" name="Google Shape;14979;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0" name="Google Shape;14980;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1" name="Google Shape;14981;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2" name="Google Shape;14982;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3" name="Google Shape;14983;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4" name="Google Shape;14984;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5" name="Google Shape;14985;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6" name="Google Shape;14986;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7" name="Google Shape;14987;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988" name="Google Shape;14988;p116"/>
            <p:cNvGrpSpPr/>
            <p:nvPr/>
          </p:nvGrpSpPr>
          <p:grpSpPr>
            <a:xfrm>
              <a:off x="4531952" y="6165007"/>
              <a:ext cx="763222" cy="359421"/>
              <a:chOff x="811985" y="3296192"/>
              <a:chExt cx="1330582" cy="626605"/>
            </a:xfrm>
          </p:grpSpPr>
          <p:sp>
            <p:nvSpPr>
              <p:cNvPr id="14989" name="Google Shape;14989;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0" name="Google Shape;14990;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1" name="Google Shape;14991;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2" name="Google Shape;14992;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3" name="Google Shape;14993;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4" name="Google Shape;14994;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5" name="Google Shape;14995;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6" name="Google Shape;14996;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7" name="Google Shape;14997;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8" name="Google Shape;14998;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9" name="Google Shape;14999;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00" name="Google Shape;15000;p116"/>
            <p:cNvGrpSpPr/>
            <p:nvPr/>
          </p:nvGrpSpPr>
          <p:grpSpPr>
            <a:xfrm>
              <a:off x="5295177" y="6524432"/>
              <a:ext cx="763222" cy="359421"/>
              <a:chOff x="811985" y="3296192"/>
              <a:chExt cx="1330582" cy="626605"/>
            </a:xfrm>
          </p:grpSpPr>
          <p:sp>
            <p:nvSpPr>
              <p:cNvPr id="15001" name="Google Shape;15001;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2" name="Google Shape;15002;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3" name="Google Shape;15003;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4" name="Google Shape;15004;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5" name="Google Shape;15005;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6" name="Google Shape;15006;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7" name="Google Shape;15007;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8" name="Google Shape;15008;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9" name="Google Shape;15009;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0" name="Google Shape;15010;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1" name="Google Shape;15011;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12" name="Google Shape;15012;p116"/>
            <p:cNvGrpSpPr/>
            <p:nvPr/>
          </p:nvGrpSpPr>
          <p:grpSpPr>
            <a:xfrm>
              <a:off x="5767877" y="6524432"/>
              <a:ext cx="763222" cy="359421"/>
              <a:chOff x="811985" y="3296192"/>
              <a:chExt cx="1330582" cy="626605"/>
            </a:xfrm>
          </p:grpSpPr>
          <p:sp>
            <p:nvSpPr>
              <p:cNvPr id="15013" name="Google Shape;15013;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4" name="Google Shape;15014;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5" name="Google Shape;15015;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6" name="Google Shape;15016;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7" name="Google Shape;15017;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8" name="Google Shape;15018;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9" name="Google Shape;15019;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0" name="Google Shape;15020;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1" name="Google Shape;15021;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2" name="Google Shape;15022;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3" name="Google Shape;15023;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24" name="Google Shape;15024;p116"/>
            <p:cNvGrpSpPr/>
            <p:nvPr/>
          </p:nvGrpSpPr>
          <p:grpSpPr>
            <a:xfrm>
              <a:off x="5295177" y="6165007"/>
              <a:ext cx="763222" cy="359421"/>
              <a:chOff x="811985" y="3296192"/>
              <a:chExt cx="1330582" cy="626605"/>
            </a:xfrm>
          </p:grpSpPr>
          <p:sp>
            <p:nvSpPr>
              <p:cNvPr id="15025" name="Google Shape;15025;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6" name="Google Shape;15026;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7" name="Google Shape;15027;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8" name="Google Shape;15028;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9" name="Google Shape;15029;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0" name="Google Shape;15030;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1" name="Google Shape;15031;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2" name="Google Shape;15032;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3" name="Google Shape;15033;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4" name="Google Shape;15034;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5" name="Google Shape;15035;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036" name="Google Shape;15036;p116"/>
            <p:cNvGrpSpPr/>
            <p:nvPr/>
          </p:nvGrpSpPr>
          <p:grpSpPr>
            <a:xfrm>
              <a:off x="5767877" y="6165007"/>
              <a:ext cx="763222" cy="359421"/>
              <a:chOff x="811985" y="3296192"/>
              <a:chExt cx="1330582" cy="626605"/>
            </a:xfrm>
          </p:grpSpPr>
          <p:sp>
            <p:nvSpPr>
              <p:cNvPr id="15037" name="Google Shape;15037;p1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8" name="Google Shape;15038;p1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9" name="Google Shape;15039;p1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0" name="Google Shape;15040;p1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1" name="Google Shape;15041;p1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2" name="Google Shape;15042;p1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3" name="Google Shape;15043;p1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4" name="Google Shape;15044;p1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5" name="Google Shape;15045;p1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6" name="Google Shape;15046;p1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7" name="Google Shape;15047;p1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048" name="Google Shape;15048;p116"/>
          <p:cNvGrpSpPr/>
          <p:nvPr/>
        </p:nvGrpSpPr>
        <p:grpSpPr>
          <a:xfrm>
            <a:off x="7485518" y="4597634"/>
            <a:ext cx="2747789" cy="601531"/>
            <a:chOff x="-5289728" y="8265919"/>
            <a:chExt cx="4607292" cy="1008942"/>
          </a:xfrm>
        </p:grpSpPr>
        <p:sp>
          <p:nvSpPr>
            <p:cNvPr id="15049" name="Google Shape;15049;p116"/>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0" name="Google Shape;15050;p116"/>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1" name="Google Shape;15051;p116"/>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2" name="Google Shape;15052;p116"/>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3" name="Google Shape;15053;p11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4" name="Google Shape;15054;p116"/>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5" name="Google Shape;15055;p116"/>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6" name="Google Shape;15056;p116"/>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7" name="Google Shape;15057;p116"/>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8" name="Google Shape;15058;p116"/>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9" name="Google Shape;15059;p116"/>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0" name="Google Shape;15060;p11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061" name="Google Shape;15061;p116"/>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2" name="Google Shape;15062;p116"/>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3" name="Google Shape;15063;p116"/>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4" name="Google Shape;15064;p116"/>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5" name="Google Shape;15065;p116"/>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6" name="Google Shape;15066;p116"/>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7" name="Google Shape;15067;p116"/>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5068"/>
        <p:cNvGrpSpPr/>
        <p:nvPr/>
      </p:nvGrpSpPr>
      <p:grpSpPr>
        <a:xfrm>
          <a:off x="0" y="0"/>
          <a:ext cx="0" cy="0"/>
          <a:chOff x="0" y="0"/>
          <a:chExt cx="0" cy="0"/>
        </a:xfrm>
      </p:grpSpPr>
      <p:sp>
        <p:nvSpPr>
          <p:cNvPr id="15069" name="Google Shape;15069;p117"/>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0" name="Google Shape;15070;p117"/>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1" name="Google Shape;15071;p117"/>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2" name="Google Shape;15072;p117"/>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3" name="Google Shape;15073;p117"/>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4" name="Google Shape;15074;p117"/>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5" name="Google Shape;15075;p117"/>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6" name="Google Shape;15076;p117"/>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7" name="Google Shape;15077;p1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078" name="Google Shape;15078;p117"/>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5079" name="Google Shape;15079;p117"/>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5080" name="Google Shape;15080;p117"/>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5081" name="Google Shape;15081;p117"/>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5082" name="Google Shape;15082;p117"/>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5083" name="Google Shape;15083;p117"/>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5084" name="Google Shape;15084;p117"/>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085" name="Google Shape;15085;p117"/>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086" name="Google Shape;15086;p117"/>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087" name="Google Shape;15087;p117"/>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088" name="Google Shape;15088;p117"/>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089" name="Google Shape;15089;p117"/>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5090" name="Google Shape;15090;p11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091" name="Google Shape;15091;p117"/>
          <p:cNvGrpSpPr/>
          <p:nvPr/>
        </p:nvGrpSpPr>
        <p:grpSpPr>
          <a:xfrm>
            <a:off x="-24" y="4603991"/>
            <a:ext cx="9144051" cy="1409448"/>
            <a:chOff x="1648300" y="2319100"/>
            <a:chExt cx="1480075" cy="228125"/>
          </a:xfrm>
        </p:grpSpPr>
        <p:sp>
          <p:nvSpPr>
            <p:cNvPr id="15092" name="Google Shape;15092;p11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3" name="Google Shape;15093;p11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4" name="Google Shape;15094;p11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5" name="Google Shape;15095;p11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6" name="Google Shape;15096;p11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5097"/>
        <p:cNvGrpSpPr/>
        <p:nvPr/>
      </p:nvGrpSpPr>
      <p:grpSpPr>
        <a:xfrm>
          <a:off x="0" y="0"/>
          <a:ext cx="0" cy="0"/>
          <a:chOff x="0" y="0"/>
          <a:chExt cx="0" cy="0"/>
        </a:xfrm>
      </p:grpSpPr>
      <p:sp>
        <p:nvSpPr>
          <p:cNvPr id="15098" name="Google Shape;15098;p118"/>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099" name="Google Shape;15099;p118"/>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5100" name="Google Shape;15100;p118"/>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15101" name="Google Shape;15101;p118"/>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2" name="Google Shape;15102;p118"/>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3" name="Google Shape;15103;p118"/>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04" name="Google Shape;15104;p118"/>
          <p:cNvGrpSpPr/>
          <p:nvPr/>
        </p:nvGrpSpPr>
        <p:grpSpPr>
          <a:xfrm flipH="1">
            <a:off x="-785500" y="3565427"/>
            <a:ext cx="2579015" cy="1381242"/>
            <a:chOff x="7264851" y="3565427"/>
            <a:chExt cx="2579015" cy="1381242"/>
          </a:xfrm>
        </p:grpSpPr>
        <p:grpSp>
          <p:nvGrpSpPr>
            <p:cNvPr id="15105" name="Google Shape;15105;p118"/>
            <p:cNvGrpSpPr/>
            <p:nvPr/>
          </p:nvGrpSpPr>
          <p:grpSpPr>
            <a:xfrm flipH="1">
              <a:off x="7264851" y="3565427"/>
              <a:ext cx="1613386" cy="1002334"/>
              <a:chOff x="7066048" y="5880595"/>
              <a:chExt cx="1977916" cy="1228802"/>
            </a:xfrm>
          </p:grpSpPr>
          <p:sp>
            <p:nvSpPr>
              <p:cNvPr id="15106" name="Google Shape;15106;p118"/>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7" name="Google Shape;15107;p118"/>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8" name="Google Shape;15108;p118"/>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9" name="Google Shape;15109;p118"/>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0" name="Google Shape;15110;p118"/>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1" name="Google Shape;15111;p118"/>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2" name="Google Shape;15112;p118"/>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3" name="Google Shape;15113;p118"/>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4" name="Google Shape;15114;p118"/>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5" name="Google Shape;15115;p118"/>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6" name="Google Shape;15116;p118"/>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7" name="Google Shape;15117;p118"/>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8" name="Google Shape;15118;p118"/>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119" name="Google Shape;15119;p118"/>
              <p:cNvGrpSpPr/>
              <p:nvPr/>
            </p:nvGrpSpPr>
            <p:grpSpPr>
              <a:xfrm>
                <a:off x="8345142" y="6766420"/>
                <a:ext cx="698822" cy="329093"/>
                <a:chOff x="811985" y="3296192"/>
                <a:chExt cx="1330582" cy="626605"/>
              </a:xfrm>
            </p:grpSpPr>
            <p:sp>
              <p:nvSpPr>
                <p:cNvPr id="15120" name="Google Shape;15120;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1" name="Google Shape;15121;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2" name="Google Shape;15122;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3" name="Google Shape;15123;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4" name="Google Shape;15124;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5" name="Google Shape;15125;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6" name="Google Shape;15126;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7" name="Google Shape;15127;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8" name="Google Shape;15128;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9" name="Google Shape;15129;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0" name="Google Shape;15130;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5131" name="Google Shape;15131;p118"/>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2" name="Google Shape;15132;p118"/>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3" name="Google Shape;15133;p118"/>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4" name="Google Shape;15134;p118"/>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5" name="Google Shape;15135;p118"/>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6" name="Google Shape;15136;p118"/>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7" name="Google Shape;15137;p118"/>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8" name="Google Shape;15138;p118"/>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9" name="Google Shape;15139;p118"/>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0" name="Google Shape;15140;p118"/>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1" name="Google Shape;15141;p118"/>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2" name="Google Shape;15142;p118"/>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43" name="Google Shape;15143;p118"/>
          <p:cNvGrpSpPr/>
          <p:nvPr/>
        </p:nvGrpSpPr>
        <p:grpSpPr>
          <a:xfrm flipH="1">
            <a:off x="7350482" y="4045248"/>
            <a:ext cx="2464609" cy="901434"/>
            <a:chOff x="127" y="3525732"/>
            <a:chExt cx="2948097" cy="1078271"/>
          </a:xfrm>
        </p:grpSpPr>
        <p:grpSp>
          <p:nvGrpSpPr>
            <p:cNvPr id="15144" name="Google Shape;15144;p118"/>
            <p:cNvGrpSpPr/>
            <p:nvPr/>
          </p:nvGrpSpPr>
          <p:grpSpPr>
            <a:xfrm flipH="1">
              <a:off x="2185002" y="4244582"/>
              <a:ext cx="763222" cy="359421"/>
              <a:chOff x="811985" y="3296192"/>
              <a:chExt cx="1330582" cy="626605"/>
            </a:xfrm>
          </p:grpSpPr>
          <p:sp>
            <p:nvSpPr>
              <p:cNvPr id="15145" name="Google Shape;15145;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6" name="Google Shape;15146;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7" name="Google Shape;15147;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8" name="Google Shape;15148;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9" name="Google Shape;15149;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0" name="Google Shape;15150;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1" name="Google Shape;15151;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2" name="Google Shape;15152;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3" name="Google Shape;15153;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4" name="Google Shape;15154;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5" name="Google Shape;15155;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56" name="Google Shape;15156;p118"/>
            <p:cNvGrpSpPr/>
            <p:nvPr/>
          </p:nvGrpSpPr>
          <p:grpSpPr>
            <a:xfrm flipH="1">
              <a:off x="1712302" y="4244582"/>
              <a:ext cx="763222" cy="359421"/>
              <a:chOff x="811985" y="3296192"/>
              <a:chExt cx="1330582" cy="626605"/>
            </a:xfrm>
          </p:grpSpPr>
          <p:sp>
            <p:nvSpPr>
              <p:cNvPr id="15157" name="Google Shape;15157;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8" name="Google Shape;15158;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9" name="Google Shape;15159;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0" name="Google Shape;15160;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1" name="Google Shape;15161;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2" name="Google Shape;15162;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3" name="Google Shape;15163;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4" name="Google Shape;15164;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5" name="Google Shape;15165;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6" name="Google Shape;15166;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7" name="Google Shape;15167;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68" name="Google Shape;15168;p118"/>
            <p:cNvGrpSpPr/>
            <p:nvPr/>
          </p:nvGrpSpPr>
          <p:grpSpPr>
            <a:xfrm flipH="1">
              <a:off x="1712302" y="3885157"/>
              <a:ext cx="763222" cy="359421"/>
              <a:chOff x="811985" y="3296192"/>
              <a:chExt cx="1330582" cy="626605"/>
            </a:xfrm>
          </p:grpSpPr>
          <p:sp>
            <p:nvSpPr>
              <p:cNvPr id="15169" name="Google Shape;15169;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0" name="Google Shape;15170;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1" name="Google Shape;15171;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2" name="Google Shape;15172;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3" name="Google Shape;15173;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4" name="Google Shape;15174;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5" name="Google Shape;15175;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6" name="Google Shape;15176;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7" name="Google Shape;15177;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8" name="Google Shape;15178;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9" name="Google Shape;15179;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80" name="Google Shape;15180;p118"/>
            <p:cNvGrpSpPr/>
            <p:nvPr/>
          </p:nvGrpSpPr>
          <p:grpSpPr>
            <a:xfrm flipH="1">
              <a:off x="1236052" y="4244582"/>
              <a:ext cx="763222" cy="359421"/>
              <a:chOff x="811985" y="3296192"/>
              <a:chExt cx="1330582" cy="626605"/>
            </a:xfrm>
          </p:grpSpPr>
          <p:sp>
            <p:nvSpPr>
              <p:cNvPr id="15181" name="Google Shape;15181;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2" name="Google Shape;15182;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3" name="Google Shape;15183;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4" name="Google Shape;15184;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5" name="Google Shape;15185;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6" name="Google Shape;15186;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7" name="Google Shape;15187;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8" name="Google Shape;15188;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9" name="Google Shape;15189;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0" name="Google Shape;15190;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1" name="Google Shape;15191;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192" name="Google Shape;15192;p118"/>
            <p:cNvGrpSpPr/>
            <p:nvPr/>
          </p:nvGrpSpPr>
          <p:grpSpPr>
            <a:xfrm flipH="1">
              <a:off x="1236052" y="3885157"/>
              <a:ext cx="763222" cy="359421"/>
              <a:chOff x="811985" y="3296192"/>
              <a:chExt cx="1330582" cy="626605"/>
            </a:xfrm>
          </p:grpSpPr>
          <p:sp>
            <p:nvSpPr>
              <p:cNvPr id="15193" name="Google Shape;15193;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4" name="Google Shape;15194;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5" name="Google Shape;15195;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6" name="Google Shape;15196;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7" name="Google Shape;15197;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8" name="Google Shape;15198;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9" name="Google Shape;15199;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0" name="Google Shape;15200;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1" name="Google Shape;15201;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2" name="Google Shape;15202;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3" name="Google Shape;15203;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04" name="Google Shape;15204;p118"/>
            <p:cNvGrpSpPr/>
            <p:nvPr/>
          </p:nvGrpSpPr>
          <p:grpSpPr>
            <a:xfrm flipH="1">
              <a:off x="472827" y="4244582"/>
              <a:ext cx="763222" cy="359421"/>
              <a:chOff x="811985" y="3296192"/>
              <a:chExt cx="1330582" cy="626605"/>
            </a:xfrm>
          </p:grpSpPr>
          <p:sp>
            <p:nvSpPr>
              <p:cNvPr id="15205" name="Google Shape;15205;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6" name="Google Shape;15206;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7" name="Google Shape;15207;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8" name="Google Shape;15208;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9" name="Google Shape;15209;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0" name="Google Shape;15210;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1" name="Google Shape;15211;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2" name="Google Shape;15212;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3" name="Google Shape;15213;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4" name="Google Shape;15214;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5" name="Google Shape;15215;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16" name="Google Shape;15216;p118"/>
            <p:cNvGrpSpPr/>
            <p:nvPr/>
          </p:nvGrpSpPr>
          <p:grpSpPr>
            <a:xfrm flipH="1">
              <a:off x="472827" y="3885157"/>
              <a:ext cx="763222" cy="359421"/>
              <a:chOff x="811985" y="3296192"/>
              <a:chExt cx="1330582" cy="626605"/>
            </a:xfrm>
          </p:grpSpPr>
          <p:sp>
            <p:nvSpPr>
              <p:cNvPr id="15217" name="Google Shape;15217;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8" name="Google Shape;15218;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9" name="Google Shape;15219;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0" name="Google Shape;15220;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1" name="Google Shape;15221;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2" name="Google Shape;15222;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3" name="Google Shape;15223;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4" name="Google Shape;15224;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5" name="Google Shape;15225;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6" name="Google Shape;15226;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7" name="Google Shape;15227;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28" name="Google Shape;15228;p118"/>
            <p:cNvGrpSpPr/>
            <p:nvPr/>
          </p:nvGrpSpPr>
          <p:grpSpPr>
            <a:xfrm flipH="1">
              <a:off x="127" y="4244582"/>
              <a:ext cx="763222" cy="359421"/>
              <a:chOff x="811985" y="3296192"/>
              <a:chExt cx="1330582" cy="626605"/>
            </a:xfrm>
          </p:grpSpPr>
          <p:sp>
            <p:nvSpPr>
              <p:cNvPr id="15229" name="Google Shape;15229;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0" name="Google Shape;15230;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1" name="Google Shape;15231;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2" name="Google Shape;15232;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3" name="Google Shape;15233;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4" name="Google Shape;15234;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5" name="Google Shape;15235;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6" name="Google Shape;15236;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7" name="Google Shape;15237;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8" name="Google Shape;15238;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9" name="Google Shape;15239;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40" name="Google Shape;15240;p118"/>
            <p:cNvGrpSpPr/>
            <p:nvPr/>
          </p:nvGrpSpPr>
          <p:grpSpPr>
            <a:xfrm flipH="1">
              <a:off x="1236052" y="3525732"/>
              <a:ext cx="763222" cy="359421"/>
              <a:chOff x="811985" y="3296192"/>
              <a:chExt cx="1330582" cy="626605"/>
            </a:xfrm>
          </p:grpSpPr>
          <p:sp>
            <p:nvSpPr>
              <p:cNvPr id="15241" name="Google Shape;15241;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2" name="Google Shape;15242;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3" name="Google Shape;15243;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4" name="Google Shape;15244;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5" name="Google Shape;15245;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6" name="Google Shape;15246;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7" name="Google Shape;15247;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8" name="Google Shape;15248;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9" name="Google Shape;15249;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0" name="Google Shape;15250;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1" name="Google Shape;15251;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52" name="Google Shape;15252;p118"/>
            <p:cNvGrpSpPr/>
            <p:nvPr/>
          </p:nvGrpSpPr>
          <p:grpSpPr>
            <a:xfrm flipH="1">
              <a:off x="472827" y="3525732"/>
              <a:ext cx="763222" cy="359421"/>
              <a:chOff x="811985" y="3296192"/>
              <a:chExt cx="1330582" cy="626605"/>
            </a:xfrm>
          </p:grpSpPr>
          <p:sp>
            <p:nvSpPr>
              <p:cNvPr id="15253" name="Google Shape;15253;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4" name="Google Shape;15254;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5" name="Google Shape;15255;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6" name="Google Shape;15256;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7" name="Google Shape;15257;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8" name="Google Shape;15258;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9" name="Google Shape;15259;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0" name="Google Shape;15260;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1" name="Google Shape;15261;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2" name="Google Shape;15262;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3" name="Google Shape;15263;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64" name="Google Shape;15264;p118"/>
            <p:cNvGrpSpPr/>
            <p:nvPr/>
          </p:nvGrpSpPr>
          <p:grpSpPr>
            <a:xfrm flipH="1">
              <a:off x="127" y="3885157"/>
              <a:ext cx="763222" cy="359421"/>
              <a:chOff x="811985" y="3296192"/>
              <a:chExt cx="1330582" cy="626605"/>
            </a:xfrm>
          </p:grpSpPr>
          <p:sp>
            <p:nvSpPr>
              <p:cNvPr id="15265" name="Google Shape;15265;p1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6" name="Google Shape;15266;p1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7" name="Google Shape;15267;p1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8" name="Google Shape;15268;p1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9" name="Google Shape;15269;p1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0" name="Google Shape;15270;p1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1" name="Google Shape;15271;p1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2" name="Google Shape;15272;p1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3" name="Google Shape;15273;p1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4" name="Google Shape;15274;p1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5" name="Google Shape;15275;p1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276" name="Google Shape;15276;p118"/>
          <p:cNvGrpSpPr/>
          <p:nvPr/>
        </p:nvGrpSpPr>
        <p:grpSpPr>
          <a:xfrm>
            <a:off x="6286795" y="4524099"/>
            <a:ext cx="814801" cy="497131"/>
            <a:chOff x="1170428" y="5511318"/>
            <a:chExt cx="3696921" cy="2255586"/>
          </a:xfrm>
        </p:grpSpPr>
        <p:sp>
          <p:nvSpPr>
            <p:cNvPr id="15277" name="Google Shape;15277;p11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8" name="Google Shape;15278;p11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9" name="Google Shape;15279;p11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0" name="Google Shape;15280;p11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1" name="Google Shape;15281;p11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2" name="Google Shape;15282;p11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3" name="Google Shape;15283;p11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4" name="Google Shape;15284;p11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5" name="Google Shape;15285;p11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6" name="Google Shape;15286;p11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7" name="Google Shape;15287;p11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8" name="Google Shape;15288;p11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9" name="Google Shape;15289;p11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0" name="Google Shape;15290;p11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1" name="Google Shape;15291;p11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2" name="Google Shape;15292;p11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3" name="Google Shape;15293;p11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4" name="Google Shape;15294;p11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5" name="Google Shape;15295;p11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6" name="Google Shape;15296;p11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7" name="Google Shape;15297;p11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8" name="Google Shape;15298;p11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9" name="Google Shape;15299;p11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0" name="Google Shape;15300;p11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1" name="Google Shape;15301;p11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2" name="Google Shape;15302;p11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3" name="Google Shape;15303;p11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4" name="Google Shape;15304;p11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5" name="Google Shape;15305;p11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6" name="Google Shape;15306;p11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7" name="Google Shape;15307;p11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8" name="Google Shape;15308;p11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9" name="Google Shape;15309;p11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0" name="Google Shape;15310;p11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1" name="Google Shape;15311;p11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2" name="Google Shape;15312;p11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3" name="Google Shape;15313;p11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4" name="Google Shape;15314;p11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5" name="Google Shape;15315;p11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6" name="Google Shape;15316;p11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7" name="Google Shape;15317;p11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8" name="Google Shape;15318;p11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9" name="Google Shape;15319;p11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0" name="Google Shape;15320;p11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1" name="Google Shape;15321;p11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322" name="Google Shape;15322;p118"/>
          <p:cNvGrpSpPr/>
          <p:nvPr/>
        </p:nvGrpSpPr>
        <p:grpSpPr>
          <a:xfrm flipH="1">
            <a:off x="2204470" y="4449549"/>
            <a:ext cx="814801" cy="497131"/>
            <a:chOff x="1170428" y="5511318"/>
            <a:chExt cx="3696921" cy="2255586"/>
          </a:xfrm>
        </p:grpSpPr>
        <p:sp>
          <p:nvSpPr>
            <p:cNvPr id="15323" name="Google Shape;15323;p11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4" name="Google Shape;15324;p11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5" name="Google Shape;15325;p11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6" name="Google Shape;15326;p11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7" name="Google Shape;15327;p11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8" name="Google Shape;15328;p11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9" name="Google Shape;15329;p11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0" name="Google Shape;15330;p11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1" name="Google Shape;15331;p11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2" name="Google Shape;15332;p11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3" name="Google Shape;15333;p11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4" name="Google Shape;15334;p11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5" name="Google Shape;15335;p11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6" name="Google Shape;15336;p11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7" name="Google Shape;15337;p11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8" name="Google Shape;15338;p11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9" name="Google Shape;15339;p11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0" name="Google Shape;15340;p11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1" name="Google Shape;15341;p11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2" name="Google Shape;15342;p11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3" name="Google Shape;15343;p11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4" name="Google Shape;15344;p11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5" name="Google Shape;15345;p11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6" name="Google Shape;15346;p11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7" name="Google Shape;15347;p11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8" name="Google Shape;15348;p11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9" name="Google Shape;15349;p11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0" name="Google Shape;15350;p11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1" name="Google Shape;15351;p11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2" name="Google Shape;15352;p11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3" name="Google Shape;15353;p11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4" name="Google Shape;15354;p11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5" name="Google Shape;15355;p11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6" name="Google Shape;15356;p11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7" name="Google Shape;15357;p11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8" name="Google Shape;15358;p11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9" name="Google Shape;15359;p11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0" name="Google Shape;15360;p11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1" name="Google Shape;15361;p11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2" name="Google Shape;15362;p11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3" name="Google Shape;15363;p11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4" name="Google Shape;15364;p11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5" name="Google Shape;15365;p11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6" name="Google Shape;15366;p11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7" name="Google Shape;15367;p11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368" name="Google Shape;15368;p118"/>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9" name="Google Shape;15369;p118"/>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0" name="Google Shape;15370;p118"/>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1" name="Google Shape;15371;p118"/>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2" name="Google Shape;15372;p118"/>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5373"/>
        <p:cNvGrpSpPr/>
        <p:nvPr/>
      </p:nvGrpSpPr>
      <p:grpSpPr>
        <a:xfrm>
          <a:off x="0" y="0"/>
          <a:ext cx="0" cy="0"/>
          <a:chOff x="0" y="0"/>
          <a:chExt cx="0" cy="0"/>
        </a:xfrm>
      </p:grpSpPr>
      <p:sp>
        <p:nvSpPr>
          <p:cNvPr id="15374" name="Google Shape;15374;p119"/>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5" name="Google Shape;15375;p119"/>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6" name="Google Shape;15376;p119"/>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7" name="Google Shape;15377;p119"/>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78" name="Google Shape;15378;p119"/>
          <p:cNvGrpSpPr/>
          <p:nvPr/>
        </p:nvGrpSpPr>
        <p:grpSpPr>
          <a:xfrm>
            <a:off x="-1022279" y="2736475"/>
            <a:ext cx="1735514" cy="1078180"/>
            <a:chOff x="-3849348" y="6952593"/>
            <a:chExt cx="3571016" cy="2218477"/>
          </a:xfrm>
        </p:grpSpPr>
        <p:sp>
          <p:nvSpPr>
            <p:cNvPr id="15379" name="Google Shape;15379;p119"/>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0" name="Google Shape;15380;p119"/>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1" name="Google Shape;15381;p119"/>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2" name="Google Shape;15382;p119"/>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3" name="Google Shape;15383;p119"/>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4" name="Google Shape;15384;p119"/>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5" name="Google Shape;15385;p119"/>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6" name="Google Shape;15386;p119"/>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7" name="Google Shape;15387;p119"/>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8" name="Google Shape;15388;p119"/>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9" name="Google Shape;15389;p119"/>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0" name="Google Shape;15390;p119"/>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1" name="Google Shape;15391;p119"/>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392" name="Google Shape;15392;p119"/>
            <p:cNvGrpSpPr/>
            <p:nvPr/>
          </p:nvGrpSpPr>
          <p:grpSpPr>
            <a:xfrm>
              <a:off x="-1539990" y="8551874"/>
              <a:ext cx="1261658" cy="594147"/>
              <a:chOff x="811985" y="3296192"/>
              <a:chExt cx="1330582" cy="626605"/>
            </a:xfrm>
          </p:grpSpPr>
          <p:sp>
            <p:nvSpPr>
              <p:cNvPr id="15393" name="Google Shape;15393;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4" name="Google Shape;15394;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5" name="Google Shape;15395;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6" name="Google Shape;15396;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7" name="Google Shape;15397;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8" name="Google Shape;15398;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9" name="Google Shape;15399;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0" name="Google Shape;15400;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1" name="Google Shape;15401;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2" name="Google Shape;15402;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3" name="Google Shape;15403;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5404" name="Google Shape;15404;p119"/>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05" name="Google Shape;15405;p119"/>
          <p:cNvGrpSpPr/>
          <p:nvPr/>
        </p:nvGrpSpPr>
        <p:grpSpPr>
          <a:xfrm>
            <a:off x="-28488" y="4636933"/>
            <a:ext cx="9201182" cy="1418253"/>
            <a:chOff x="1648300" y="2319100"/>
            <a:chExt cx="1480075" cy="228125"/>
          </a:xfrm>
        </p:grpSpPr>
        <p:sp>
          <p:nvSpPr>
            <p:cNvPr id="15406" name="Google Shape;15406;p11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7" name="Google Shape;15407;p11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8" name="Google Shape;15408;p11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9" name="Google Shape;15409;p11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0" name="Google Shape;15410;p11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411" name="Google Shape;15411;p119"/>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412" name="Google Shape;15412;p119"/>
          <p:cNvGrpSpPr/>
          <p:nvPr/>
        </p:nvGrpSpPr>
        <p:grpSpPr>
          <a:xfrm>
            <a:off x="8430777" y="3555682"/>
            <a:ext cx="2948097" cy="1078271"/>
            <a:chOff x="5331602" y="3459769"/>
            <a:chExt cx="2948097" cy="1078271"/>
          </a:xfrm>
        </p:grpSpPr>
        <p:grpSp>
          <p:nvGrpSpPr>
            <p:cNvPr id="15413" name="Google Shape;15413;p119"/>
            <p:cNvGrpSpPr/>
            <p:nvPr/>
          </p:nvGrpSpPr>
          <p:grpSpPr>
            <a:xfrm>
              <a:off x="5331602" y="4178619"/>
              <a:ext cx="763222" cy="359421"/>
              <a:chOff x="811985" y="3296192"/>
              <a:chExt cx="1330582" cy="626605"/>
            </a:xfrm>
          </p:grpSpPr>
          <p:sp>
            <p:nvSpPr>
              <p:cNvPr id="15414" name="Google Shape;15414;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5" name="Google Shape;15415;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6" name="Google Shape;15416;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7" name="Google Shape;15417;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8" name="Google Shape;15418;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9" name="Google Shape;15419;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0" name="Google Shape;15420;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1" name="Google Shape;15421;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2" name="Google Shape;15422;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3" name="Google Shape;15423;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4" name="Google Shape;15424;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25" name="Google Shape;15425;p119"/>
            <p:cNvGrpSpPr/>
            <p:nvPr/>
          </p:nvGrpSpPr>
          <p:grpSpPr>
            <a:xfrm>
              <a:off x="5804302" y="4178619"/>
              <a:ext cx="763222" cy="359421"/>
              <a:chOff x="811985" y="3296192"/>
              <a:chExt cx="1330582" cy="626605"/>
            </a:xfrm>
          </p:grpSpPr>
          <p:sp>
            <p:nvSpPr>
              <p:cNvPr id="15426" name="Google Shape;15426;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7" name="Google Shape;15427;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8" name="Google Shape;15428;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9" name="Google Shape;15429;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0" name="Google Shape;15430;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1" name="Google Shape;15431;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2" name="Google Shape;15432;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3" name="Google Shape;15433;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4" name="Google Shape;15434;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5" name="Google Shape;15435;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6" name="Google Shape;15436;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37" name="Google Shape;15437;p119"/>
            <p:cNvGrpSpPr/>
            <p:nvPr/>
          </p:nvGrpSpPr>
          <p:grpSpPr>
            <a:xfrm>
              <a:off x="5331602" y="3819194"/>
              <a:ext cx="763222" cy="359421"/>
              <a:chOff x="811985" y="3296192"/>
              <a:chExt cx="1330582" cy="626605"/>
            </a:xfrm>
          </p:grpSpPr>
          <p:sp>
            <p:nvSpPr>
              <p:cNvPr id="15438" name="Google Shape;15438;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9" name="Google Shape;15439;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0" name="Google Shape;15440;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1" name="Google Shape;15441;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2" name="Google Shape;15442;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3" name="Google Shape;15443;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4" name="Google Shape;15444;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5" name="Google Shape;15445;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6" name="Google Shape;15446;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7" name="Google Shape;15447;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8" name="Google Shape;15448;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49" name="Google Shape;15449;p119"/>
            <p:cNvGrpSpPr/>
            <p:nvPr/>
          </p:nvGrpSpPr>
          <p:grpSpPr>
            <a:xfrm>
              <a:off x="5804302" y="3819194"/>
              <a:ext cx="763222" cy="359421"/>
              <a:chOff x="811985" y="3296192"/>
              <a:chExt cx="1330582" cy="626605"/>
            </a:xfrm>
          </p:grpSpPr>
          <p:sp>
            <p:nvSpPr>
              <p:cNvPr id="15450" name="Google Shape;15450;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1" name="Google Shape;15451;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2" name="Google Shape;15452;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3" name="Google Shape;15453;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4" name="Google Shape;15454;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5" name="Google Shape;15455;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6" name="Google Shape;15456;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7" name="Google Shape;15457;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8" name="Google Shape;15458;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9" name="Google Shape;15459;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0" name="Google Shape;15460;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61" name="Google Shape;15461;p119"/>
            <p:cNvGrpSpPr/>
            <p:nvPr/>
          </p:nvGrpSpPr>
          <p:grpSpPr>
            <a:xfrm>
              <a:off x="6280552" y="4178619"/>
              <a:ext cx="763222" cy="359421"/>
              <a:chOff x="811985" y="3296192"/>
              <a:chExt cx="1330582" cy="626605"/>
            </a:xfrm>
          </p:grpSpPr>
          <p:sp>
            <p:nvSpPr>
              <p:cNvPr id="15462" name="Google Shape;15462;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3" name="Google Shape;15463;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4" name="Google Shape;15464;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5" name="Google Shape;15465;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6" name="Google Shape;15466;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7" name="Google Shape;15467;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8" name="Google Shape;15468;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9" name="Google Shape;15469;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0" name="Google Shape;15470;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1" name="Google Shape;15471;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2" name="Google Shape;15472;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73" name="Google Shape;15473;p119"/>
            <p:cNvGrpSpPr/>
            <p:nvPr/>
          </p:nvGrpSpPr>
          <p:grpSpPr>
            <a:xfrm>
              <a:off x="6280552" y="3819194"/>
              <a:ext cx="763222" cy="359421"/>
              <a:chOff x="811985" y="3296192"/>
              <a:chExt cx="1330582" cy="626605"/>
            </a:xfrm>
          </p:grpSpPr>
          <p:sp>
            <p:nvSpPr>
              <p:cNvPr id="15474" name="Google Shape;15474;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5" name="Google Shape;15475;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6" name="Google Shape;15476;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7" name="Google Shape;15477;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8" name="Google Shape;15478;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9" name="Google Shape;15479;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0" name="Google Shape;15480;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1" name="Google Shape;15481;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2" name="Google Shape;15482;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3" name="Google Shape;15483;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4" name="Google Shape;15484;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85" name="Google Shape;15485;p119"/>
            <p:cNvGrpSpPr/>
            <p:nvPr/>
          </p:nvGrpSpPr>
          <p:grpSpPr>
            <a:xfrm>
              <a:off x="7043777" y="4178619"/>
              <a:ext cx="763222" cy="359421"/>
              <a:chOff x="811985" y="3296192"/>
              <a:chExt cx="1330582" cy="626605"/>
            </a:xfrm>
          </p:grpSpPr>
          <p:sp>
            <p:nvSpPr>
              <p:cNvPr id="15486" name="Google Shape;15486;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7" name="Google Shape;15487;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8" name="Google Shape;15488;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9" name="Google Shape;15489;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0" name="Google Shape;15490;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1" name="Google Shape;15491;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2" name="Google Shape;15492;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3" name="Google Shape;15493;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4" name="Google Shape;15494;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5" name="Google Shape;15495;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6" name="Google Shape;15496;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497" name="Google Shape;15497;p119"/>
            <p:cNvGrpSpPr/>
            <p:nvPr/>
          </p:nvGrpSpPr>
          <p:grpSpPr>
            <a:xfrm>
              <a:off x="7516477" y="4178619"/>
              <a:ext cx="763222" cy="359421"/>
              <a:chOff x="811985" y="3296192"/>
              <a:chExt cx="1330582" cy="626605"/>
            </a:xfrm>
          </p:grpSpPr>
          <p:sp>
            <p:nvSpPr>
              <p:cNvPr id="15498" name="Google Shape;15498;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9" name="Google Shape;15499;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0" name="Google Shape;15500;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1" name="Google Shape;15501;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2" name="Google Shape;15502;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3" name="Google Shape;15503;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4" name="Google Shape;15504;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5" name="Google Shape;15505;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6" name="Google Shape;15506;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7" name="Google Shape;15507;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8" name="Google Shape;15508;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09" name="Google Shape;15509;p119"/>
            <p:cNvGrpSpPr/>
            <p:nvPr/>
          </p:nvGrpSpPr>
          <p:grpSpPr>
            <a:xfrm>
              <a:off x="7043777" y="3819194"/>
              <a:ext cx="763222" cy="359421"/>
              <a:chOff x="811985" y="3296192"/>
              <a:chExt cx="1330582" cy="626605"/>
            </a:xfrm>
          </p:grpSpPr>
          <p:sp>
            <p:nvSpPr>
              <p:cNvPr id="15510" name="Google Shape;15510;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1" name="Google Shape;15511;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2" name="Google Shape;15512;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3" name="Google Shape;15513;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4" name="Google Shape;15514;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5" name="Google Shape;15515;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6" name="Google Shape;15516;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7" name="Google Shape;15517;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8" name="Google Shape;15518;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9" name="Google Shape;15519;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0" name="Google Shape;15520;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21" name="Google Shape;15521;p119"/>
            <p:cNvGrpSpPr/>
            <p:nvPr/>
          </p:nvGrpSpPr>
          <p:grpSpPr>
            <a:xfrm>
              <a:off x="7516477" y="3819194"/>
              <a:ext cx="763222" cy="359421"/>
              <a:chOff x="811985" y="3296192"/>
              <a:chExt cx="1330582" cy="626605"/>
            </a:xfrm>
          </p:grpSpPr>
          <p:sp>
            <p:nvSpPr>
              <p:cNvPr id="15522" name="Google Shape;15522;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3" name="Google Shape;15523;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4" name="Google Shape;15524;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5" name="Google Shape;15525;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6" name="Google Shape;15526;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7" name="Google Shape;15527;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8" name="Google Shape;15528;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9" name="Google Shape;15529;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0" name="Google Shape;15530;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1" name="Google Shape;15531;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2" name="Google Shape;15532;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33" name="Google Shape;15533;p119"/>
            <p:cNvGrpSpPr/>
            <p:nvPr/>
          </p:nvGrpSpPr>
          <p:grpSpPr>
            <a:xfrm>
              <a:off x="6280552" y="3459769"/>
              <a:ext cx="763222" cy="359421"/>
              <a:chOff x="811985" y="3296192"/>
              <a:chExt cx="1330582" cy="626605"/>
            </a:xfrm>
          </p:grpSpPr>
          <p:sp>
            <p:nvSpPr>
              <p:cNvPr id="15534" name="Google Shape;15534;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5" name="Google Shape;15535;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6" name="Google Shape;15536;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7" name="Google Shape;15537;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8" name="Google Shape;15538;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9" name="Google Shape;15539;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0" name="Google Shape;15540;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1" name="Google Shape;15541;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2" name="Google Shape;15542;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3" name="Google Shape;15543;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4" name="Google Shape;15544;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45" name="Google Shape;15545;p119"/>
            <p:cNvGrpSpPr/>
            <p:nvPr/>
          </p:nvGrpSpPr>
          <p:grpSpPr>
            <a:xfrm>
              <a:off x="7043777" y="3459769"/>
              <a:ext cx="763222" cy="359421"/>
              <a:chOff x="811985" y="3296192"/>
              <a:chExt cx="1330582" cy="626605"/>
            </a:xfrm>
          </p:grpSpPr>
          <p:sp>
            <p:nvSpPr>
              <p:cNvPr id="15546" name="Google Shape;15546;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7" name="Google Shape;15547;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8" name="Google Shape;15548;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9" name="Google Shape;15549;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0" name="Google Shape;15550;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1" name="Google Shape;15551;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2" name="Google Shape;15552;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3" name="Google Shape;15553;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4" name="Google Shape;15554;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5" name="Google Shape;15555;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6" name="Google Shape;15556;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57" name="Google Shape;15557;p119"/>
            <p:cNvGrpSpPr/>
            <p:nvPr/>
          </p:nvGrpSpPr>
          <p:grpSpPr>
            <a:xfrm>
              <a:off x="7516477" y="3459769"/>
              <a:ext cx="763222" cy="359421"/>
              <a:chOff x="811985" y="3296192"/>
              <a:chExt cx="1330582" cy="626605"/>
            </a:xfrm>
          </p:grpSpPr>
          <p:sp>
            <p:nvSpPr>
              <p:cNvPr id="15558" name="Google Shape;15558;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9" name="Google Shape;15559;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0" name="Google Shape;15560;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1" name="Google Shape;15561;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2" name="Google Shape;15562;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3" name="Google Shape;15563;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4" name="Google Shape;15564;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5" name="Google Shape;15565;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6" name="Google Shape;15566;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7" name="Google Shape;15567;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8" name="Google Shape;15568;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569" name="Google Shape;15569;p119"/>
          <p:cNvGrpSpPr/>
          <p:nvPr/>
        </p:nvGrpSpPr>
        <p:grpSpPr>
          <a:xfrm flipH="1">
            <a:off x="-2234873" y="3555682"/>
            <a:ext cx="2948097" cy="1078271"/>
            <a:chOff x="5331602" y="3459769"/>
            <a:chExt cx="2948097" cy="1078271"/>
          </a:xfrm>
        </p:grpSpPr>
        <p:grpSp>
          <p:nvGrpSpPr>
            <p:cNvPr id="15570" name="Google Shape;15570;p119"/>
            <p:cNvGrpSpPr/>
            <p:nvPr/>
          </p:nvGrpSpPr>
          <p:grpSpPr>
            <a:xfrm>
              <a:off x="5331602" y="4178619"/>
              <a:ext cx="763222" cy="359421"/>
              <a:chOff x="811985" y="3296192"/>
              <a:chExt cx="1330582" cy="626605"/>
            </a:xfrm>
          </p:grpSpPr>
          <p:sp>
            <p:nvSpPr>
              <p:cNvPr id="15571" name="Google Shape;15571;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2" name="Google Shape;15572;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3" name="Google Shape;15573;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4" name="Google Shape;15574;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5" name="Google Shape;15575;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6" name="Google Shape;15576;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7" name="Google Shape;15577;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8" name="Google Shape;15578;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9" name="Google Shape;15579;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0" name="Google Shape;15580;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1" name="Google Shape;15581;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82" name="Google Shape;15582;p119"/>
            <p:cNvGrpSpPr/>
            <p:nvPr/>
          </p:nvGrpSpPr>
          <p:grpSpPr>
            <a:xfrm>
              <a:off x="5804302" y="4178619"/>
              <a:ext cx="763222" cy="359421"/>
              <a:chOff x="811985" y="3296192"/>
              <a:chExt cx="1330582" cy="626605"/>
            </a:xfrm>
          </p:grpSpPr>
          <p:sp>
            <p:nvSpPr>
              <p:cNvPr id="15583" name="Google Shape;15583;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4" name="Google Shape;15584;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5" name="Google Shape;15585;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6" name="Google Shape;15586;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7" name="Google Shape;15587;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8" name="Google Shape;15588;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9" name="Google Shape;15589;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0" name="Google Shape;15590;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1" name="Google Shape;15591;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2" name="Google Shape;15592;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3" name="Google Shape;15593;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94" name="Google Shape;15594;p119"/>
            <p:cNvGrpSpPr/>
            <p:nvPr/>
          </p:nvGrpSpPr>
          <p:grpSpPr>
            <a:xfrm>
              <a:off x="5331602" y="3819194"/>
              <a:ext cx="763222" cy="359421"/>
              <a:chOff x="811985" y="3296192"/>
              <a:chExt cx="1330582" cy="626605"/>
            </a:xfrm>
          </p:grpSpPr>
          <p:sp>
            <p:nvSpPr>
              <p:cNvPr id="15595" name="Google Shape;15595;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6" name="Google Shape;15596;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7" name="Google Shape;15597;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8" name="Google Shape;15598;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9" name="Google Shape;15599;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0" name="Google Shape;15600;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1" name="Google Shape;15601;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2" name="Google Shape;15602;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3" name="Google Shape;15603;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4" name="Google Shape;15604;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5" name="Google Shape;15605;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06" name="Google Shape;15606;p119"/>
            <p:cNvGrpSpPr/>
            <p:nvPr/>
          </p:nvGrpSpPr>
          <p:grpSpPr>
            <a:xfrm>
              <a:off x="5804302" y="3819194"/>
              <a:ext cx="763222" cy="359421"/>
              <a:chOff x="811985" y="3296192"/>
              <a:chExt cx="1330582" cy="626605"/>
            </a:xfrm>
          </p:grpSpPr>
          <p:sp>
            <p:nvSpPr>
              <p:cNvPr id="15607" name="Google Shape;15607;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8" name="Google Shape;15608;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9" name="Google Shape;15609;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0" name="Google Shape;15610;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1" name="Google Shape;15611;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2" name="Google Shape;15612;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3" name="Google Shape;15613;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4" name="Google Shape;15614;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5" name="Google Shape;15615;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6" name="Google Shape;15616;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7" name="Google Shape;15617;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18" name="Google Shape;15618;p119"/>
            <p:cNvGrpSpPr/>
            <p:nvPr/>
          </p:nvGrpSpPr>
          <p:grpSpPr>
            <a:xfrm>
              <a:off x="6280552" y="4178619"/>
              <a:ext cx="763222" cy="359421"/>
              <a:chOff x="811985" y="3296192"/>
              <a:chExt cx="1330582" cy="626605"/>
            </a:xfrm>
          </p:grpSpPr>
          <p:sp>
            <p:nvSpPr>
              <p:cNvPr id="15619" name="Google Shape;15619;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0" name="Google Shape;15620;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1" name="Google Shape;15621;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2" name="Google Shape;15622;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3" name="Google Shape;15623;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4" name="Google Shape;15624;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5" name="Google Shape;15625;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6" name="Google Shape;15626;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7" name="Google Shape;15627;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8" name="Google Shape;15628;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9" name="Google Shape;15629;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30" name="Google Shape;15630;p119"/>
            <p:cNvGrpSpPr/>
            <p:nvPr/>
          </p:nvGrpSpPr>
          <p:grpSpPr>
            <a:xfrm>
              <a:off x="6280552" y="3819194"/>
              <a:ext cx="763222" cy="359421"/>
              <a:chOff x="811985" y="3296192"/>
              <a:chExt cx="1330582" cy="626605"/>
            </a:xfrm>
          </p:grpSpPr>
          <p:sp>
            <p:nvSpPr>
              <p:cNvPr id="15631" name="Google Shape;15631;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2" name="Google Shape;15632;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3" name="Google Shape;15633;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4" name="Google Shape;15634;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5" name="Google Shape;15635;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6" name="Google Shape;15636;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7" name="Google Shape;15637;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8" name="Google Shape;15638;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9" name="Google Shape;15639;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0" name="Google Shape;15640;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1" name="Google Shape;15641;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42" name="Google Shape;15642;p119"/>
            <p:cNvGrpSpPr/>
            <p:nvPr/>
          </p:nvGrpSpPr>
          <p:grpSpPr>
            <a:xfrm>
              <a:off x="7043777" y="4178619"/>
              <a:ext cx="763222" cy="359421"/>
              <a:chOff x="811985" y="3296192"/>
              <a:chExt cx="1330582" cy="626605"/>
            </a:xfrm>
          </p:grpSpPr>
          <p:sp>
            <p:nvSpPr>
              <p:cNvPr id="15643" name="Google Shape;15643;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4" name="Google Shape;15644;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5" name="Google Shape;15645;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6" name="Google Shape;15646;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7" name="Google Shape;15647;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8" name="Google Shape;15648;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9" name="Google Shape;15649;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0" name="Google Shape;15650;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1" name="Google Shape;15651;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2" name="Google Shape;15652;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3" name="Google Shape;15653;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4" name="Google Shape;15654;p119"/>
            <p:cNvGrpSpPr/>
            <p:nvPr/>
          </p:nvGrpSpPr>
          <p:grpSpPr>
            <a:xfrm>
              <a:off x="7516477" y="4178619"/>
              <a:ext cx="763222" cy="359421"/>
              <a:chOff x="811985" y="3296192"/>
              <a:chExt cx="1330582" cy="626605"/>
            </a:xfrm>
          </p:grpSpPr>
          <p:sp>
            <p:nvSpPr>
              <p:cNvPr id="15655" name="Google Shape;15655;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6" name="Google Shape;15656;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7" name="Google Shape;15657;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8" name="Google Shape;15658;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9" name="Google Shape;15659;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0" name="Google Shape;15660;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1" name="Google Shape;15661;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2" name="Google Shape;15662;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3" name="Google Shape;15663;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4" name="Google Shape;15664;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5" name="Google Shape;15665;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66" name="Google Shape;15666;p119"/>
            <p:cNvGrpSpPr/>
            <p:nvPr/>
          </p:nvGrpSpPr>
          <p:grpSpPr>
            <a:xfrm>
              <a:off x="7043777" y="3819194"/>
              <a:ext cx="763222" cy="359421"/>
              <a:chOff x="811985" y="3296192"/>
              <a:chExt cx="1330582" cy="626605"/>
            </a:xfrm>
          </p:grpSpPr>
          <p:sp>
            <p:nvSpPr>
              <p:cNvPr id="15667" name="Google Shape;15667;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8" name="Google Shape;15668;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9" name="Google Shape;15669;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0" name="Google Shape;15670;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1" name="Google Shape;15671;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2" name="Google Shape;15672;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3" name="Google Shape;15673;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4" name="Google Shape;15674;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5" name="Google Shape;15675;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6" name="Google Shape;15676;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7" name="Google Shape;15677;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78" name="Google Shape;15678;p119"/>
            <p:cNvGrpSpPr/>
            <p:nvPr/>
          </p:nvGrpSpPr>
          <p:grpSpPr>
            <a:xfrm>
              <a:off x="7516477" y="3819194"/>
              <a:ext cx="763222" cy="359421"/>
              <a:chOff x="811985" y="3296192"/>
              <a:chExt cx="1330582" cy="626605"/>
            </a:xfrm>
          </p:grpSpPr>
          <p:sp>
            <p:nvSpPr>
              <p:cNvPr id="15679" name="Google Shape;15679;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0" name="Google Shape;15680;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1" name="Google Shape;15681;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2" name="Google Shape;15682;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3" name="Google Shape;15683;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4" name="Google Shape;15684;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5" name="Google Shape;15685;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6" name="Google Shape;15686;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7" name="Google Shape;15687;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8" name="Google Shape;15688;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9" name="Google Shape;15689;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90" name="Google Shape;15690;p119"/>
            <p:cNvGrpSpPr/>
            <p:nvPr/>
          </p:nvGrpSpPr>
          <p:grpSpPr>
            <a:xfrm>
              <a:off x="6280552" y="3459769"/>
              <a:ext cx="763222" cy="359421"/>
              <a:chOff x="811985" y="3296192"/>
              <a:chExt cx="1330582" cy="626605"/>
            </a:xfrm>
          </p:grpSpPr>
          <p:sp>
            <p:nvSpPr>
              <p:cNvPr id="15691" name="Google Shape;15691;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2" name="Google Shape;15692;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3" name="Google Shape;15693;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4" name="Google Shape;15694;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5" name="Google Shape;15695;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6" name="Google Shape;15696;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7" name="Google Shape;15697;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8" name="Google Shape;15698;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9" name="Google Shape;15699;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0" name="Google Shape;15700;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1" name="Google Shape;15701;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02" name="Google Shape;15702;p119"/>
            <p:cNvGrpSpPr/>
            <p:nvPr/>
          </p:nvGrpSpPr>
          <p:grpSpPr>
            <a:xfrm>
              <a:off x="7043777" y="3459769"/>
              <a:ext cx="763222" cy="359421"/>
              <a:chOff x="811985" y="3296192"/>
              <a:chExt cx="1330582" cy="626605"/>
            </a:xfrm>
          </p:grpSpPr>
          <p:sp>
            <p:nvSpPr>
              <p:cNvPr id="15703" name="Google Shape;15703;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4" name="Google Shape;15704;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5" name="Google Shape;15705;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6" name="Google Shape;15706;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7" name="Google Shape;15707;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8" name="Google Shape;15708;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9" name="Google Shape;15709;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0" name="Google Shape;15710;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1" name="Google Shape;15711;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2" name="Google Shape;15712;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3" name="Google Shape;15713;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714" name="Google Shape;15714;p119"/>
            <p:cNvGrpSpPr/>
            <p:nvPr/>
          </p:nvGrpSpPr>
          <p:grpSpPr>
            <a:xfrm>
              <a:off x="7516477" y="3459769"/>
              <a:ext cx="763222" cy="359421"/>
              <a:chOff x="811985" y="3296192"/>
              <a:chExt cx="1330582" cy="626605"/>
            </a:xfrm>
          </p:grpSpPr>
          <p:sp>
            <p:nvSpPr>
              <p:cNvPr id="15715" name="Google Shape;15715;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6" name="Google Shape;15716;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7" name="Google Shape;15717;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8" name="Google Shape;15718;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9" name="Google Shape;15719;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0" name="Google Shape;15720;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1" name="Google Shape;15721;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2" name="Google Shape;15722;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3" name="Google Shape;15723;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4" name="Google Shape;15724;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5" name="Google Shape;15725;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726" name="Google Shape;15726;p119"/>
          <p:cNvGrpSpPr/>
          <p:nvPr/>
        </p:nvGrpSpPr>
        <p:grpSpPr>
          <a:xfrm flipH="1">
            <a:off x="8430771" y="2477500"/>
            <a:ext cx="1735514" cy="1078180"/>
            <a:chOff x="-3849348" y="6952593"/>
            <a:chExt cx="3571016" cy="2218477"/>
          </a:xfrm>
        </p:grpSpPr>
        <p:sp>
          <p:nvSpPr>
            <p:cNvPr id="15727" name="Google Shape;15727;p119"/>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8" name="Google Shape;15728;p119"/>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9" name="Google Shape;15729;p119"/>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0" name="Google Shape;15730;p119"/>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1" name="Google Shape;15731;p119"/>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2" name="Google Shape;15732;p119"/>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3" name="Google Shape;15733;p119"/>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4" name="Google Shape;15734;p119"/>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5" name="Google Shape;15735;p119"/>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6" name="Google Shape;15736;p119"/>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7" name="Google Shape;15737;p119"/>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8" name="Google Shape;15738;p119"/>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9" name="Google Shape;15739;p119"/>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40" name="Google Shape;15740;p119"/>
            <p:cNvGrpSpPr/>
            <p:nvPr/>
          </p:nvGrpSpPr>
          <p:grpSpPr>
            <a:xfrm>
              <a:off x="-1539990" y="8551874"/>
              <a:ext cx="1261658" cy="594147"/>
              <a:chOff x="811985" y="3296192"/>
              <a:chExt cx="1330582" cy="626605"/>
            </a:xfrm>
          </p:grpSpPr>
          <p:sp>
            <p:nvSpPr>
              <p:cNvPr id="15741" name="Google Shape;15741;p11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2" name="Google Shape;15742;p11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3" name="Google Shape;15743;p11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4" name="Google Shape;15744;p11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5" name="Google Shape;15745;p11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6" name="Google Shape;15746;p11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7" name="Google Shape;15747;p11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8" name="Google Shape;15748;p11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9" name="Google Shape;15749;p11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0" name="Google Shape;15750;p11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1" name="Google Shape;15751;p11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5752" name="Google Shape;15752;p119"/>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3" name="Google Shape;15753;p119"/>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4" name="Google Shape;15754;p119"/>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5" name="Google Shape;15755;p119"/>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6" name="Google Shape;15756;p119"/>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7" name="Google Shape;15757;p119"/>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8" name="Google Shape;15758;p119"/>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5759"/>
        <p:cNvGrpSpPr/>
        <p:nvPr/>
      </p:nvGrpSpPr>
      <p:grpSpPr>
        <a:xfrm>
          <a:off x="0" y="0"/>
          <a:ext cx="0" cy="0"/>
          <a:chOff x="0" y="0"/>
          <a:chExt cx="0" cy="0"/>
        </a:xfrm>
      </p:grpSpPr>
      <p:sp>
        <p:nvSpPr>
          <p:cNvPr id="15760" name="Google Shape;15760;p120"/>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1" name="Google Shape;15761;p120"/>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2" name="Google Shape;15762;p120"/>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763" name="Google Shape;15763;p120"/>
          <p:cNvGrpSpPr/>
          <p:nvPr/>
        </p:nvGrpSpPr>
        <p:grpSpPr>
          <a:xfrm>
            <a:off x="1091091" y="4639051"/>
            <a:ext cx="582635" cy="355480"/>
            <a:chOff x="1170428" y="5511318"/>
            <a:chExt cx="3696921" cy="2255586"/>
          </a:xfrm>
        </p:grpSpPr>
        <p:sp>
          <p:nvSpPr>
            <p:cNvPr id="15764" name="Google Shape;15764;p12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5" name="Google Shape;15765;p12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6" name="Google Shape;15766;p12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7" name="Google Shape;15767;p12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8" name="Google Shape;15768;p12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9" name="Google Shape;15769;p12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0" name="Google Shape;15770;p12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1" name="Google Shape;15771;p12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2" name="Google Shape;15772;p12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3" name="Google Shape;15773;p12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4" name="Google Shape;15774;p12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5" name="Google Shape;15775;p12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6" name="Google Shape;15776;p12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7" name="Google Shape;15777;p12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8" name="Google Shape;15778;p12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9" name="Google Shape;15779;p12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0" name="Google Shape;15780;p12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1" name="Google Shape;15781;p12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2" name="Google Shape;15782;p12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3" name="Google Shape;15783;p12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4" name="Google Shape;15784;p12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5" name="Google Shape;15785;p12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6" name="Google Shape;15786;p12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7" name="Google Shape;15787;p12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8" name="Google Shape;15788;p12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9" name="Google Shape;15789;p12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0" name="Google Shape;15790;p12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1" name="Google Shape;15791;p12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2" name="Google Shape;15792;p12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3" name="Google Shape;15793;p12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4" name="Google Shape;15794;p12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5" name="Google Shape;15795;p12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6" name="Google Shape;15796;p12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7" name="Google Shape;15797;p12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8" name="Google Shape;15798;p12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9" name="Google Shape;15799;p12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0" name="Google Shape;15800;p12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1" name="Google Shape;15801;p12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2" name="Google Shape;15802;p12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3" name="Google Shape;15803;p12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4" name="Google Shape;15804;p12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5" name="Google Shape;15805;p12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6" name="Google Shape;15806;p12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7" name="Google Shape;15807;p12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8" name="Google Shape;15808;p12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09" name="Google Shape;15809;p120"/>
          <p:cNvGrpSpPr/>
          <p:nvPr/>
        </p:nvGrpSpPr>
        <p:grpSpPr>
          <a:xfrm>
            <a:off x="2" y="4546179"/>
            <a:ext cx="763214" cy="394458"/>
            <a:chOff x="4788538" y="2017249"/>
            <a:chExt cx="1752099" cy="905551"/>
          </a:xfrm>
        </p:grpSpPr>
        <p:sp>
          <p:nvSpPr>
            <p:cNvPr id="15810" name="Google Shape;15810;p12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1" name="Google Shape;15811;p12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2" name="Google Shape;15812;p12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3" name="Google Shape;15813;p12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14" name="Google Shape;15814;p120"/>
          <p:cNvGrpSpPr/>
          <p:nvPr/>
        </p:nvGrpSpPr>
        <p:grpSpPr>
          <a:xfrm>
            <a:off x="3843083" y="4639052"/>
            <a:ext cx="1457834" cy="355469"/>
            <a:chOff x="3583002" y="6165007"/>
            <a:chExt cx="2948097" cy="718846"/>
          </a:xfrm>
        </p:grpSpPr>
        <p:grpSp>
          <p:nvGrpSpPr>
            <p:cNvPr id="15815" name="Google Shape;15815;p120"/>
            <p:cNvGrpSpPr/>
            <p:nvPr/>
          </p:nvGrpSpPr>
          <p:grpSpPr>
            <a:xfrm>
              <a:off x="3583002" y="6524432"/>
              <a:ext cx="763222" cy="359421"/>
              <a:chOff x="811985" y="3296192"/>
              <a:chExt cx="1330582" cy="626605"/>
            </a:xfrm>
          </p:grpSpPr>
          <p:sp>
            <p:nvSpPr>
              <p:cNvPr id="15816" name="Google Shape;15816;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7" name="Google Shape;15817;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8" name="Google Shape;15818;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9" name="Google Shape;15819;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0" name="Google Shape;15820;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1" name="Google Shape;15821;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2" name="Google Shape;15822;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3" name="Google Shape;15823;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4" name="Google Shape;15824;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5" name="Google Shape;15825;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6" name="Google Shape;15826;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27" name="Google Shape;15827;p120"/>
            <p:cNvGrpSpPr/>
            <p:nvPr/>
          </p:nvGrpSpPr>
          <p:grpSpPr>
            <a:xfrm>
              <a:off x="4055702" y="6524432"/>
              <a:ext cx="763222" cy="359421"/>
              <a:chOff x="811985" y="3296192"/>
              <a:chExt cx="1330582" cy="626605"/>
            </a:xfrm>
          </p:grpSpPr>
          <p:sp>
            <p:nvSpPr>
              <p:cNvPr id="15828" name="Google Shape;15828;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9" name="Google Shape;15829;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0" name="Google Shape;15830;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1" name="Google Shape;15831;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2" name="Google Shape;15832;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3" name="Google Shape;15833;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4" name="Google Shape;15834;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5" name="Google Shape;15835;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6" name="Google Shape;15836;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7" name="Google Shape;15837;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8" name="Google Shape;15838;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39" name="Google Shape;15839;p120"/>
            <p:cNvGrpSpPr/>
            <p:nvPr/>
          </p:nvGrpSpPr>
          <p:grpSpPr>
            <a:xfrm>
              <a:off x="3583002" y="6165007"/>
              <a:ext cx="763222" cy="359421"/>
              <a:chOff x="811985" y="3296192"/>
              <a:chExt cx="1330582" cy="626605"/>
            </a:xfrm>
          </p:grpSpPr>
          <p:sp>
            <p:nvSpPr>
              <p:cNvPr id="15840" name="Google Shape;15840;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1" name="Google Shape;15841;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2" name="Google Shape;15842;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3" name="Google Shape;15843;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4" name="Google Shape;15844;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5" name="Google Shape;15845;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6" name="Google Shape;15846;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7" name="Google Shape;15847;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8" name="Google Shape;15848;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9" name="Google Shape;15849;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0" name="Google Shape;15850;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1" name="Google Shape;15851;p120"/>
            <p:cNvGrpSpPr/>
            <p:nvPr/>
          </p:nvGrpSpPr>
          <p:grpSpPr>
            <a:xfrm>
              <a:off x="4055702" y="6165007"/>
              <a:ext cx="763222" cy="359421"/>
              <a:chOff x="811985" y="3296192"/>
              <a:chExt cx="1330582" cy="626605"/>
            </a:xfrm>
          </p:grpSpPr>
          <p:sp>
            <p:nvSpPr>
              <p:cNvPr id="15852" name="Google Shape;15852;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3" name="Google Shape;15853;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4" name="Google Shape;15854;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5" name="Google Shape;15855;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6" name="Google Shape;15856;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7" name="Google Shape;15857;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8" name="Google Shape;15858;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9" name="Google Shape;15859;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0" name="Google Shape;15860;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1" name="Google Shape;15861;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2" name="Google Shape;15862;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63" name="Google Shape;15863;p120"/>
            <p:cNvGrpSpPr/>
            <p:nvPr/>
          </p:nvGrpSpPr>
          <p:grpSpPr>
            <a:xfrm>
              <a:off x="4531952" y="6524432"/>
              <a:ext cx="763222" cy="359421"/>
              <a:chOff x="811985" y="3296192"/>
              <a:chExt cx="1330582" cy="626605"/>
            </a:xfrm>
          </p:grpSpPr>
          <p:sp>
            <p:nvSpPr>
              <p:cNvPr id="15864" name="Google Shape;15864;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5" name="Google Shape;15865;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6" name="Google Shape;15866;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7" name="Google Shape;15867;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8" name="Google Shape;15868;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9" name="Google Shape;15869;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0" name="Google Shape;15870;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1" name="Google Shape;15871;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2" name="Google Shape;15872;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3" name="Google Shape;15873;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4" name="Google Shape;15874;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75" name="Google Shape;15875;p120"/>
            <p:cNvGrpSpPr/>
            <p:nvPr/>
          </p:nvGrpSpPr>
          <p:grpSpPr>
            <a:xfrm>
              <a:off x="4531952" y="6165007"/>
              <a:ext cx="763222" cy="359421"/>
              <a:chOff x="811985" y="3296192"/>
              <a:chExt cx="1330582" cy="626605"/>
            </a:xfrm>
          </p:grpSpPr>
          <p:sp>
            <p:nvSpPr>
              <p:cNvPr id="15876" name="Google Shape;15876;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7" name="Google Shape;15877;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8" name="Google Shape;15878;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9" name="Google Shape;15879;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0" name="Google Shape;15880;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1" name="Google Shape;15881;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2" name="Google Shape;15882;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3" name="Google Shape;15883;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4" name="Google Shape;15884;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5" name="Google Shape;15885;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6" name="Google Shape;15886;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87" name="Google Shape;15887;p120"/>
            <p:cNvGrpSpPr/>
            <p:nvPr/>
          </p:nvGrpSpPr>
          <p:grpSpPr>
            <a:xfrm>
              <a:off x="5295177" y="6524432"/>
              <a:ext cx="763222" cy="359421"/>
              <a:chOff x="811985" y="3296192"/>
              <a:chExt cx="1330582" cy="626605"/>
            </a:xfrm>
          </p:grpSpPr>
          <p:sp>
            <p:nvSpPr>
              <p:cNvPr id="15888" name="Google Shape;15888;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9" name="Google Shape;15889;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0" name="Google Shape;15890;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1" name="Google Shape;15891;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2" name="Google Shape;15892;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3" name="Google Shape;15893;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4" name="Google Shape;15894;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5" name="Google Shape;15895;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6" name="Google Shape;15896;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7" name="Google Shape;15897;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8" name="Google Shape;15898;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99" name="Google Shape;15899;p120"/>
            <p:cNvGrpSpPr/>
            <p:nvPr/>
          </p:nvGrpSpPr>
          <p:grpSpPr>
            <a:xfrm>
              <a:off x="5767877" y="6524432"/>
              <a:ext cx="763222" cy="359421"/>
              <a:chOff x="811985" y="3296192"/>
              <a:chExt cx="1330582" cy="626605"/>
            </a:xfrm>
          </p:grpSpPr>
          <p:sp>
            <p:nvSpPr>
              <p:cNvPr id="15900" name="Google Shape;15900;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1" name="Google Shape;15901;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2" name="Google Shape;15902;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3" name="Google Shape;15903;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4" name="Google Shape;15904;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5" name="Google Shape;15905;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6" name="Google Shape;15906;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7" name="Google Shape;15907;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8" name="Google Shape;15908;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9" name="Google Shape;15909;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0" name="Google Shape;15910;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11" name="Google Shape;15911;p120"/>
            <p:cNvGrpSpPr/>
            <p:nvPr/>
          </p:nvGrpSpPr>
          <p:grpSpPr>
            <a:xfrm>
              <a:off x="5295177" y="6165007"/>
              <a:ext cx="763222" cy="359421"/>
              <a:chOff x="811985" y="3296192"/>
              <a:chExt cx="1330582" cy="626605"/>
            </a:xfrm>
          </p:grpSpPr>
          <p:sp>
            <p:nvSpPr>
              <p:cNvPr id="15912" name="Google Shape;15912;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3" name="Google Shape;15913;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4" name="Google Shape;15914;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5" name="Google Shape;15915;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6" name="Google Shape;15916;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7" name="Google Shape;15917;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8" name="Google Shape;15918;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9" name="Google Shape;15919;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0" name="Google Shape;15920;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1" name="Google Shape;15921;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2" name="Google Shape;15922;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23" name="Google Shape;15923;p120"/>
            <p:cNvGrpSpPr/>
            <p:nvPr/>
          </p:nvGrpSpPr>
          <p:grpSpPr>
            <a:xfrm>
              <a:off x="5767877" y="6165007"/>
              <a:ext cx="763222" cy="359421"/>
              <a:chOff x="811985" y="3296192"/>
              <a:chExt cx="1330582" cy="626605"/>
            </a:xfrm>
          </p:grpSpPr>
          <p:sp>
            <p:nvSpPr>
              <p:cNvPr id="15924" name="Google Shape;15924;p1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5" name="Google Shape;15925;p1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6" name="Google Shape;15926;p1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7" name="Google Shape;15927;p1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8" name="Google Shape;15928;p1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9" name="Google Shape;15929;p1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0" name="Google Shape;15930;p1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1" name="Google Shape;15931;p1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2" name="Google Shape;15932;p1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3" name="Google Shape;15933;p1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4" name="Google Shape;15934;p1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5935" name="Google Shape;15935;p120"/>
          <p:cNvGrpSpPr/>
          <p:nvPr/>
        </p:nvGrpSpPr>
        <p:grpSpPr>
          <a:xfrm>
            <a:off x="7485518" y="4597634"/>
            <a:ext cx="2747789" cy="601531"/>
            <a:chOff x="-5289728" y="8265919"/>
            <a:chExt cx="4607292" cy="1008942"/>
          </a:xfrm>
        </p:grpSpPr>
        <p:sp>
          <p:nvSpPr>
            <p:cNvPr id="15936" name="Google Shape;15936;p120"/>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7" name="Google Shape;15937;p120"/>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8" name="Google Shape;15938;p120"/>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9" name="Google Shape;15939;p120"/>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0" name="Google Shape;15940;p12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1" name="Google Shape;15941;p120"/>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2" name="Google Shape;15942;p120"/>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3" name="Google Shape;15943;p120"/>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4" name="Google Shape;15944;p120"/>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5" name="Google Shape;15945;p120"/>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6" name="Google Shape;15946;p120"/>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7" name="Google Shape;15947;p12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48" name="Google Shape;15948;p120"/>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9" name="Google Shape;15949;p120"/>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0" name="Google Shape;15950;p120"/>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1" name="Google Shape;15951;p120"/>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2" name="Google Shape;15952;p120"/>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3" name="Google Shape;15953;p120"/>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4" name="Google Shape;15954;p120"/>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5958"/>
        <p:cNvGrpSpPr/>
        <p:nvPr/>
      </p:nvGrpSpPr>
      <p:grpSpPr>
        <a:xfrm>
          <a:off x="0" y="0"/>
          <a:ext cx="0" cy="0"/>
          <a:chOff x="0" y="0"/>
          <a:chExt cx="0" cy="0"/>
        </a:xfrm>
      </p:grpSpPr>
      <p:sp>
        <p:nvSpPr>
          <p:cNvPr id="15959" name="Google Shape;15959;p122"/>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60" name="Google Shape;15960;p122"/>
          <p:cNvGrpSpPr/>
          <p:nvPr/>
        </p:nvGrpSpPr>
        <p:grpSpPr>
          <a:xfrm>
            <a:off x="12" y="4450097"/>
            <a:ext cx="6172209" cy="951372"/>
            <a:chOff x="1648300" y="2319100"/>
            <a:chExt cx="1480075" cy="228125"/>
          </a:xfrm>
        </p:grpSpPr>
        <p:sp>
          <p:nvSpPr>
            <p:cNvPr id="15961" name="Google Shape;15961;p122"/>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2" name="Google Shape;15962;p122"/>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3" name="Google Shape;15963;p122"/>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4" name="Google Shape;15964;p122"/>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5" name="Google Shape;15965;p122"/>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5966" name="Google Shape;15966;p122"/>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7" name="Google Shape;15967;p122"/>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8" name="Google Shape;15968;p122"/>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9" name="Google Shape;15969;p122"/>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0" name="Google Shape;15970;p122"/>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15971" name="Google Shape;15971;p122"/>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5972"/>
        <p:cNvGrpSpPr/>
        <p:nvPr/>
      </p:nvGrpSpPr>
      <p:grpSpPr>
        <a:xfrm>
          <a:off x="0" y="0"/>
          <a:ext cx="0" cy="0"/>
          <a:chOff x="0" y="0"/>
          <a:chExt cx="0" cy="0"/>
        </a:xfrm>
      </p:grpSpPr>
      <p:sp>
        <p:nvSpPr>
          <p:cNvPr id="15973" name="Google Shape;15973;p123"/>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4" name="Google Shape;15974;p123"/>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5" name="Google Shape;15975;p123"/>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6" name="Google Shape;15976;p123"/>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7" name="Google Shape;15977;p123"/>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8" name="Google Shape;15978;p123"/>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9" name="Google Shape;15979;p123"/>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0" name="Google Shape;15980;p123"/>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1" name="Google Shape;15981;p123"/>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5982" name="Google Shape;15982;p123"/>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5983" name="Google Shape;15983;p123"/>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5984"/>
        <p:cNvGrpSpPr/>
        <p:nvPr/>
      </p:nvGrpSpPr>
      <p:grpSpPr>
        <a:xfrm>
          <a:off x="0" y="0"/>
          <a:ext cx="0" cy="0"/>
          <a:chOff x="0" y="0"/>
          <a:chExt cx="0" cy="0"/>
        </a:xfrm>
      </p:grpSpPr>
      <p:sp>
        <p:nvSpPr>
          <p:cNvPr id="15985" name="Google Shape;15985;p124"/>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86" name="Google Shape;15986;p124"/>
          <p:cNvGrpSpPr/>
          <p:nvPr/>
        </p:nvGrpSpPr>
        <p:grpSpPr>
          <a:xfrm>
            <a:off x="51" y="4724716"/>
            <a:ext cx="9144051" cy="1409448"/>
            <a:chOff x="1648300" y="2319100"/>
            <a:chExt cx="1480075" cy="228125"/>
          </a:xfrm>
        </p:grpSpPr>
        <p:sp>
          <p:nvSpPr>
            <p:cNvPr id="15987" name="Google Shape;15987;p12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8" name="Google Shape;15988;p12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9" name="Google Shape;15989;p12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0" name="Google Shape;15990;p12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1" name="Google Shape;15991;p12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992" name="Google Shape;15992;p124"/>
          <p:cNvGrpSpPr/>
          <p:nvPr/>
        </p:nvGrpSpPr>
        <p:grpSpPr>
          <a:xfrm>
            <a:off x="6969370" y="4428598"/>
            <a:ext cx="3973473" cy="1022007"/>
            <a:chOff x="3880030" y="4285451"/>
            <a:chExt cx="2528781" cy="650421"/>
          </a:xfrm>
        </p:grpSpPr>
        <p:grpSp>
          <p:nvGrpSpPr>
            <p:cNvPr id="15993" name="Google Shape;15993;p124"/>
            <p:cNvGrpSpPr/>
            <p:nvPr/>
          </p:nvGrpSpPr>
          <p:grpSpPr>
            <a:xfrm>
              <a:off x="4370131" y="4285451"/>
              <a:ext cx="1389733" cy="508297"/>
              <a:chOff x="5331602" y="3459769"/>
              <a:chExt cx="2948097" cy="1078271"/>
            </a:xfrm>
          </p:grpSpPr>
          <p:grpSp>
            <p:nvGrpSpPr>
              <p:cNvPr id="15994" name="Google Shape;15994;p124"/>
              <p:cNvGrpSpPr/>
              <p:nvPr/>
            </p:nvGrpSpPr>
            <p:grpSpPr>
              <a:xfrm>
                <a:off x="5331602" y="4178619"/>
                <a:ext cx="763222" cy="359421"/>
                <a:chOff x="811985" y="3296192"/>
                <a:chExt cx="1330582" cy="626605"/>
              </a:xfrm>
            </p:grpSpPr>
            <p:sp>
              <p:nvSpPr>
                <p:cNvPr id="15995" name="Google Shape;15995;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6" name="Google Shape;15996;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7" name="Google Shape;15997;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8" name="Google Shape;15998;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9" name="Google Shape;15999;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0" name="Google Shape;16000;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1" name="Google Shape;16001;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2" name="Google Shape;16002;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3" name="Google Shape;16003;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4" name="Google Shape;16004;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5" name="Google Shape;16005;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06" name="Google Shape;16006;p124"/>
              <p:cNvGrpSpPr/>
              <p:nvPr/>
            </p:nvGrpSpPr>
            <p:grpSpPr>
              <a:xfrm>
                <a:off x="5804302" y="4178619"/>
                <a:ext cx="763222" cy="359421"/>
                <a:chOff x="811985" y="3296192"/>
                <a:chExt cx="1330582" cy="626605"/>
              </a:xfrm>
            </p:grpSpPr>
            <p:sp>
              <p:nvSpPr>
                <p:cNvPr id="16007" name="Google Shape;16007;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8" name="Google Shape;16008;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9" name="Google Shape;16009;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0" name="Google Shape;16010;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1" name="Google Shape;16011;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2" name="Google Shape;16012;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3" name="Google Shape;16013;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4" name="Google Shape;16014;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5" name="Google Shape;16015;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6" name="Google Shape;16016;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7" name="Google Shape;16017;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18" name="Google Shape;16018;p124"/>
              <p:cNvGrpSpPr/>
              <p:nvPr/>
            </p:nvGrpSpPr>
            <p:grpSpPr>
              <a:xfrm>
                <a:off x="5331602" y="3819194"/>
                <a:ext cx="763222" cy="359421"/>
                <a:chOff x="811985" y="3296192"/>
                <a:chExt cx="1330582" cy="626605"/>
              </a:xfrm>
            </p:grpSpPr>
            <p:sp>
              <p:nvSpPr>
                <p:cNvPr id="16019" name="Google Shape;16019;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0" name="Google Shape;16020;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1" name="Google Shape;16021;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2" name="Google Shape;16022;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3" name="Google Shape;16023;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4" name="Google Shape;16024;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5" name="Google Shape;16025;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6" name="Google Shape;16026;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7" name="Google Shape;16027;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8" name="Google Shape;16028;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9" name="Google Shape;16029;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30" name="Google Shape;16030;p124"/>
              <p:cNvGrpSpPr/>
              <p:nvPr/>
            </p:nvGrpSpPr>
            <p:grpSpPr>
              <a:xfrm>
                <a:off x="5804302" y="3819194"/>
                <a:ext cx="763222" cy="359421"/>
                <a:chOff x="811985" y="3296192"/>
                <a:chExt cx="1330582" cy="626605"/>
              </a:xfrm>
            </p:grpSpPr>
            <p:sp>
              <p:nvSpPr>
                <p:cNvPr id="16031" name="Google Shape;16031;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2" name="Google Shape;16032;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3" name="Google Shape;16033;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4" name="Google Shape;16034;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5" name="Google Shape;16035;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6" name="Google Shape;16036;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7" name="Google Shape;16037;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8" name="Google Shape;16038;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9" name="Google Shape;16039;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0" name="Google Shape;16040;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1" name="Google Shape;16041;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42" name="Google Shape;16042;p124"/>
              <p:cNvGrpSpPr/>
              <p:nvPr/>
            </p:nvGrpSpPr>
            <p:grpSpPr>
              <a:xfrm>
                <a:off x="6280552" y="4178619"/>
                <a:ext cx="763222" cy="359421"/>
                <a:chOff x="811985" y="3296192"/>
                <a:chExt cx="1330582" cy="626605"/>
              </a:xfrm>
            </p:grpSpPr>
            <p:sp>
              <p:nvSpPr>
                <p:cNvPr id="16043" name="Google Shape;16043;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4" name="Google Shape;16044;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5" name="Google Shape;16045;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6" name="Google Shape;16046;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7" name="Google Shape;16047;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8" name="Google Shape;16048;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9" name="Google Shape;16049;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0" name="Google Shape;16050;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1" name="Google Shape;16051;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2" name="Google Shape;16052;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3" name="Google Shape;16053;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54" name="Google Shape;16054;p124"/>
              <p:cNvGrpSpPr/>
              <p:nvPr/>
            </p:nvGrpSpPr>
            <p:grpSpPr>
              <a:xfrm>
                <a:off x="6280552" y="3819194"/>
                <a:ext cx="763222" cy="359421"/>
                <a:chOff x="811985" y="3296192"/>
                <a:chExt cx="1330582" cy="626605"/>
              </a:xfrm>
            </p:grpSpPr>
            <p:sp>
              <p:nvSpPr>
                <p:cNvPr id="16055" name="Google Shape;16055;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6" name="Google Shape;16056;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7" name="Google Shape;16057;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8" name="Google Shape;16058;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9" name="Google Shape;16059;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0" name="Google Shape;16060;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1" name="Google Shape;16061;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2" name="Google Shape;16062;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3" name="Google Shape;16063;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4" name="Google Shape;16064;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5" name="Google Shape;16065;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66" name="Google Shape;16066;p124"/>
              <p:cNvGrpSpPr/>
              <p:nvPr/>
            </p:nvGrpSpPr>
            <p:grpSpPr>
              <a:xfrm>
                <a:off x="7043777" y="4178619"/>
                <a:ext cx="763222" cy="359421"/>
                <a:chOff x="811985" y="3296192"/>
                <a:chExt cx="1330582" cy="626605"/>
              </a:xfrm>
            </p:grpSpPr>
            <p:sp>
              <p:nvSpPr>
                <p:cNvPr id="16067" name="Google Shape;16067;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8" name="Google Shape;16068;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9" name="Google Shape;16069;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0" name="Google Shape;16070;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1" name="Google Shape;16071;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2" name="Google Shape;16072;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3" name="Google Shape;16073;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4" name="Google Shape;16074;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5" name="Google Shape;16075;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6" name="Google Shape;16076;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7" name="Google Shape;16077;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78" name="Google Shape;16078;p124"/>
              <p:cNvGrpSpPr/>
              <p:nvPr/>
            </p:nvGrpSpPr>
            <p:grpSpPr>
              <a:xfrm>
                <a:off x="7516477" y="4178619"/>
                <a:ext cx="763222" cy="359421"/>
                <a:chOff x="811985" y="3296192"/>
                <a:chExt cx="1330582" cy="626605"/>
              </a:xfrm>
            </p:grpSpPr>
            <p:sp>
              <p:nvSpPr>
                <p:cNvPr id="16079" name="Google Shape;16079;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0" name="Google Shape;16080;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1" name="Google Shape;16081;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2" name="Google Shape;16082;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3" name="Google Shape;16083;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4" name="Google Shape;16084;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5" name="Google Shape;16085;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6" name="Google Shape;16086;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7" name="Google Shape;16087;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8" name="Google Shape;16088;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9" name="Google Shape;16089;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090" name="Google Shape;16090;p124"/>
              <p:cNvGrpSpPr/>
              <p:nvPr/>
            </p:nvGrpSpPr>
            <p:grpSpPr>
              <a:xfrm>
                <a:off x="7043777" y="3819194"/>
                <a:ext cx="763222" cy="359421"/>
                <a:chOff x="811985" y="3296192"/>
                <a:chExt cx="1330582" cy="626605"/>
              </a:xfrm>
            </p:grpSpPr>
            <p:sp>
              <p:nvSpPr>
                <p:cNvPr id="16091" name="Google Shape;16091;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2" name="Google Shape;16092;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3" name="Google Shape;16093;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4" name="Google Shape;16094;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5" name="Google Shape;16095;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6" name="Google Shape;16096;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7" name="Google Shape;16097;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8" name="Google Shape;16098;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9" name="Google Shape;16099;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0" name="Google Shape;16100;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1" name="Google Shape;16101;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02" name="Google Shape;16102;p124"/>
              <p:cNvGrpSpPr/>
              <p:nvPr/>
            </p:nvGrpSpPr>
            <p:grpSpPr>
              <a:xfrm>
                <a:off x="7516477" y="3819194"/>
                <a:ext cx="763222" cy="359421"/>
                <a:chOff x="811985" y="3296192"/>
                <a:chExt cx="1330582" cy="626605"/>
              </a:xfrm>
            </p:grpSpPr>
            <p:sp>
              <p:nvSpPr>
                <p:cNvPr id="16103" name="Google Shape;16103;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4" name="Google Shape;16104;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5" name="Google Shape;16105;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6" name="Google Shape;16106;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7" name="Google Shape;16107;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8" name="Google Shape;16108;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9" name="Google Shape;16109;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0" name="Google Shape;16110;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1" name="Google Shape;16111;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2" name="Google Shape;16112;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3" name="Google Shape;16113;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14" name="Google Shape;16114;p124"/>
              <p:cNvGrpSpPr/>
              <p:nvPr/>
            </p:nvGrpSpPr>
            <p:grpSpPr>
              <a:xfrm>
                <a:off x="6280552" y="3459769"/>
                <a:ext cx="763222" cy="359421"/>
                <a:chOff x="811985" y="3296192"/>
                <a:chExt cx="1330582" cy="626605"/>
              </a:xfrm>
            </p:grpSpPr>
            <p:sp>
              <p:nvSpPr>
                <p:cNvPr id="16115" name="Google Shape;16115;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6" name="Google Shape;16116;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7" name="Google Shape;16117;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8" name="Google Shape;16118;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9" name="Google Shape;16119;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0" name="Google Shape;16120;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1" name="Google Shape;16121;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2" name="Google Shape;16122;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3" name="Google Shape;16123;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4" name="Google Shape;16124;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5" name="Google Shape;16125;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6" name="Google Shape;16126;p124"/>
              <p:cNvGrpSpPr/>
              <p:nvPr/>
            </p:nvGrpSpPr>
            <p:grpSpPr>
              <a:xfrm>
                <a:off x="7043777" y="3459769"/>
                <a:ext cx="763222" cy="359421"/>
                <a:chOff x="811985" y="3296192"/>
                <a:chExt cx="1330582" cy="626605"/>
              </a:xfrm>
            </p:grpSpPr>
            <p:sp>
              <p:nvSpPr>
                <p:cNvPr id="16127" name="Google Shape;16127;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8" name="Google Shape;16128;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9" name="Google Shape;16129;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0" name="Google Shape;16130;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1" name="Google Shape;16131;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2" name="Google Shape;16132;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3" name="Google Shape;16133;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4" name="Google Shape;16134;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5" name="Google Shape;16135;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6" name="Google Shape;16136;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7" name="Google Shape;16137;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38" name="Google Shape;16138;p124"/>
              <p:cNvGrpSpPr/>
              <p:nvPr/>
            </p:nvGrpSpPr>
            <p:grpSpPr>
              <a:xfrm>
                <a:off x="7516477" y="3459769"/>
                <a:ext cx="763222" cy="359421"/>
                <a:chOff x="811985" y="3296192"/>
                <a:chExt cx="1330582" cy="626605"/>
              </a:xfrm>
            </p:grpSpPr>
            <p:sp>
              <p:nvSpPr>
                <p:cNvPr id="16139" name="Google Shape;16139;p1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0" name="Google Shape;16140;p1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1" name="Google Shape;16141;p1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2" name="Google Shape;16142;p1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3" name="Google Shape;16143;p1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4" name="Google Shape;16144;p1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5" name="Google Shape;16145;p1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6" name="Google Shape;16146;p1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7" name="Google Shape;16147;p1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8" name="Google Shape;16148;p1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9" name="Google Shape;16149;p1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150" name="Google Shape;16150;p124"/>
            <p:cNvGrpSpPr/>
            <p:nvPr/>
          </p:nvGrpSpPr>
          <p:grpSpPr>
            <a:xfrm>
              <a:off x="3880030" y="4429856"/>
              <a:ext cx="2528781" cy="506016"/>
              <a:chOff x="3844788" y="3789525"/>
              <a:chExt cx="3388878" cy="678124"/>
            </a:xfrm>
          </p:grpSpPr>
          <p:sp>
            <p:nvSpPr>
              <p:cNvPr id="16151" name="Google Shape;16151;p124"/>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2" name="Google Shape;16152;p124"/>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3" name="Google Shape;16153;p124"/>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4" name="Google Shape;16154;p124"/>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5" name="Google Shape;16155;p124"/>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156" name="Google Shape;16156;p124"/>
          <p:cNvGrpSpPr/>
          <p:nvPr/>
        </p:nvGrpSpPr>
        <p:grpSpPr>
          <a:xfrm>
            <a:off x="-709675" y="3779992"/>
            <a:ext cx="2044472" cy="1169062"/>
            <a:chOff x="-2150675" y="3642792"/>
            <a:chExt cx="2044472" cy="1169062"/>
          </a:xfrm>
        </p:grpSpPr>
        <p:sp>
          <p:nvSpPr>
            <p:cNvPr id="16157" name="Google Shape;16157;p124"/>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8" name="Google Shape;16158;p124"/>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9" name="Google Shape;16159;p124"/>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0" name="Google Shape;16160;p124"/>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1" name="Google Shape;16161;p124"/>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2" name="Google Shape;16162;p124"/>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3" name="Google Shape;16163;p124"/>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4" name="Google Shape;16164;p124"/>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5" name="Google Shape;16165;p124"/>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6" name="Google Shape;16166;p124"/>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7" name="Google Shape;16167;p124"/>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8" name="Google Shape;16168;p124"/>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9" name="Google Shape;16169;p124"/>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0" name="Google Shape;16170;p124"/>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1" name="Google Shape;16171;p124"/>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2" name="Google Shape;16172;p124"/>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3" name="Google Shape;16173;p124"/>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4" name="Google Shape;16174;p124"/>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5" name="Google Shape;16175;p124"/>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6" name="Google Shape;16176;p124"/>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7" name="Google Shape;16177;p124"/>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8" name="Google Shape;16178;p124"/>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9" name="Google Shape;16179;p124"/>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0" name="Google Shape;16180;p124"/>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1" name="Google Shape;16181;p124"/>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2" name="Google Shape;16182;p124"/>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3" name="Google Shape;16183;p124"/>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4" name="Google Shape;16184;p124"/>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5" name="Google Shape;16185;p124"/>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6" name="Google Shape;16186;p124"/>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7" name="Google Shape;16187;p124"/>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8" name="Google Shape;16188;p124"/>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9" name="Google Shape;16189;p124"/>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0" name="Google Shape;16190;p124"/>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1" name="Google Shape;16191;p124"/>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2" name="Google Shape;16192;p124"/>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3" name="Google Shape;16193;p124"/>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4" name="Google Shape;16194;p124"/>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5" name="Google Shape;16195;p124"/>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6" name="Google Shape;16196;p124"/>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7" name="Google Shape;16197;p124"/>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8" name="Google Shape;16198;p124"/>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9" name="Google Shape;16199;p124"/>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0" name="Google Shape;16200;p124"/>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1" name="Google Shape;16201;p124"/>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2" name="Google Shape;16202;p124"/>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3" name="Google Shape;16203;p124"/>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4" name="Google Shape;16204;p124"/>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5" name="Google Shape;16205;p124"/>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6" name="Google Shape;16206;p124"/>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7" name="Google Shape;16207;p124"/>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8" name="Google Shape;16208;p124"/>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9" name="Google Shape;16209;p124"/>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0" name="Google Shape;16210;p124"/>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1" name="Google Shape;16211;p124"/>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2" name="Google Shape;16212;p124"/>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3" name="Google Shape;16213;p124"/>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4" name="Google Shape;16214;p124"/>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5" name="Google Shape;16215;p124"/>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6" name="Google Shape;16216;p124"/>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7" name="Google Shape;16217;p124"/>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8" name="Google Shape;16218;p124"/>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9" name="Google Shape;16219;p124"/>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0" name="Google Shape;16220;p124"/>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1" name="Google Shape;16221;p124"/>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2" name="Google Shape;16222;p124"/>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3" name="Google Shape;16223;p124"/>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4" name="Google Shape;16224;p124"/>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5" name="Google Shape;16225;p124"/>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6" name="Google Shape;16226;p124"/>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7" name="Google Shape;16227;p124"/>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8" name="Google Shape;16228;p124"/>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9" name="Google Shape;16229;p124"/>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0" name="Google Shape;16230;p124"/>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1" name="Google Shape;16231;p124"/>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2" name="Google Shape;16232;p124"/>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3" name="Google Shape;16233;p124"/>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4" name="Google Shape;16234;p124"/>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5" name="Google Shape;16235;p124"/>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6" name="Google Shape;16236;p124"/>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7" name="Google Shape;16237;p124"/>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8" name="Google Shape;16238;p124"/>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9" name="Google Shape;16239;p124"/>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0" name="Google Shape;16240;p124"/>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1" name="Google Shape;16241;p124"/>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2" name="Google Shape;16242;p124"/>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3" name="Google Shape;16243;p124"/>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4" name="Google Shape;16244;p124"/>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5" name="Google Shape;16245;p124"/>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6" name="Google Shape;16246;p124"/>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7" name="Google Shape;16247;p124"/>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8" name="Google Shape;16248;p124"/>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9" name="Google Shape;16249;p124"/>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0" name="Google Shape;16250;p124"/>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1" name="Google Shape;16251;p124"/>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2" name="Google Shape;16252;p124"/>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3" name="Google Shape;16253;p124"/>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4" name="Google Shape;16254;p124"/>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5" name="Google Shape;16255;p124"/>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6" name="Google Shape;16256;p124"/>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7" name="Google Shape;16257;p124"/>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8" name="Google Shape;16258;p124"/>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9" name="Google Shape;16259;p124"/>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0" name="Google Shape;16260;p124"/>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1" name="Google Shape;16261;p124"/>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2" name="Google Shape;16262;p124"/>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3" name="Google Shape;16263;p124"/>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4" name="Google Shape;16264;p124"/>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5" name="Google Shape;16265;p124"/>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6" name="Google Shape;16266;p124"/>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7" name="Google Shape;16267;p124"/>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8" name="Google Shape;16268;p124"/>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9" name="Google Shape;16269;p124"/>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0" name="Google Shape;16270;p124"/>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1" name="Google Shape;16271;p124"/>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2" name="Google Shape;16272;p124"/>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3" name="Google Shape;16273;p124"/>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4" name="Google Shape;16274;p124"/>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5" name="Google Shape;16275;p124"/>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6" name="Google Shape;16276;p124"/>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7" name="Google Shape;16277;p124"/>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8" name="Google Shape;16278;p124"/>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9" name="Google Shape;16279;p124"/>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0" name="Google Shape;16280;p124"/>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1" name="Google Shape;16281;p124"/>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2" name="Google Shape;16282;p124"/>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3" name="Google Shape;16283;p124"/>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4" name="Google Shape;16284;p124"/>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5" name="Google Shape;16285;p124"/>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6" name="Google Shape;16286;p124"/>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7" name="Google Shape;16287;p124"/>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8" name="Google Shape;16288;p124"/>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9" name="Google Shape;16289;p124"/>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0" name="Google Shape;16290;p124"/>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1" name="Google Shape;16291;p124"/>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2" name="Google Shape;16292;p124"/>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3" name="Google Shape;16293;p124"/>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4" name="Google Shape;16294;p124"/>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5" name="Google Shape;16295;p124"/>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6" name="Google Shape;16296;p124"/>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7" name="Google Shape;16297;p124"/>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8" name="Google Shape;16298;p124"/>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9" name="Google Shape;16299;p124"/>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0" name="Google Shape;16300;p124"/>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1" name="Google Shape;16301;p124"/>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2" name="Google Shape;16302;p124"/>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3" name="Google Shape;16303;p124"/>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4" name="Google Shape;16304;p124"/>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5" name="Google Shape;16305;p124"/>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6" name="Google Shape;16306;p124"/>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7" name="Google Shape;16307;p124"/>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8" name="Google Shape;16308;p124"/>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9" name="Google Shape;16309;p124"/>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0" name="Google Shape;16310;p124"/>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1" name="Google Shape;16311;p124"/>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2" name="Google Shape;16312;p124"/>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3" name="Google Shape;16313;p124"/>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4" name="Google Shape;16314;p124"/>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5" name="Google Shape;16315;p124"/>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6" name="Google Shape;16316;p124"/>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7" name="Google Shape;16317;p124"/>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8" name="Google Shape;16318;p124"/>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9" name="Google Shape;16319;p124"/>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0" name="Google Shape;16320;p124"/>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1" name="Google Shape;16321;p124"/>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2" name="Google Shape;16322;p124"/>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3" name="Google Shape;16323;p124"/>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4" name="Google Shape;16324;p124"/>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5" name="Google Shape;16325;p124"/>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6" name="Google Shape;16326;p124"/>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7" name="Google Shape;16327;p124"/>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8" name="Google Shape;16328;p124"/>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9" name="Google Shape;16329;p124"/>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0" name="Google Shape;16330;p124"/>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1" name="Google Shape;16331;p124"/>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2" name="Google Shape;16332;p124"/>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3" name="Google Shape;16333;p124"/>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4" name="Google Shape;16334;p124"/>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5" name="Google Shape;16335;p124"/>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6" name="Google Shape;16336;p124"/>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7" name="Google Shape;16337;p124"/>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8" name="Google Shape;16338;p124"/>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9" name="Google Shape;16339;p124"/>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0" name="Google Shape;16340;p124"/>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1" name="Google Shape;16341;p124"/>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2" name="Google Shape;16342;p124"/>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3" name="Google Shape;16343;p124"/>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4" name="Google Shape;16344;p124"/>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5" name="Google Shape;16345;p124"/>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6" name="Google Shape;16346;p124"/>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7" name="Google Shape;16347;p124"/>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8" name="Google Shape;16348;p124"/>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9" name="Google Shape;16349;p124"/>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50" name="Google Shape;16350;p124"/>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1" name="Google Shape;16351;p124"/>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2" name="Google Shape;16352;p124"/>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3" name="Google Shape;16353;p124"/>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4" name="Google Shape;16354;p124"/>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5" name="Google Shape;16355;p124"/>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6" name="Google Shape;16356;p12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357" name="Google Shape;16357;p124"/>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6358"/>
        <p:cNvGrpSpPr/>
        <p:nvPr/>
      </p:nvGrpSpPr>
      <p:grpSpPr>
        <a:xfrm>
          <a:off x="0" y="0"/>
          <a:ext cx="0" cy="0"/>
          <a:chOff x="0" y="0"/>
          <a:chExt cx="0" cy="0"/>
        </a:xfrm>
      </p:grpSpPr>
      <p:sp>
        <p:nvSpPr>
          <p:cNvPr id="16359" name="Google Shape;16359;p125"/>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60" name="Google Shape;16360;p125"/>
          <p:cNvGrpSpPr/>
          <p:nvPr/>
        </p:nvGrpSpPr>
        <p:grpSpPr>
          <a:xfrm>
            <a:off x="-28488" y="4636933"/>
            <a:ext cx="9201182" cy="1418253"/>
            <a:chOff x="1648300" y="2319100"/>
            <a:chExt cx="1480075" cy="228125"/>
          </a:xfrm>
        </p:grpSpPr>
        <p:sp>
          <p:nvSpPr>
            <p:cNvPr id="16361" name="Google Shape;16361;p12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2" name="Google Shape;16362;p12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3" name="Google Shape;16363;p12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4" name="Google Shape;16364;p12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5" name="Google Shape;16365;p12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366" name="Google Shape;16366;p125"/>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7" name="Google Shape;16367;p125"/>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8" name="Google Shape;16368;p125"/>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9" name="Google Shape;16369;p125"/>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0" name="Google Shape;16370;p125"/>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1" name="Google Shape;16371;p125"/>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2" name="Google Shape;16372;p125"/>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3" name="Google Shape;16373;p12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374" name="Google Shape;16374;p125"/>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375" name="Google Shape;16375;p125"/>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6376" name="Google Shape;16376;p125"/>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377" name="Google Shape;16377;p125"/>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698"/>
        <p:cNvGrpSpPr/>
        <p:nvPr/>
      </p:nvGrpSpPr>
      <p:grpSpPr>
        <a:xfrm>
          <a:off x="0" y="0"/>
          <a:ext cx="0" cy="0"/>
          <a:chOff x="0" y="0"/>
          <a:chExt cx="0" cy="0"/>
        </a:xfrm>
      </p:grpSpPr>
      <p:sp>
        <p:nvSpPr>
          <p:cNvPr id="699" name="Google Shape;699;p13"/>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13"/>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13"/>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13"/>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13"/>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13"/>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5" name="Google Shape;705;p13"/>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 name="Google Shape;706;p13"/>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7" name="Google Shape;707;p13"/>
          <p:cNvGrpSpPr/>
          <p:nvPr/>
        </p:nvGrpSpPr>
        <p:grpSpPr>
          <a:xfrm>
            <a:off x="5724737" y="4409890"/>
            <a:ext cx="990775" cy="604497"/>
            <a:chOff x="1170428" y="5511318"/>
            <a:chExt cx="3696921" cy="2255586"/>
          </a:xfrm>
        </p:grpSpPr>
        <p:sp>
          <p:nvSpPr>
            <p:cNvPr id="708" name="Google Shape;708;p13"/>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13"/>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13"/>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13"/>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13"/>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13"/>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13"/>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13"/>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13"/>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13"/>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13"/>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13"/>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13"/>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13"/>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13"/>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1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1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13"/>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13"/>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13"/>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13"/>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13"/>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13"/>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13"/>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13"/>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13"/>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13"/>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13"/>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1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1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13"/>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13"/>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13"/>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13"/>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13"/>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13"/>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 name="Google Shape;744;p13"/>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 name="Google Shape;745;p13"/>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 name="Google Shape;746;p13"/>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 name="Google Shape;747;p13"/>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 name="Google Shape;748;p13"/>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 name="Google Shape;749;p13"/>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 name="Google Shape;750;p13"/>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 name="Google Shape;751;p13"/>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 name="Google Shape;752;p13"/>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 name="Google Shape;753;p13"/>
          <p:cNvGrpSpPr/>
          <p:nvPr/>
        </p:nvGrpSpPr>
        <p:grpSpPr>
          <a:xfrm flipH="1">
            <a:off x="8430777" y="3024427"/>
            <a:ext cx="1613386" cy="1002334"/>
            <a:chOff x="7066048" y="5880595"/>
            <a:chExt cx="1977916" cy="1228802"/>
          </a:xfrm>
        </p:grpSpPr>
        <p:sp>
          <p:nvSpPr>
            <p:cNvPr id="754" name="Google Shape;754;p13"/>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13"/>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 name="Google Shape;756;p13"/>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 name="Google Shape;757;p13"/>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13"/>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13"/>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13"/>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13"/>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13"/>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13"/>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13"/>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13"/>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13"/>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7" name="Google Shape;767;p13"/>
            <p:cNvGrpSpPr/>
            <p:nvPr/>
          </p:nvGrpSpPr>
          <p:grpSpPr>
            <a:xfrm>
              <a:off x="8345142" y="6766420"/>
              <a:ext cx="698822" cy="329093"/>
              <a:chOff x="811985" y="3296192"/>
              <a:chExt cx="1330582" cy="626605"/>
            </a:xfrm>
          </p:grpSpPr>
          <p:sp>
            <p:nvSpPr>
              <p:cNvPr id="768" name="Google Shape;768;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79" name="Google Shape;779;p13"/>
          <p:cNvGrpSpPr/>
          <p:nvPr/>
        </p:nvGrpSpPr>
        <p:grpSpPr>
          <a:xfrm>
            <a:off x="7307795" y="4293016"/>
            <a:ext cx="2245179" cy="821268"/>
            <a:chOff x="6888251" y="5531870"/>
            <a:chExt cx="2586910" cy="946161"/>
          </a:xfrm>
        </p:grpSpPr>
        <p:grpSp>
          <p:nvGrpSpPr>
            <p:cNvPr id="780" name="Google Shape;780;p13"/>
            <p:cNvGrpSpPr/>
            <p:nvPr/>
          </p:nvGrpSpPr>
          <p:grpSpPr>
            <a:xfrm>
              <a:off x="6888251" y="6162661"/>
              <a:ext cx="669682" cy="315371"/>
              <a:chOff x="811985" y="3296192"/>
              <a:chExt cx="1330582" cy="626605"/>
            </a:xfrm>
          </p:grpSpPr>
          <p:sp>
            <p:nvSpPr>
              <p:cNvPr id="781" name="Google Shape;781;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92" name="Google Shape;792;p13"/>
            <p:cNvGrpSpPr/>
            <p:nvPr/>
          </p:nvGrpSpPr>
          <p:grpSpPr>
            <a:xfrm>
              <a:off x="7303045" y="6162661"/>
              <a:ext cx="669682" cy="315371"/>
              <a:chOff x="811985" y="3296192"/>
              <a:chExt cx="1330582" cy="626605"/>
            </a:xfrm>
          </p:grpSpPr>
          <p:sp>
            <p:nvSpPr>
              <p:cNvPr id="793" name="Google Shape;793;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 name="Google Shape;795;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 name="Google Shape;796;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 name="Google Shape;797;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 name="Google Shape;798;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 name="Google Shape;800;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 name="Google Shape;801;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4" name="Google Shape;804;p13"/>
            <p:cNvGrpSpPr/>
            <p:nvPr/>
          </p:nvGrpSpPr>
          <p:grpSpPr>
            <a:xfrm>
              <a:off x="7303045" y="5847265"/>
              <a:ext cx="669682" cy="315371"/>
              <a:chOff x="811985" y="3296192"/>
              <a:chExt cx="1330582" cy="626605"/>
            </a:xfrm>
          </p:grpSpPr>
          <p:sp>
            <p:nvSpPr>
              <p:cNvPr id="805" name="Google Shape;805;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 name="Google Shape;816;p13"/>
            <p:cNvGrpSpPr/>
            <p:nvPr/>
          </p:nvGrpSpPr>
          <p:grpSpPr>
            <a:xfrm>
              <a:off x="7720955" y="6162661"/>
              <a:ext cx="669682" cy="315371"/>
              <a:chOff x="811985" y="3296192"/>
              <a:chExt cx="1330582" cy="626605"/>
            </a:xfrm>
          </p:grpSpPr>
          <p:sp>
            <p:nvSpPr>
              <p:cNvPr id="817" name="Google Shape;817;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 name="Google Shape;828;p13"/>
            <p:cNvGrpSpPr/>
            <p:nvPr/>
          </p:nvGrpSpPr>
          <p:grpSpPr>
            <a:xfrm>
              <a:off x="7720955" y="5847265"/>
              <a:ext cx="669682" cy="315371"/>
              <a:chOff x="811985" y="3296192"/>
              <a:chExt cx="1330582" cy="626605"/>
            </a:xfrm>
          </p:grpSpPr>
          <p:sp>
            <p:nvSpPr>
              <p:cNvPr id="829" name="Google Shape;829;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40" name="Google Shape;840;p13"/>
            <p:cNvGrpSpPr/>
            <p:nvPr/>
          </p:nvGrpSpPr>
          <p:grpSpPr>
            <a:xfrm>
              <a:off x="8390684" y="6162661"/>
              <a:ext cx="669682" cy="315371"/>
              <a:chOff x="811985" y="3296192"/>
              <a:chExt cx="1330582" cy="626605"/>
            </a:xfrm>
          </p:grpSpPr>
          <p:sp>
            <p:nvSpPr>
              <p:cNvPr id="841" name="Google Shape;841;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2" name="Google Shape;852;p13"/>
            <p:cNvGrpSpPr/>
            <p:nvPr/>
          </p:nvGrpSpPr>
          <p:grpSpPr>
            <a:xfrm>
              <a:off x="8805479" y="6162661"/>
              <a:ext cx="669682" cy="315371"/>
              <a:chOff x="811985" y="3296192"/>
              <a:chExt cx="1330582" cy="626605"/>
            </a:xfrm>
          </p:grpSpPr>
          <p:sp>
            <p:nvSpPr>
              <p:cNvPr id="853" name="Google Shape;853;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 name="Google Shape;854;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 name="Google Shape;855;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 name="Google Shape;864;p13"/>
            <p:cNvGrpSpPr/>
            <p:nvPr/>
          </p:nvGrpSpPr>
          <p:grpSpPr>
            <a:xfrm>
              <a:off x="8390684" y="5847265"/>
              <a:ext cx="669682" cy="315371"/>
              <a:chOff x="811985" y="3296192"/>
              <a:chExt cx="1330582" cy="626605"/>
            </a:xfrm>
          </p:grpSpPr>
          <p:sp>
            <p:nvSpPr>
              <p:cNvPr id="865" name="Google Shape;865;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 name="Google Shape;876;p13"/>
            <p:cNvGrpSpPr/>
            <p:nvPr/>
          </p:nvGrpSpPr>
          <p:grpSpPr>
            <a:xfrm>
              <a:off x="8805479" y="5847265"/>
              <a:ext cx="669682" cy="315371"/>
              <a:chOff x="811985" y="3296192"/>
              <a:chExt cx="1330582" cy="626605"/>
            </a:xfrm>
          </p:grpSpPr>
          <p:sp>
            <p:nvSpPr>
              <p:cNvPr id="877" name="Google Shape;877;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 name="Google Shape;888;p13"/>
            <p:cNvGrpSpPr/>
            <p:nvPr/>
          </p:nvGrpSpPr>
          <p:grpSpPr>
            <a:xfrm>
              <a:off x="8390684" y="5531870"/>
              <a:ext cx="669682" cy="315371"/>
              <a:chOff x="811985" y="3296192"/>
              <a:chExt cx="1330582" cy="626605"/>
            </a:xfrm>
          </p:grpSpPr>
          <p:sp>
            <p:nvSpPr>
              <p:cNvPr id="889" name="Google Shape;889;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0" name="Google Shape;900;p13"/>
            <p:cNvGrpSpPr/>
            <p:nvPr/>
          </p:nvGrpSpPr>
          <p:grpSpPr>
            <a:xfrm>
              <a:off x="8805479" y="5531870"/>
              <a:ext cx="669682" cy="315371"/>
              <a:chOff x="811985" y="3296192"/>
              <a:chExt cx="1330582" cy="626605"/>
            </a:xfrm>
          </p:grpSpPr>
          <p:sp>
            <p:nvSpPr>
              <p:cNvPr id="901" name="Google Shape;901;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 name="Google Shape;908;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 name="Google Shape;909;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2" name="Google Shape;912;p13"/>
          <p:cNvGrpSpPr/>
          <p:nvPr/>
        </p:nvGrpSpPr>
        <p:grpSpPr>
          <a:xfrm flipH="1">
            <a:off x="1678275" y="4509915"/>
            <a:ext cx="990775" cy="604497"/>
            <a:chOff x="1170428" y="5511318"/>
            <a:chExt cx="3696921" cy="2255586"/>
          </a:xfrm>
        </p:grpSpPr>
        <p:sp>
          <p:nvSpPr>
            <p:cNvPr id="913" name="Google Shape;913;p13"/>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13"/>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13"/>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13"/>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13"/>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13"/>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13"/>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13"/>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13"/>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13"/>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13"/>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13"/>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13"/>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13"/>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13"/>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1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1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13"/>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13"/>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13"/>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13"/>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13"/>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13"/>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13"/>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13"/>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13"/>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13"/>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13"/>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1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1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13"/>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13"/>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13"/>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13"/>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13"/>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13"/>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13"/>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13"/>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13"/>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13"/>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13"/>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13"/>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13"/>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13"/>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13"/>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8" name="Google Shape;958;p13"/>
          <p:cNvGrpSpPr/>
          <p:nvPr/>
        </p:nvGrpSpPr>
        <p:grpSpPr>
          <a:xfrm>
            <a:off x="-533735" y="3332806"/>
            <a:ext cx="990936" cy="615630"/>
            <a:chOff x="7066048" y="5880595"/>
            <a:chExt cx="1977916" cy="1228802"/>
          </a:xfrm>
        </p:grpSpPr>
        <p:sp>
          <p:nvSpPr>
            <p:cNvPr id="959" name="Google Shape;959;p13"/>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13"/>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13"/>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13"/>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13"/>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13"/>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13"/>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13"/>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13"/>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13"/>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13"/>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13"/>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13"/>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72" name="Google Shape;972;p13"/>
            <p:cNvGrpSpPr/>
            <p:nvPr/>
          </p:nvGrpSpPr>
          <p:grpSpPr>
            <a:xfrm>
              <a:off x="8345142" y="6766420"/>
              <a:ext cx="698822" cy="329093"/>
              <a:chOff x="811985" y="3296192"/>
              <a:chExt cx="1330582" cy="626605"/>
            </a:xfrm>
          </p:grpSpPr>
          <p:sp>
            <p:nvSpPr>
              <p:cNvPr id="973" name="Google Shape;973;p1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1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1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1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1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1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1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1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1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1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1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84" name="Google Shape;984;p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85" name="Google Shape;985;p13"/>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6" name="Google Shape;986;p13"/>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7" name="Google Shape;987;p13"/>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8" name="Google Shape;988;p13"/>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89" name="Google Shape;989;p13"/>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90" name="Google Shape;990;p13"/>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991" name="Google Shape;991;p13"/>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92" name="Google Shape;992;p13"/>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93" name="Google Shape;993;p13"/>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94" name="Google Shape;994;p13"/>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95" name="Google Shape;995;p13"/>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96" name="Google Shape;996;p13"/>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6378"/>
        <p:cNvGrpSpPr/>
        <p:nvPr/>
      </p:nvGrpSpPr>
      <p:grpSpPr>
        <a:xfrm>
          <a:off x="0" y="0"/>
          <a:ext cx="0" cy="0"/>
          <a:chOff x="0" y="0"/>
          <a:chExt cx="0" cy="0"/>
        </a:xfrm>
      </p:grpSpPr>
      <p:sp>
        <p:nvSpPr>
          <p:cNvPr id="16379" name="Google Shape;16379;p12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380" name="Google Shape;16380;p126"/>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1" name="Google Shape;16381;p126"/>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2" name="Google Shape;16382;p126"/>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383" name="Google Shape;16383;p126"/>
          <p:cNvGrpSpPr/>
          <p:nvPr/>
        </p:nvGrpSpPr>
        <p:grpSpPr>
          <a:xfrm flipH="1">
            <a:off x="4164838" y="4671318"/>
            <a:ext cx="763044" cy="465553"/>
            <a:chOff x="1170428" y="5511318"/>
            <a:chExt cx="3696921" cy="2255586"/>
          </a:xfrm>
        </p:grpSpPr>
        <p:sp>
          <p:nvSpPr>
            <p:cNvPr id="16384" name="Google Shape;16384;p12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5" name="Google Shape;16385;p12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6" name="Google Shape;16386;p12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7" name="Google Shape;16387;p12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8" name="Google Shape;16388;p12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9" name="Google Shape;16389;p12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0" name="Google Shape;16390;p12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1" name="Google Shape;16391;p12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2" name="Google Shape;16392;p12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3" name="Google Shape;16393;p12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4" name="Google Shape;16394;p12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5" name="Google Shape;16395;p12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6" name="Google Shape;16396;p12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7" name="Google Shape;16397;p12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8" name="Google Shape;16398;p12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9" name="Google Shape;16399;p12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0" name="Google Shape;16400;p12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1" name="Google Shape;16401;p12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2" name="Google Shape;16402;p12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3" name="Google Shape;16403;p12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4" name="Google Shape;16404;p12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5" name="Google Shape;16405;p12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6" name="Google Shape;16406;p12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7" name="Google Shape;16407;p12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8" name="Google Shape;16408;p12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9" name="Google Shape;16409;p12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0" name="Google Shape;16410;p12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1" name="Google Shape;16411;p12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2" name="Google Shape;16412;p12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3" name="Google Shape;16413;p12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4" name="Google Shape;16414;p12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5" name="Google Shape;16415;p12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6" name="Google Shape;16416;p12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7" name="Google Shape;16417;p12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8" name="Google Shape;16418;p12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9" name="Google Shape;16419;p12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0" name="Google Shape;16420;p12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1" name="Google Shape;16421;p12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2" name="Google Shape;16422;p12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3" name="Google Shape;16423;p12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4" name="Google Shape;16424;p12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5" name="Google Shape;16425;p12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6" name="Google Shape;16426;p12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7" name="Google Shape;16427;p12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8" name="Google Shape;16428;p12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29" name="Google Shape;16429;p126"/>
          <p:cNvGrpSpPr/>
          <p:nvPr/>
        </p:nvGrpSpPr>
        <p:grpSpPr>
          <a:xfrm flipH="1">
            <a:off x="-995358" y="4681083"/>
            <a:ext cx="2200165" cy="536475"/>
            <a:chOff x="3583002" y="6165007"/>
            <a:chExt cx="2948097" cy="718846"/>
          </a:xfrm>
        </p:grpSpPr>
        <p:grpSp>
          <p:nvGrpSpPr>
            <p:cNvPr id="16430" name="Google Shape;16430;p126"/>
            <p:cNvGrpSpPr/>
            <p:nvPr/>
          </p:nvGrpSpPr>
          <p:grpSpPr>
            <a:xfrm>
              <a:off x="3583002" y="6524432"/>
              <a:ext cx="763222" cy="359421"/>
              <a:chOff x="811985" y="3296192"/>
              <a:chExt cx="1330582" cy="626605"/>
            </a:xfrm>
          </p:grpSpPr>
          <p:sp>
            <p:nvSpPr>
              <p:cNvPr id="16431" name="Google Shape;16431;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2" name="Google Shape;16432;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3" name="Google Shape;16433;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4" name="Google Shape;16434;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5" name="Google Shape;16435;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6" name="Google Shape;16436;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7" name="Google Shape;16437;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8" name="Google Shape;16438;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9" name="Google Shape;16439;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0" name="Google Shape;16440;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1" name="Google Shape;16441;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42" name="Google Shape;16442;p126"/>
            <p:cNvGrpSpPr/>
            <p:nvPr/>
          </p:nvGrpSpPr>
          <p:grpSpPr>
            <a:xfrm>
              <a:off x="4055702" y="6524432"/>
              <a:ext cx="763222" cy="359421"/>
              <a:chOff x="811985" y="3296192"/>
              <a:chExt cx="1330582" cy="626605"/>
            </a:xfrm>
          </p:grpSpPr>
          <p:sp>
            <p:nvSpPr>
              <p:cNvPr id="16443" name="Google Shape;16443;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4" name="Google Shape;16444;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5" name="Google Shape;16445;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6" name="Google Shape;16446;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7" name="Google Shape;16447;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8" name="Google Shape;16448;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9" name="Google Shape;16449;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0" name="Google Shape;16450;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1" name="Google Shape;16451;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2" name="Google Shape;16452;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3" name="Google Shape;16453;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54" name="Google Shape;16454;p126"/>
            <p:cNvGrpSpPr/>
            <p:nvPr/>
          </p:nvGrpSpPr>
          <p:grpSpPr>
            <a:xfrm>
              <a:off x="3583002" y="6165007"/>
              <a:ext cx="763222" cy="359421"/>
              <a:chOff x="811985" y="3296192"/>
              <a:chExt cx="1330582" cy="626605"/>
            </a:xfrm>
          </p:grpSpPr>
          <p:sp>
            <p:nvSpPr>
              <p:cNvPr id="16455" name="Google Shape;16455;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6" name="Google Shape;16456;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7" name="Google Shape;16457;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8" name="Google Shape;16458;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9" name="Google Shape;16459;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0" name="Google Shape;16460;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1" name="Google Shape;16461;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2" name="Google Shape;16462;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3" name="Google Shape;16463;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4" name="Google Shape;16464;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5" name="Google Shape;16465;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66" name="Google Shape;16466;p126"/>
            <p:cNvGrpSpPr/>
            <p:nvPr/>
          </p:nvGrpSpPr>
          <p:grpSpPr>
            <a:xfrm>
              <a:off x="4055702" y="6165007"/>
              <a:ext cx="763222" cy="359421"/>
              <a:chOff x="811985" y="3296192"/>
              <a:chExt cx="1330582" cy="626605"/>
            </a:xfrm>
          </p:grpSpPr>
          <p:sp>
            <p:nvSpPr>
              <p:cNvPr id="16467" name="Google Shape;16467;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8" name="Google Shape;16468;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9" name="Google Shape;16469;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0" name="Google Shape;16470;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1" name="Google Shape;16471;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2" name="Google Shape;16472;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3" name="Google Shape;16473;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4" name="Google Shape;16474;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5" name="Google Shape;16475;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6" name="Google Shape;16476;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7" name="Google Shape;16477;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78" name="Google Shape;16478;p126"/>
            <p:cNvGrpSpPr/>
            <p:nvPr/>
          </p:nvGrpSpPr>
          <p:grpSpPr>
            <a:xfrm>
              <a:off x="4531952" y="6524432"/>
              <a:ext cx="763222" cy="359421"/>
              <a:chOff x="811985" y="3296192"/>
              <a:chExt cx="1330582" cy="626605"/>
            </a:xfrm>
          </p:grpSpPr>
          <p:sp>
            <p:nvSpPr>
              <p:cNvPr id="16479" name="Google Shape;16479;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0" name="Google Shape;16480;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1" name="Google Shape;16481;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2" name="Google Shape;16482;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3" name="Google Shape;16483;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4" name="Google Shape;16484;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5" name="Google Shape;16485;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6" name="Google Shape;16486;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7" name="Google Shape;16487;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8" name="Google Shape;16488;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9" name="Google Shape;16489;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90" name="Google Shape;16490;p126"/>
            <p:cNvGrpSpPr/>
            <p:nvPr/>
          </p:nvGrpSpPr>
          <p:grpSpPr>
            <a:xfrm>
              <a:off x="4531952" y="6165007"/>
              <a:ext cx="763222" cy="359421"/>
              <a:chOff x="811985" y="3296192"/>
              <a:chExt cx="1330582" cy="626605"/>
            </a:xfrm>
          </p:grpSpPr>
          <p:sp>
            <p:nvSpPr>
              <p:cNvPr id="16491" name="Google Shape;16491;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2" name="Google Shape;16492;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3" name="Google Shape;16493;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4" name="Google Shape;16494;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5" name="Google Shape;16495;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6" name="Google Shape;16496;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7" name="Google Shape;16497;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8" name="Google Shape;16498;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9" name="Google Shape;16499;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0" name="Google Shape;16500;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1" name="Google Shape;16501;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02" name="Google Shape;16502;p126"/>
            <p:cNvGrpSpPr/>
            <p:nvPr/>
          </p:nvGrpSpPr>
          <p:grpSpPr>
            <a:xfrm>
              <a:off x="5295177" y="6524432"/>
              <a:ext cx="763222" cy="359421"/>
              <a:chOff x="811985" y="3296192"/>
              <a:chExt cx="1330582" cy="626605"/>
            </a:xfrm>
          </p:grpSpPr>
          <p:sp>
            <p:nvSpPr>
              <p:cNvPr id="16503" name="Google Shape;16503;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4" name="Google Shape;16504;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5" name="Google Shape;16505;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6" name="Google Shape;16506;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7" name="Google Shape;16507;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8" name="Google Shape;16508;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9" name="Google Shape;16509;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0" name="Google Shape;16510;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1" name="Google Shape;16511;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2" name="Google Shape;16512;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3" name="Google Shape;16513;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14" name="Google Shape;16514;p126"/>
            <p:cNvGrpSpPr/>
            <p:nvPr/>
          </p:nvGrpSpPr>
          <p:grpSpPr>
            <a:xfrm>
              <a:off x="5767877" y="6524432"/>
              <a:ext cx="763222" cy="359421"/>
              <a:chOff x="811985" y="3296192"/>
              <a:chExt cx="1330582" cy="626605"/>
            </a:xfrm>
          </p:grpSpPr>
          <p:sp>
            <p:nvSpPr>
              <p:cNvPr id="16515" name="Google Shape;16515;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6" name="Google Shape;16516;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7" name="Google Shape;16517;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8" name="Google Shape;16518;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9" name="Google Shape;16519;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0" name="Google Shape;16520;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1" name="Google Shape;16521;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2" name="Google Shape;16522;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3" name="Google Shape;16523;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4" name="Google Shape;16524;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5" name="Google Shape;16525;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26" name="Google Shape;16526;p126"/>
            <p:cNvGrpSpPr/>
            <p:nvPr/>
          </p:nvGrpSpPr>
          <p:grpSpPr>
            <a:xfrm>
              <a:off x="5295177" y="6165007"/>
              <a:ext cx="763222" cy="359421"/>
              <a:chOff x="811985" y="3296192"/>
              <a:chExt cx="1330582" cy="626605"/>
            </a:xfrm>
          </p:grpSpPr>
          <p:sp>
            <p:nvSpPr>
              <p:cNvPr id="16527" name="Google Shape;16527;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8" name="Google Shape;16528;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9" name="Google Shape;16529;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0" name="Google Shape;16530;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1" name="Google Shape;16531;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2" name="Google Shape;16532;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3" name="Google Shape;16533;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4" name="Google Shape;16534;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5" name="Google Shape;16535;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6" name="Google Shape;16536;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7" name="Google Shape;16537;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38" name="Google Shape;16538;p126"/>
            <p:cNvGrpSpPr/>
            <p:nvPr/>
          </p:nvGrpSpPr>
          <p:grpSpPr>
            <a:xfrm>
              <a:off x="5767877" y="6165007"/>
              <a:ext cx="763222" cy="359421"/>
              <a:chOff x="811985" y="3296192"/>
              <a:chExt cx="1330582" cy="626605"/>
            </a:xfrm>
          </p:grpSpPr>
          <p:sp>
            <p:nvSpPr>
              <p:cNvPr id="16539" name="Google Shape;16539;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0" name="Google Shape;16540;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1" name="Google Shape;16541;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2" name="Google Shape;16542;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3" name="Google Shape;16543;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4" name="Google Shape;16544;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5" name="Google Shape;16545;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6" name="Google Shape;16546;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7" name="Google Shape;16547;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8" name="Google Shape;16548;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9" name="Google Shape;16549;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550" name="Google Shape;16550;p126"/>
          <p:cNvGrpSpPr/>
          <p:nvPr/>
        </p:nvGrpSpPr>
        <p:grpSpPr>
          <a:xfrm flipH="1">
            <a:off x="8380777" y="4587404"/>
            <a:ext cx="763214" cy="394458"/>
            <a:chOff x="4788538" y="2017249"/>
            <a:chExt cx="1752099" cy="905551"/>
          </a:xfrm>
        </p:grpSpPr>
        <p:sp>
          <p:nvSpPr>
            <p:cNvPr id="16551" name="Google Shape;16551;p12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2" name="Google Shape;16552;p12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3" name="Google Shape;16553;p12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4" name="Google Shape;16554;p12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555" name="Google Shape;16555;p126"/>
          <p:cNvGrpSpPr/>
          <p:nvPr/>
        </p:nvGrpSpPr>
        <p:grpSpPr>
          <a:xfrm flipH="1">
            <a:off x="8558827" y="3630281"/>
            <a:ext cx="1555866" cy="1113233"/>
            <a:chOff x="5009981" y="5590256"/>
            <a:chExt cx="1555866" cy="1113233"/>
          </a:xfrm>
        </p:grpSpPr>
        <p:sp>
          <p:nvSpPr>
            <p:cNvPr id="16556" name="Google Shape;16556;p126"/>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7" name="Google Shape;16557;p126"/>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8" name="Google Shape;16558;p126"/>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9" name="Google Shape;16559;p126"/>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0" name="Google Shape;16560;p126"/>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1" name="Google Shape;16561;p126"/>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2" name="Google Shape;16562;p126"/>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3" name="Google Shape;16563;p126"/>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4" name="Google Shape;16564;p126"/>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5" name="Google Shape;16565;p126"/>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6" name="Google Shape;16566;p126"/>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7" name="Google Shape;16567;p126"/>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568" name="Google Shape;16568;p126"/>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9" name="Google Shape;16569;p126"/>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0" name="Google Shape;16570;p126"/>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1" name="Google Shape;16571;p126"/>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2" name="Google Shape;16572;p126"/>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3" name="Google Shape;16573;p126"/>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4" name="Google Shape;16574;p126"/>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5" name="Google Shape;16575;p126"/>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6" name="Google Shape;16576;p126"/>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77" name="Google Shape;16577;p126"/>
          <p:cNvGrpSpPr/>
          <p:nvPr/>
        </p:nvGrpSpPr>
        <p:grpSpPr>
          <a:xfrm>
            <a:off x="-1078723" y="3491106"/>
            <a:ext cx="1791936" cy="1113232"/>
            <a:chOff x="-3849348" y="6952593"/>
            <a:chExt cx="3571016" cy="2218477"/>
          </a:xfrm>
        </p:grpSpPr>
        <p:sp>
          <p:nvSpPr>
            <p:cNvPr id="16578" name="Google Shape;16578;p126"/>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9" name="Google Shape;16579;p126"/>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0" name="Google Shape;16580;p126"/>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1" name="Google Shape;16581;p126"/>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2" name="Google Shape;16582;p126"/>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3" name="Google Shape;16583;p126"/>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4" name="Google Shape;16584;p126"/>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5" name="Google Shape;16585;p126"/>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6" name="Google Shape;16586;p126"/>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7" name="Google Shape;16587;p126"/>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8" name="Google Shape;16588;p126"/>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9" name="Google Shape;16589;p126"/>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0" name="Google Shape;16590;p126"/>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591" name="Google Shape;16591;p126"/>
            <p:cNvGrpSpPr/>
            <p:nvPr/>
          </p:nvGrpSpPr>
          <p:grpSpPr>
            <a:xfrm>
              <a:off x="-1539990" y="8551874"/>
              <a:ext cx="1261658" cy="594147"/>
              <a:chOff x="811985" y="3296192"/>
              <a:chExt cx="1330582" cy="626605"/>
            </a:xfrm>
          </p:grpSpPr>
          <p:sp>
            <p:nvSpPr>
              <p:cNvPr id="16592" name="Google Shape;16592;p12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3" name="Google Shape;16593;p12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4" name="Google Shape;16594;p12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5" name="Google Shape;16595;p12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6" name="Google Shape;16596;p12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7" name="Google Shape;16597;p12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8" name="Google Shape;16598;p12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9" name="Google Shape;16599;p12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0" name="Google Shape;16600;p12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1" name="Google Shape;16601;p12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2" name="Google Shape;16602;p12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6603"/>
        <p:cNvGrpSpPr/>
        <p:nvPr/>
      </p:nvGrpSpPr>
      <p:grpSpPr>
        <a:xfrm>
          <a:off x="0" y="0"/>
          <a:ext cx="0" cy="0"/>
          <a:chOff x="0" y="0"/>
          <a:chExt cx="0" cy="0"/>
        </a:xfrm>
      </p:grpSpPr>
      <p:sp>
        <p:nvSpPr>
          <p:cNvPr id="16604" name="Google Shape;16604;p12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05" name="Google Shape;16605;p127"/>
          <p:cNvGrpSpPr/>
          <p:nvPr/>
        </p:nvGrpSpPr>
        <p:grpSpPr>
          <a:xfrm>
            <a:off x="51" y="4147391"/>
            <a:ext cx="9144051" cy="1409448"/>
            <a:chOff x="1648300" y="2319100"/>
            <a:chExt cx="1480075" cy="228125"/>
          </a:xfrm>
        </p:grpSpPr>
        <p:sp>
          <p:nvSpPr>
            <p:cNvPr id="16606" name="Google Shape;16606;p12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7" name="Google Shape;16607;p12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8" name="Google Shape;16608;p12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9" name="Google Shape;16609;p12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0" name="Google Shape;16610;p12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11" name="Google Shape;16611;p127"/>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2" name="Google Shape;16612;p127"/>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3" name="Google Shape;16613;p127"/>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4" name="Google Shape;16614;p127"/>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5" name="Google Shape;16615;p127"/>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6" name="Google Shape;16616;p127"/>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617" name="Google Shape;16617;p127"/>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16618" name="Google Shape;16618;p127"/>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6619"/>
        <p:cNvGrpSpPr/>
        <p:nvPr/>
      </p:nvGrpSpPr>
      <p:grpSpPr>
        <a:xfrm>
          <a:off x="0" y="0"/>
          <a:ext cx="0" cy="0"/>
          <a:chOff x="0" y="0"/>
          <a:chExt cx="0" cy="0"/>
        </a:xfrm>
      </p:grpSpPr>
      <p:sp>
        <p:nvSpPr>
          <p:cNvPr id="16620" name="Google Shape;16620;p12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6621"/>
        <p:cNvGrpSpPr/>
        <p:nvPr/>
      </p:nvGrpSpPr>
      <p:grpSpPr>
        <a:xfrm>
          <a:off x="0" y="0"/>
          <a:ext cx="0" cy="0"/>
          <a:chOff x="0" y="0"/>
          <a:chExt cx="0" cy="0"/>
        </a:xfrm>
      </p:grpSpPr>
      <p:sp>
        <p:nvSpPr>
          <p:cNvPr id="16622" name="Google Shape;16622;p12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6623" name="Google Shape;16623;p12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6624"/>
        <p:cNvGrpSpPr/>
        <p:nvPr/>
      </p:nvGrpSpPr>
      <p:grpSpPr>
        <a:xfrm>
          <a:off x="0" y="0"/>
          <a:ext cx="0" cy="0"/>
          <a:chOff x="0" y="0"/>
          <a:chExt cx="0" cy="0"/>
        </a:xfrm>
      </p:grpSpPr>
      <p:sp>
        <p:nvSpPr>
          <p:cNvPr id="16625" name="Google Shape;16625;p130"/>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6626"/>
        <p:cNvGrpSpPr/>
        <p:nvPr/>
      </p:nvGrpSpPr>
      <p:grpSpPr>
        <a:xfrm>
          <a:off x="0" y="0"/>
          <a:ext cx="0" cy="0"/>
          <a:chOff x="0" y="0"/>
          <a:chExt cx="0" cy="0"/>
        </a:xfrm>
      </p:grpSpPr>
      <p:sp>
        <p:nvSpPr>
          <p:cNvPr id="16627" name="Google Shape;16627;p13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28" name="Google Shape;16628;p131"/>
          <p:cNvGrpSpPr/>
          <p:nvPr/>
        </p:nvGrpSpPr>
        <p:grpSpPr>
          <a:xfrm>
            <a:off x="51" y="4147391"/>
            <a:ext cx="9144051" cy="1409448"/>
            <a:chOff x="1648300" y="2319100"/>
            <a:chExt cx="1480075" cy="228125"/>
          </a:xfrm>
        </p:grpSpPr>
        <p:sp>
          <p:nvSpPr>
            <p:cNvPr id="16629" name="Google Shape;16629;p13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0" name="Google Shape;16630;p13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1" name="Google Shape;16631;p13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2" name="Google Shape;16632;p13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3" name="Google Shape;16633;p13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634" name="Google Shape;16634;p131"/>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5" name="Google Shape;16635;p131"/>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6" name="Google Shape;16636;p131"/>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7" name="Google Shape;16637;p131"/>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8" name="Google Shape;16638;p131"/>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9" name="Google Shape;16639;p131"/>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0" name="Google Shape;16640;p131"/>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1" name="Google Shape;16641;p131"/>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2" name="Google Shape;16642;p131"/>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3" name="Google Shape;16643;p131"/>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4" name="Google Shape;16644;p131"/>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5" name="Google Shape;16645;p131"/>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16646" name="Google Shape;16646;p131"/>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6647"/>
        <p:cNvGrpSpPr/>
        <p:nvPr/>
      </p:nvGrpSpPr>
      <p:grpSpPr>
        <a:xfrm>
          <a:off x="0" y="0"/>
          <a:ext cx="0" cy="0"/>
          <a:chOff x="0" y="0"/>
          <a:chExt cx="0" cy="0"/>
        </a:xfrm>
      </p:grpSpPr>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6648"/>
        <p:cNvGrpSpPr/>
        <p:nvPr/>
      </p:nvGrpSpPr>
      <p:grpSpPr>
        <a:xfrm>
          <a:off x="0" y="0"/>
          <a:ext cx="0" cy="0"/>
          <a:chOff x="0" y="0"/>
          <a:chExt cx="0" cy="0"/>
        </a:xfrm>
      </p:grpSpPr>
      <p:sp>
        <p:nvSpPr>
          <p:cNvPr id="16649" name="Google Shape;16649;p133"/>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0" name="Google Shape;16650;p133"/>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1" name="Google Shape;16651;p133"/>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2" name="Google Shape;16652;p133"/>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3" name="Google Shape;16653;p133"/>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4" name="Google Shape;16654;p133"/>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5" name="Google Shape;16655;p133"/>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6" name="Google Shape;16656;p133"/>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657" name="Google Shape;16657;p133"/>
          <p:cNvGrpSpPr/>
          <p:nvPr/>
        </p:nvGrpSpPr>
        <p:grpSpPr>
          <a:xfrm>
            <a:off x="5724737" y="4409890"/>
            <a:ext cx="990775" cy="604497"/>
            <a:chOff x="1170428" y="5511318"/>
            <a:chExt cx="3696921" cy="2255586"/>
          </a:xfrm>
        </p:grpSpPr>
        <p:sp>
          <p:nvSpPr>
            <p:cNvPr id="16658" name="Google Shape;16658;p133"/>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9" name="Google Shape;16659;p133"/>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0" name="Google Shape;16660;p133"/>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1" name="Google Shape;16661;p133"/>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2" name="Google Shape;16662;p133"/>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3" name="Google Shape;16663;p133"/>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4" name="Google Shape;16664;p133"/>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5" name="Google Shape;16665;p133"/>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6" name="Google Shape;16666;p133"/>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7" name="Google Shape;16667;p133"/>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8" name="Google Shape;16668;p133"/>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9" name="Google Shape;16669;p133"/>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0" name="Google Shape;16670;p133"/>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1" name="Google Shape;16671;p133"/>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2" name="Google Shape;16672;p133"/>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3" name="Google Shape;16673;p13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4" name="Google Shape;16674;p13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5" name="Google Shape;16675;p133"/>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6" name="Google Shape;16676;p133"/>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7" name="Google Shape;16677;p133"/>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8" name="Google Shape;16678;p133"/>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9" name="Google Shape;16679;p133"/>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0" name="Google Shape;16680;p133"/>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1" name="Google Shape;16681;p133"/>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2" name="Google Shape;16682;p133"/>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3" name="Google Shape;16683;p133"/>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4" name="Google Shape;16684;p133"/>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5" name="Google Shape;16685;p133"/>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6" name="Google Shape;16686;p13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7" name="Google Shape;16687;p13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8" name="Google Shape;16688;p133"/>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9" name="Google Shape;16689;p133"/>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0" name="Google Shape;16690;p133"/>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1" name="Google Shape;16691;p133"/>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2" name="Google Shape;16692;p133"/>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3" name="Google Shape;16693;p133"/>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4" name="Google Shape;16694;p133"/>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5" name="Google Shape;16695;p133"/>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6" name="Google Shape;16696;p133"/>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7" name="Google Shape;16697;p133"/>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8" name="Google Shape;16698;p133"/>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9" name="Google Shape;16699;p133"/>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0" name="Google Shape;16700;p133"/>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1" name="Google Shape;16701;p133"/>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2" name="Google Shape;16702;p133"/>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03" name="Google Shape;16703;p133"/>
          <p:cNvGrpSpPr/>
          <p:nvPr/>
        </p:nvGrpSpPr>
        <p:grpSpPr>
          <a:xfrm flipH="1">
            <a:off x="8430777" y="3024427"/>
            <a:ext cx="1613386" cy="1002334"/>
            <a:chOff x="7066048" y="5880595"/>
            <a:chExt cx="1977916" cy="1228802"/>
          </a:xfrm>
        </p:grpSpPr>
        <p:sp>
          <p:nvSpPr>
            <p:cNvPr id="16704" name="Google Shape;16704;p133"/>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5" name="Google Shape;16705;p133"/>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6" name="Google Shape;16706;p133"/>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7" name="Google Shape;16707;p133"/>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8" name="Google Shape;16708;p133"/>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9" name="Google Shape;16709;p133"/>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0" name="Google Shape;16710;p133"/>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1" name="Google Shape;16711;p133"/>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2" name="Google Shape;16712;p133"/>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3" name="Google Shape;16713;p133"/>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4" name="Google Shape;16714;p133"/>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5" name="Google Shape;16715;p133"/>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6" name="Google Shape;16716;p133"/>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717" name="Google Shape;16717;p133"/>
            <p:cNvGrpSpPr/>
            <p:nvPr/>
          </p:nvGrpSpPr>
          <p:grpSpPr>
            <a:xfrm>
              <a:off x="8345142" y="6766420"/>
              <a:ext cx="698822" cy="329093"/>
              <a:chOff x="811985" y="3296192"/>
              <a:chExt cx="1330582" cy="626605"/>
            </a:xfrm>
          </p:grpSpPr>
          <p:sp>
            <p:nvSpPr>
              <p:cNvPr id="16718" name="Google Shape;16718;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9" name="Google Shape;16719;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0" name="Google Shape;16720;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1" name="Google Shape;16721;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2" name="Google Shape;16722;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3" name="Google Shape;16723;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4" name="Google Shape;16724;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5" name="Google Shape;16725;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6" name="Google Shape;16726;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7" name="Google Shape;16727;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8" name="Google Shape;16728;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729" name="Google Shape;16729;p133"/>
          <p:cNvGrpSpPr/>
          <p:nvPr/>
        </p:nvGrpSpPr>
        <p:grpSpPr>
          <a:xfrm>
            <a:off x="7307795" y="4293016"/>
            <a:ext cx="2245179" cy="821268"/>
            <a:chOff x="6888251" y="5531870"/>
            <a:chExt cx="2586910" cy="946161"/>
          </a:xfrm>
        </p:grpSpPr>
        <p:grpSp>
          <p:nvGrpSpPr>
            <p:cNvPr id="16730" name="Google Shape;16730;p133"/>
            <p:cNvGrpSpPr/>
            <p:nvPr/>
          </p:nvGrpSpPr>
          <p:grpSpPr>
            <a:xfrm>
              <a:off x="6888251" y="6162661"/>
              <a:ext cx="669682" cy="315371"/>
              <a:chOff x="811985" y="3296192"/>
              <a:chExt cx="1330582" cy="626605"/>
            </a:xfrm>
          </p:grpSpPr>
          <p:sp>
            <p:nvSpPr>
              <p:cNvPr id="16731" name="Google Shape;16731;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2" name="Google Shape;16732;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3" name="Google Shape;16733;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4" name="Google Shape;16734;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5" name="Google Shape;16735;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6" name="Google Shape;16736;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7" name="Google Shape;16737;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8" name="Google Shape;16738;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9" name="Google Shape;16739;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0" name="Google Shape;16740;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1" name="Google Shape;16741;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42" name="Google Shape;16742;p133"/>
            <p:cNvGrpSpPr/>
            <p:nvPr/>
          </p:nvGrpSpPr>
          <p:grpSpPr>
            <a:xfrm>
              <a:off x="7303045" y="6162661"/>
              <a:ext cx="669682" cy="315371"/>
              <a:chOff x="811985" y="3296192"/>
              <a:chExt cx="1330582" cy="626605"/>
            </a:xfrm>
          </p:grpSpPr>
          <p:sp>
            <p:nvSpPr>
              <p:cNvPr id="16743" name="Google Shape;16743;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4" name="Google Shape;16744;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5" name="Google Shape;16745;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6" name="Google Shape;16746;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7" name="Google Shape;16747;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8" name="Google Shape;16748;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9" name="Google Shape;16749;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0" name="Google Shape;16750;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1" name="Google Shape;16751;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2" name="Google Shape;16752;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3" name="Google Shape;16753;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54" name="Google Shape;16754;p133"/>
            <p:cNvGrpSpPr/>
            <p:nvPr/>
          </p:nvGrpSpPr>
          <p:grpSpPr>
            <a:xfrm>
              <a:off x="7303045" y="5847265"/>
              <a:ext cx="669682" cy="315371"/>
              <a:chOff x="811985" y="3296192"/>
              <a:chExt cx="1330582" cy="626605"/>
            </a:xfrm>
          </p:grpSpPr>
          <p:sp>
            <p:nvSpPr>
              <p:cNvPr id="16755" name="Google Shape;16755;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6" name="Google Shape;16756;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7" name="Google Shape;16757;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8" name="Google Shape;16758;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9" name="Google Shape;16759;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0" name="Google Shape;16760;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1" name="Google Shape;16761;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2" name="Google Shape;16762;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3" name="Google Shape;16763;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4" name="Google Shape;16764;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5" name="Google Shape;16765;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66" name="Google Shape;16766;p133"/>
            <p:cNvGrpSpPr/>
            <p:nvPr/>
          </p:nvGrpSpPr>
          <p:grpSpPr>
            <a:xfrm>
              <a:off x="7720955" y="6162661"/>
              <a:ext cx="669682" cy="315371"/>
              <a:chOff x="811985" y="3296192"/>
              <a:chExt cx="1330582" cy="626605"/>
            </a:xfrm>
          </p:grpSpPr>
          <p:sp>
            <p:nvSpPr>
              <p:cNvPr id="16767" name="Google Shape;16767;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8" name="Google Shape;16768;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9" name="Google Shape;16769;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0" name="Google Shape;16770;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1" name="Google Shape;16771;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2" name="Google Shape;16772;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3" name="Google Shape;16773;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4" name="Google Shape;16774;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5" name="Google Shape;16775;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6" name="Google Shape;16776;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7" name="Google Shape;16777;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78" name="Google Shape;16778;p133"/>
            <p:cNvGrpSpPr/>
            <p:nvPr/>
          </p:nvGrpSpPr>
          <p:grpSpPr>
            <a:xfrm>
              <a:off x="7720955" y="5847265"/>
              <a:ext cx="669682" cy="315371"/>
              <a:chOff x="811985" y="3296192"/>
              <a:chExt cx="1330582" cy="626605"/>
            </a:xfrm>
          </p:grpSpPr>
          <p:sp>
            <p:nvSpPr>
              <p:cNvPr id="16779" name="Google Shape;16779;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0" name="Google Shape;16780;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1" name="Google Shape;16781;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2" name="Google Shape;16782;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3" name="Google Shape;16783;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4" name="Google Shape;16784;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5" name="Google Shape;16785;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6" name="Google Shape;16786;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7" name="Google Shape;16787;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8" name="Google Shape;16788;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9" name="Google Shape;16789;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790" name="Google Shape;16790;p133"/>
            <p:cNvGrpSpPr/>
            <p:nvPr/>
          </p:nvGrpSpPr>
          <p:grpSpPr>
            <a:xfrm>
              <a:off x="8390684" y="6162661"/>
              <a:ext cx="669682" cy="315371"/>
              <a:chOff x="811985" y="3296192"/>
              <a:chExt cx="1330582" cy="626605"/>
            </a:xfrm>
          </p:grpSpPr>
          <p:sp>
            <p:nvSpPr>
              <p:cNvPr id="16791" name="Google Shape;16791;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2" name="Google Shape;16792;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3" name="Google Shape;16793;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4" name="Google Shape;16794;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5" name="Google Shape;16795;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6" name="Google Shape;16796;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7" name="Google Shape;16797;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8" name="Google Shape;16798;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9" name="Google Shape;16799;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0" name="Google Shape;16800;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1" name="Google Shape;16801;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02" name="Google Shape;16802;p133"/>
            <p:cNvGrpSpPr/>
            <p:nvPr/>
          </p:nvGrpSpPr>
          <p:grpSpPr>
            <a:xfrm>
              <a:off x="8805479" y="6162661"/>
              <a:ext cx="669682" cy="315371"/>
              <a:chOff x="811985" y="3296192"/>
              <a:chExt cx="1330582" cy="626605"/>
            </a:xfrm>
          </p:grpSpPr>
          <p:sp>
            <p:nvSpPr>
              <p:cNvPr id="16803" name="Google Shape;16803;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4" name="Google Shape;16804;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5" name="Google Shape;16805;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6" name="Google Shape;16806;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7" name="Google Shape;16807;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8" name="Google Shape;16808;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9" name="Google Shape;16809;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0" name="Google Shape;16810;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1" name="Google Shape;16811;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2" name="Google Shape;16812;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3" name="Google Shape;16813;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14" name="Google Shape;16814;p133"/>
            <p:cNvGrpSpPr/>
            <p:nvPr/>
          </p:nvGrpSpPr>
          <p:grpSpPr>
            <a:xfrm>
              <a:off x="8390684" y="5847265"/>
              <a:ext cx="669682" cy="315371"/>
              <a:chOff x="811985" y="3296192"/>
              <a:chExt cx="1330582" cy="626605"/>
            </a:xfrm>
          </p:grpSpPr>
          <p:sp>
            <p:nvSpPr>
              <p:cNvPr id="16815" name="Google Shape;16815;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6" name="Google Shape;16816;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7" name="Google Shape;16817;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8" name="Google Shape;16818;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9" name="Google Shape;16819;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0" name="Google Shape;16820;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1" name="Google Shape;16821;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2" name="Google Shape;16822;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3" name="Google Shape;16823;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4" name="Google Shape;16824;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5" name="Google Shape;16825;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26" name="Google Shape;16826;p133"/>
            <p:cNvGrpSpPr/>
            <p:nvPr/>
          </p:nvGrpSpPr>
          <p:grpSpPr>
            <a:xfrm>
              <a:off x="8805479" y="5847265"/>
              <a:ext cx="669682" cy="315371"/>
              <a:chOff x="811985" y="3296192"/>
              <a:chExt cx="1330582" cy="626605"/>
            </a:xfrm>
          </p:grpSpPr>
          <p:sp>
            <p:nvSpPr>
              <p:cNvPr id="16827" name="Google Shape;16827;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8" name="Google Shape;16828;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9" name="Google Shape;16829;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0" name="Google Shape;16830;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1" name="Google Shape;16831;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2" name="Google Shape;16832;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3" name="Google Shape;16833;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4" name="Google Shape;16834;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5" name="Google Shape;16835;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6" name="Google Shape;16836;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7" name="Google Shape;16837;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38" name="Google Shape;16838;p133"/>
            <p:cNvGrpSpPr/>
            <p:nvPr/>
          </p:nvGrpSpPr>
          <p:grpSpPr>
            <a:xfrm>
              <a:off x="8390684" y="5531870"/>
              <a:ext cx="669682" cy="315371"/>
              <a:chOff x="811985" y="3296192"/>
              <a:chExt cx="1330582" cy="626605"/>
            </a:xfrm>
          </p:grpSpPr>
          <p:sp>
            <p:nvSpPr>
              <p:cNvPr id="16839" name="Google Shape;16839;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0" name="Google Shape;16840;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1" name="Google Shape;16841;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2" name="Google Shape;16842;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3" name="Google Shape;16843;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4" name="Google Shape;16844;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5" name="Google Shape;16845;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6" name="Google Shape;16846;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7" name="Google Shape;16847;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8" name="Google Shape;16848;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9" name="Google Shape;16849;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850" name="Google Shape;16850;p133"/>
            <p:cNvGrpSpPr/>
            <p:nvPr/>
          </p:nvGrpSpPr>
          <p:grpSpPr>
            <a:xfrm>
              <a:off x="8805479" y="5531870"/>
              <a:ext cx="669682" cy="315371"/>
              <a:chOff x="811985" y="3296192"/>
              <a:chExt cx="1330582" cy="626605"/>
            </a:xfrm>
          </p:grpSpPr>
          <p:sp>
            <p:nvSpPr>
              <p:cNvPr id="16851" name="Google Shape;16851;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2" name="Google Shape;16852;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3" name="Google Shape;16853;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4" name="Google Shape;16854;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5" name="Google Shape;16855;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6" name="Google Shape;16856;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7" name="Google Shape;16857;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8" name="Google Shape;16858;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9" name="Google Shape;16859;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0" name="Google Shape;16860;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1" name="Google Shape;16861;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862" name="Google Shape;16862;p133"/>
          <p:cNvGrpSpPr/>
          <p:nvPr/>
        </p:nvGrpSpPr>
        <p:grpSpPr>
          <a:xfrm flipH="1">
            <a:off x="1678275" y="4509915"/>
            <a:ext cx="990775" cy="604497"/>
            <a:chOff x="1170428" y="5511318"/>
            <a:chExt cx="3696921" cy="2255586"/>
          </a:xfrm>
        </p:grpSpPr>
        <p:sp>
          <p:nvSpPr>
            <p:cNvPr id="16863" name="Google Shape;16863;p133"/>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4" name="Google Shape;16864;p133"/>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5" name="Google Shape;16865;p133"/>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6" name="Google Shape;16866;p133"/>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7" name="Google Shape;16867;p133"/>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8" name="Google Shape;16868;p133"/>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9" name="Google Shape;16869;p133"/>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0" name="Google Shape;16870;p133"/>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1" name="Google Shape;16871;p133"/>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2" name="Google Shape;16872;p133"/>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3" name="Google Shape;16873;p133"/>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4" name="Google Shape;16874;p133"/>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5" name="Google Shape;16875;p133"/>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6" name="Google Shape;16876;p133"/>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7" name="Google Shape;16877;p133"/>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8" name="Google Shape;16878;p13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9" name="Google Shape;16879;p13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0" name="Google Shape;16880;p133"/>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1" name="Google Shape;16881;p133"/>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2" name="Google Shape;16882;p133"/>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3" name="Google Shape;16883;p133"/>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4" name="Google Shape;16884;p133"/>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5" name="Google Shape;16885;p133"/>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6" name="Google Shape;16886;p133"/>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7" name="Google Shape;16887;p133"/>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8" name="Google Shape;16888;p133"/>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9" name="Google Shape;16889;p133"/>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0" name="Google Shape;16890;p133"/>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1" name="Google Shape;16891;p13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2" name="Google Shape;16892;p13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3" name="Google Shape;16893;p133"/>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4" name="Google Shape;16894;p133"/>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5" name="Google Shape;16895;p133"/>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6" name="Google Shape;16896;p133"/>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7" name="Google Shape;16897;p133"/>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8" name="Google Shape;16898;p133"/>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9" name="Google Shape;16899;p133"/>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0" name="Google Shape;16900;p133"/>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1" name="Google Shape;16901;p133"/>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2" name="Google Shape;16902;p133"/>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3" name="Google Shape;16903;p133"/>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4" name="Google Shape;16904;p133"/>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5" name="Google Shape;16905;p133"/>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6" name="Google Shape;16906;p133"/>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7" name="Google Shape;16907;p133"/>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08" name="Google Shape;16908;p133"/>
          <p:cNvGrpSpPr/>
          <p:nvPr/>
        </p:nvGrpSpPr>
        <p:grpSpPr>
          <a:xfrm>
            <a:off x="-533735" y="3332806"/>
            <a:ext cx="990936" cy="615630"/>
            <a:chOff x="7066048" y="5880595"/>
            <a:chExt cx="1977916" cy="1228802"/>
          </a:xfrm>
        </p:grpSpPr>
        <p:sp>
          <p:nvSpPr>
            <p:cNvPr id="16909" name="Google Shape;16909;p133"/>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0" name="Google Shape;16910;p133"/>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1" name="Google Shape;16911;p133"/>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2" name="Google Shape;16912;p133"/>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3" name="Google Shape;16913;p133"/>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4" name="Google Shape;16914;p133"/>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5" name="Google Shape;16915;p133"/>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6" name="Google Shape;16916;p133"/>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7" name="Google Shape;16917;p133"/>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8" name="Google Shape;16918;p133"/>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9" name="Google Shape;16919;p133"/>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0" name="Google Shape;16920;p133"/>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1" name="Google Shape;16921;p133"/>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22" name="Google Shape;16922;p133"/>
            <p:cNvGrpSpPr/>
            <p:nvPr/>
          </p:nvGrpSpPr>
          <p:grpSpPr>
            <a:xfrm>
              <a:off x="8345142" y="6766420"/>
              <a:ext cx="698822" cy="329093"/>
              <a:chOff x="811985" y="3296192"/>
              <a:chExt cx="1330582" cy="626605"/>
            </a:xfrm>
          </p:grpSpPr>
          <p:sp>
            <p:nvSpPr>
              <p:cNvPr id="16923" name="Google Shape;16923;p1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4" name="Google Shape;16924;p1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5" name="Google Shape;16925;p1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6" name="Google Shape;16926;p1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7" name="Google Shape;16927;p1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8" name="Google Shape;16928;p1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9" name="Google Shape;16929;p1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0" name="Google Shape;16930;p1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1" name="Google Shape;16931;p1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2" name="Google Shape;16932;p1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3" name="Google Shape;16933;p1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6934" name="Google Shape;16934;p1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935" name="Google Shape;16935;p133"/>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36" name="Google Shape;16936;p133"/>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37" name="Google Shape;16937;p133"/>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38" name="Google Shape;16938;p133"/>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39" name="Google Shape;16939;p133"/>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40" name="Google Shape;16940;p133"/>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6941" name="Google Shape;16941;p133"/>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942" name="Google Shape;16942;p133"/>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943" name="Google Shape;16943;p133"/>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944" name="Google Shape;16944;p133"/>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945" name="Google Shape;16945;p133"/>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6946" name="Google Shape;16946;p133"/>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16947"/>
        <p:cNvGrpSpPr/>
        <p:nvPr/>
      </p:nvGrpSpPr>
      <p:grpSpPr>
        <a:xfrm>
          <a:off x="0" y="0"/>
          <a:ext cx="0" cy="0"/>
          <a:chOff x="0" y="0"/>
          <a:chExt cx="0" cy="0"/>
        </a:xfrm>
      </p:grpSpPr>
      <p:sp>
        <p:nvSpPr>
          <p:cNvPr id="16948" name="Google Shape;16948;p134"/>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49" name="Google Shape;16949;p134"/>
          <p:cNvGrpSpPr/>
          <p:nvPr/>
        </p:nvGrpSpPr>
        <p:grpSpPr>
          <a:xfrm>
            <a:off x="51" y="4147391"/>
            <a:ext cx="9144051" cy="1409448"/>
            <a:chOff x="1648300" y="2319100"/>
            <a:chExt cx="1480075" cy="228125"/>
          </a:xfrm>
        </p:grpSpPr>
        <p:sp>
          <p:nvSpPr>
            <p:cNvPr id="16950" name="Google Shape;16950;p13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1" name="Google Shape;16951;p13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2" name="Google Shape;16952;p13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3" name="Google Shape;16953;p13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4" name="Google Shape;16954;p13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955" name="Google Shape;16955;p134"/>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6" name="Google Shape;16956;p134"/>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7" name="Google Shape;16957;p134"/>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8" name="Google Shape;16958;p134"/>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9" name="Google Shape;16959;p134"/>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0" name="Google Shape;16960;p134"/>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1" name="Google Shape;16961;p134"/>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2" name="Google Shape;16962;p134"/>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3" name="Google Shape;16963;p134"/>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964" name="Google Shape;16964;p134"/>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6965"/>
        <p:cNvGrpSpPr/>
        <p:nvPr/>
      </p:nvGrpSpPr>
      <p:grpSpPr>
        <a:xfrm>
          <a:off x="0" y="0"/>
          <a:ext cx="0" cy="0"/>
          <a:chOff x="0" y="0"/>
          <a:chExt cx="0" cy="0"/>
        </a:xfrm>
      </p:grpSpPr>
      <p:sp>
        <p:nvSpPr>
          <p:cNvPr id="16966" name="Google Shape;16966;p135"/>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7" name="Google Shape;16967;p135"/>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8" name="Google Shape;16968;p13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69" name="Google Shape;16969;p135"/>
          <p:cNvGrpSpPr/>
          <p:nvPr/>
        </p:nvGrpSpPr>
        <p:grpSpPr>
          <a:xfrm>
            <a:off x="76" y="4603991"/>
            <a:ext cx="9144051" cy="1409448"/>
            <a:chOff x="1648300" y="2319100"/>
            <a:chExt cx="1480075" cy="228125"/>
          </a:xfrm>
        </p:grpSpPr>
        <p:sp>
          <p:nvSpPr>
            <p:cNvPr id="16970" name="Google Shape;16970;p13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1" name="Google Shape;16971;p13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2" name="Google Shape;16972;p13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3" name="Google Shape;16973;p13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4" name="Google Shape;16974;p13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75" name="Google Shape;16975;p135"/>
          <p:cNvGrpSpPr/>
          <p:nvPr/>
        </p:nvGrpSpPr>
        <p:grpSpPr>
          <a:xfrm>
            <a:off x="622848" y="4570601"/>
            <a:ext cx="1223755" cy="447698"/>
            <a:chOff x="5331602" y="3459769"/>
            <a:chExt cx="2948097" cy="1078271"/>
          </a:xfrm>
        </p:grpSpPr>
        <p:grpSp>
          <p:nvGrpSpPr>
            <p:cNvPr id="16976" name="Google Shape;16976;p135"/>
            <p:cNvGrpSpPr/>
            <p:nvPr/>
          </p:nvGrpSpPr>
          <p:grpSpPr>
            <a:xfrm>
              <a:off x="5331602" y="4178619"/>
              <a:ext cx="763222" cy="359421"/>
              <a:chOff x="811985" y="3296192"/>
              <a:chExt cx="1330582" cy="626605"/>
            </a:xfrm>
          </p:grpSpPr>
          <p:sp>
            <p:nvSpPr>
              <p:cNvPr id="16977" name="Google Shape;16977;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8" name="Google Shape;16978;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9" name="Google Shape;16979;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0" name="Google Shape;16980;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1" name="Google Shape;16981;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2" name="Google Shape;16982;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3" name="Google Shape;16983;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4" name="Google Shape;16984;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5" name="Google Shape;16985;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6" name="Google Shape;16986;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7" name="Google Shape;16987;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988" name="Google Shape;16988;p135"/>
            <p:cNvGrpSpPr/>
            <p:nvPr/>
          </p:nvGrpSpPr>
          <p:grpSpPr>
            <a:xfrm>
              <a:off x="5804302" y="4178619"/>
              <a:ext cx="763222" cy="359421"/>
              <a:chOff x="811985" y="3296192"/>
              <a:chExt cx="1330582" cy="626605"/>
            </a:xfrm>
          </p:grpSpPr>
          <p:sp>
            <p:nvSpPr>
              <p:cNvPr id="16989" name="Google Shape;16989;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0" name="Google Shape;16990;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1" name="Google Shape;16991;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2" name="Google Shape;16992;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3" name="Google Shape;16993;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4" name="Google Shape;16994;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5" name="Google Shape;16995;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6" name="Google Shape;16996;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7" name="Google Shape;16997;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8" name="Google Shape;16998;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9" name="Google Shape;16999;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00" name="Google Shape;17000;p135"/>
            <p:cNvGrpSpPr/>
            <p:nvPr/>
          </p:nvGrpSpPr>
          <p:grpSpPr>
            <a:xfrm>
              <a:off x="5331602" y="3819194"/>
              <a:ext cx="763222" cy="359421"/>
              <a:chOff x="811985" y="3296192"/>
              <a:chExt cx="1330582" cy="626605"/>
            </a:xfrm>
          </p:grpSpPr>
          <p:sp>
            <p:nvSpPr>
              <p:cNvPr id="17001" name="Google Shape;17001;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2" name="Google Shape;17002;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3" name="Google Shape;17003;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4" name="Google Shape;17004;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5" name="Google Shape;17005;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6" name="Google Shape;17006;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7" name="Google Shape;17007;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8" name="Google Shape;17008;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9" name="Google Shape;17009;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0" name="Google Shape;17010;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1" name="Google Shape;17011;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12" name="Google Shape;17012;p135"/>
            <p:cNvGrpSpPr/>
            <p:nvPr/>
          </p:nvGrpSpPr>
          <p:grpSpPr>
            <a:xfrm>
              <a:off x="5804302" y="3819194"/>
              <a:ext cx="763222" cy="359421"/>
              <a:chOff x="811985" y="3296192"/>
              <a:chExt cx="1330582" cy="626605"/>
            </a:xfrm>
          </p:grpSpPr>
          <p:sp>
            <p:nvSpPr>
              <p:cNvPr id="17013" name="Google Shape;17013;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4" name="Google Shape;17014;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5" name="Google Shape;17015;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6" name="Google Shape;17016;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7" name="Google Shape;17017;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8" name="Google Shape;17018;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9" name="Google Shape;17019;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0" name="Google Shape;17020;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1" name="Google Shape;17021;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2" name="Google Shape;17022;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3" name="Google Shape;17023;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24" name="Google Shape;17024;p135"/>
            <p:cNvGrpSpPr/>
            <p:nvPr/>
          </p:nvGrpSpPr>
          <p:grpSpPr>
            <a:xfrm>
              <a:off x="6280552" y="4178619"/>
              <a:ext cx="763222" cy="359421"/>
              <a:chOff x="811985" y="3296192"/>
              <a:chExt cx="1330582" cy="626605"/>
            </a:xfrm>
          </p:grpSpPr>
          <p:sp>
            <p:nvSpPr>
              <p:cNvPr id="17025" name="Google Shape;17025;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6" name="Google Shape;17026;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7" name="Google Shape;17027;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8" name="Google Shape;17028;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9" name="Google Shape;17029;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0" name="Google Shape;17030;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1" name="Google Shape;17031;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2" name="Google Shape;17032;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3" name="Google Shape;17033;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4" name="Google Shape;17034;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5" name="Google Shape;17035;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36" name="Google Shape;17036;p135"/>
            <p:cNvGrpSpPr/>
            <p:nvPr/>
          </p:nvGrpSpPr>
          <p:grpSpPr>
            <a:xfrm>
              <a:off x="6280552" y="3819194"/>
              <a:ext cx="763222" cy="359421"/>
              <a:chOff x="811985" y="3296192"/>
              <a:chExt cx="1330582" cy="626605"/>
            </a:xfrm>
          </p:grpSpPr>
          <p:sp>
            <p:nvSpPr>
              <p:cNvPr id="17037" name="Google Shape;17037;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8" name="Google Shape;17038;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9" name="Google Shape;17039;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0" name="Google Shape;17040;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1" name="Google Shape;17041;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2" name="Google Shape;17042;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3" name="Google Shape;17043;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4" name="Google Shape;17044;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5" name="Google Shape;17045;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6" name="Google Shape;17046;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7" name="Google Shape;17047;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48" name="Google Shape;17048;p135"/>
            <p:cNvGrpSpPr/>
            <p:nvPr/>
          </p:nvGrpSpPr>
          <p:grpSpPr>
            <a:xfrm>
              <a:off x="7043777" y="4178619"/>
              <a:ext cx="763222" cy="359421"/>
              <a:chOff x="811985" y="3296192"/>
              <a:chExt cx="1330582" cy="626605"/>
            </a:xfrm>
          </p:grpSpPr>
          <p:sp>
            <p:nvSpPr>
              <p:cNvPr id="17049" name="Google Shape;17049;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0" name="Google Shape;17050;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1" name="Google Shape;17051;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2" name="Google Shape;17052;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3" name="Google Shape;17053;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4" name="Google Shape;17054;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5" name="Google Shape;17055;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6" name="Google Shape;17056;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7" name="Google Shape;17057;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8" name="Google Shape;17058;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9" name="Google Shape;17059;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60" name="Google Shape;17060;p135"/>
            <p:cNvGrpSpPr/>
            <p:nvPr/>
          </p:nvGrpSpPr>
          <p:grpSpPr>
            <a:xfrm>
              <a:off x="7516477" y="4178619"/>
              <a:ext cx="763222" cy="359421"/>
              <a:chOff x="811985" y="3296192"/>
              <a:chExt cx="1330582" cy="626605"/>
            </a:xfrm>
          </p:grpSpPr>
          <p:sp>
            <p:nvSpPr>
              <p:cNvPr id="17061" name="Google Shape;17061;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2" name="Google Shape;17062;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3" name="Google Shape;17063;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4" name="Google Shape;17064;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5" name="Google Shape;17065;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6" name="Google Shape;17066;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7" name="Google Shape;17067;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8" name="Google Shape;17068;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9" name="Google Shape;17069;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0" name="Google Shape;17070;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1" name="Google Shape;17071;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72" name="Google Shape;17072;p135"/>
            <p:cNvGrpSpPr/>
            <p:nvPr/>
          </p:nvGrpSpPr>
          <p:grpSpPr>
            <a:xfrm>
              <a:off x="7043777" y="3819194"/>
              <a:ext cx="763222" cy="359421"/>
              <a:chOff x="811985" y="3296192"/>
              <a:chExt cx="1330582" cy="626605"/>
            </a:xfrm>
          </p:grpSpPr>
          <p:sp>
            <p:nvSpPr>
              <p:cNvPr id="17073" name="Google Shape;17073;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4" name="Google Shape;17074;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5" name="Google Shape;17075;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6" name="Google Shape;17076;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7" name="Google Shape;17077;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8" name="Google Shape;17078;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9" name="Google Shape;17079;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0" name="Google Shape;17080;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1" name="Google Shape;17081;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2" name="Google Shape;17082;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3" name="Google Shape;17083;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84" name="Google Shape;17084;p135"/>
            <p:cNvGrpSpPr/>
            <p:nvPr/>
          </p:nvGrpSpPr>
          <p:grpSpPr>
            <a:xfrm>
              <a:off x="7516477" y="3819194"/>
              <a:ext cx="763222" cy="359421"/>
              <a:chOff x="811985" y="3296192"/>
              <a:chExt cx="1330582" cy="626605"/>
            </a:xfrm>
          </p:grpSpPr>
          <p:sp>
            <p:nvSpPr>
              <p:cNvPr id="17085" name="Google Shape;17085;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6" name="Google Shape;17086;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7" name="Google Shape;17087;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8" name="Google Shape;17088;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9" name="Google Shape;17089;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0" name="Google Shape;17090;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1" name="Google Shape;17091;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2" name="Google Shape;17092;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3" name="Google Shape;17093;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4" name="Google Shape;17094;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5" name="Google Shape;17095;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096" name="Google Shape;17096;p135"/>
            <p:cNvGrpSpPr/>
            <p:nvPr/>
          </p:nvGrpSpPr>
          <p:grpSpPr>
            <a:xfrm>
              <a:off x="6280552" y="3459769"/>
              <a:ext cx="763222" cy="359421"/>
              <a:chOff x="811985" y="3296192"/>
              <a:chExt cx="1330582" cy="626605"/>
            </a:xfrm>
          </p:grpSpPr>
          <p:sp>
            <p:nvSpPr>
              <p:cNvPr id="17097" name="Google Shape;17097;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8" name="Google Shape;17098;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9" name="Google Shape;17099;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0" name="Google Shape;17100;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1" name="Google Shape;17101;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2" name="Google Shape;17102;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3" name="Google Shape;17103;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4" name="Google Shape;17104;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5" name="Google Shape;17105;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6" name="Google Shape;17106;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7" name="Google Shape;17107;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08" name="Google Shape;17108;p135"/>
            <p:cNvGrpSpPr/>
            <p:nvPr/>
          </p:nvGrpSpPr>
          <p:grpSpPr>
            <a:xfrm>
              <a:off x="7043777" y="3459769"/>
              <a:ext cx="763222" cy="359421"/>
              <a:chOff x="811985" y="3296192"/>
              <a:chExt cx="1330582" cy="626605"/>
            </a:xfrm>
          </p:grpSpPr>
          <p:sp>
            <p:nvSpPr>
              <p:cNvPr id="17109" name="Google Shape;17109;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0" name="Google Shape;17110;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1" name="Google Shape;17111;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2" name="Google Shape;17112;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3" name="Google Shape;17113;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4" name="Google Shape;17114;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5" name="Google Shape;17115;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6" name="Google Shape;17116;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7" name="Google Shape;17117;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8" name="Google Shape;17118;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9" name="Google Shape;17119;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0" name="Google Shape;17120;p135"/>
            <p:cNvGrpSpPr/>
            <p:nvPr/>
          </p:nvGrpSpPr>
          <p:grpSpPr>
            <a:xfrm>
              <a:off x="7516477" y="3459769"/>
              <a:ext cx="763222" cy="359421"/>
              <a:chOff x="811985" y="3296192"/>
              <a:chExt cx="1330582" cy="626605"/>
            </a:xfrm>
          </p:grpSpPr>
          <p:sp>
            <p:nvSpPr>
              <p:cNvPr id="17121" name="Google Shape;17121;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2" name="Google Shape;17122;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3" name="Google Shape;17123;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4" name="Google Shape;17124;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5" name="Google Shape;17125;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6" name="Google Shape;17126;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7" name="Google Shape;17127;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8" name="Google Shape;17128;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9" name="Google Shape;17129;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0" name="Google Shape;17130;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1" name="Google Shape;17131;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132" name="Google Shape;17132;p135"/>
          <p:cNvGrpSpPr/>
          <p:nvPr/>
        </p:nvGrpSpPr>
        <p:grpSpPr>
          <a:xfrm>
            <a:off x="191340" y="4697848"/>
            <a:ext cx="2226832" cy="445663"/>
            <a:chOff x="3844788" y="3789525"/>
            <a:chExt cx="3388878" cy="678124"/>
          </a:xfrm>
        </p:grpSpPr>
        <p:sp>
          <p:nvSpPr>
            <p:cNvPr id="17133" name="Google Shape;17133;p13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4" name="Google Shape;17134;p13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5" name="Google Shape;17135;p13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6" name="Google Shape;17136;p13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7" name="Google Shape;17137;p13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38" name="Google Shape;17138;p135"/>
          <p:cNvGrpSpPr/>
          <p:nvPr/>
        </p:nvGrpSpPr>
        <p:grpSpPr>
          <a:xfrm>
            <a:off x="6784663" y="4604091"/>
            <a:ext cx="1803066" cy="360856"/>
            <a:chOff x="6105603" y="6561295"/>
            <a:chExt cx="2226832" cy="445667"/>
          </a:xfrm>
        </p:grpSpPr>
        <p:grpSp>
          <p:nvGrpSpPr>
            <p:cNvPr id="17139" name="Google Shape;17139;p135"/>
            <p:cNvGrpSpPr/>
            <p:nvPr/>
          </p:nvGrpSpPr>
          <p:grpSpPr>
            <a:xfrm flipH="1">
              <a:off x="6607147" y="6561295"/>
              <a:ext cx="1223753" cy="298491"/>
              <a:chOff x="6607147" y="6458520"/>
              <a:chExt cx="1223753" cy="298491"/>
            </a:xfrm>
          </p:grpSpPr>
          <p:grpSp>
            <p:nvGrpSpPr>
              <p:cNvPr id="17140" name="Google Shape;17140;p135"/>
              <p:cNvGrpSpPr/>
              <p:nvPr/>
            </p:nvGrpSpPr>
            <p:grpSpPr>
              <a:xfrm>
                <a:off x="6607147" y="6607753"/>
                <a:ext cx="316812" cy="149257"/>
                <a:chOff x="811985" y="3296192"/>
                <a:chExt cx="1330582" cy="626605"/>
              </a:xfrm>
            </p:grpSpPr>
            <p:sp>
              <p:nvSpPr>
                <p:cNvPr id="17141" name="Google Shape;17141;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2" name="Google Shape;17142;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3" name="Google Shape;17143;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4" name="Google Shape;17144;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5" name="Google Shape;17145;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6" name="Google Shape;17146;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7" name="Google Shape;17147;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8" name="Google Shape;17148;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9" name="Google Shape;17149;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0" name="Google Shape;17150;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1" name="Google Shape;17151;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52" name="Google Shape;17152;p135"/>
              <p:cNvGrpSpPr/>
              <p:nvPr/>
            </p:nvGrpSpPr>
            <p:grpSpPr>
              <a:xfrm>
                <a:off x="6803364" y="6607753"/>
                <a:ext cx="316812" cy="149257"/>
                <a:chOff x="811985" y="3296192"/>
                <a:chExt cx="1330582" cy="626605"/>
              </a:xfrm>
            </p:grpSpPr>
            <p:sp>
              <p:nvSpPr>
                <p:cNvPr id="17153" name="Google Shape;17153;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4" name="Google Shape;17154;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5" name="Google Shape;17155;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6" name="Google Shape;17156;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7" name="Google Shape;17157;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8" name="Google Shape;17158;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9" name="Google Shape;17159;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0" name="Google Shape;17160;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1" name="Google Shape;17161;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2" name="Google Shape;17162;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3" name="Google Shape;17163;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64" name="Google Shape;17164;p135"/>
              <p:cNvGrpSpPr/>
              <p:nvPr/>
            </p:nvGrpSpPr>
            <p:grpSpPr>
              <a:xfrm>
                <a:off x="7001056" y="6607753"/>
                <a:ext cx="316812" cy="149257"/>
                <a:chOff x="811985" y="3296192"/>
                <a:chExt cx="1330582" cy="626605"/>
              </a:xfrm>
            </p:grpSpPr>
            <p:sp>
              <p:nvSpPr>
                <p:cNvPr id="17165" name="Google Shape;17165;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6" name="Google Shape;17166;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7" name="Google Shape;17167;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8" name="Google Shape;17168;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9" name="Google Shape;17169;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0" name="Google Shape;17170;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1" name="Google Shape;17171;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2" name="Google Shape;17172;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3" name="Google Shape;17173;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4" name="Google Shape;17174;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5" name="Google Shape;17175;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76" name="Google Shape;17176;p135"/>
              <p:cNvGrpSpPr/>
              <p:nvPr/>
            </p:nvGrpSpPr>
            <p:grpSpPr>
              <a:xfrm>
                <a:off x="7001056" y="6458520"/>
                <a:ext cx="316812" cy="149257"/>
                <a:chOff x="811985" y="3296192"/>
                <a:chExt cx="1330582" cy="626605"/>
              </a:xfrm>
            </p:grpSpPr>
            <p:sp>
              <p:nvSpPr>
                <p:cNvPr id="17177" name="Google Shape;17177;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8" name="Google Shape;17178;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9" name="Google Shape;17179;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0" name="Google Shape;17180;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1" name="Google Shape;17181;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2" name="Google Shape;17182;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3" name="Google Shape;17183;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4" name="Google Shape;17184;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5" name="Google Shape;17185;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6" name="Google Shape;17186;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7" name="Google Shape;17187;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88" name="Google Shape;17188;p135"/>
              <p:cNvGrpSpPr/>
              <p:nvPr/>
            </p:nvGrpSpPr>
            <p:grpSpPr>
              <a:xfrm>
                <a:off x="7317870" y="6607753"/>
                <a:ext cx="316812" cy="149257"/>
                <a:chOff x="811985" y="3296192"/>
                <a:chExt cx="1330582" cy="626605"/>
              </a:xfrm>
            </p:grpSpPr>
            <p:sp>
              <p:nvSpPr>
                <p:cNvPr id="17189" name="Google Shape;17189;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0" name="Google Shape;17190;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1" name="Google Shape;17191;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2" name="Google Shape;17192;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3" name="Google Shape;17193;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4" name="Google Shape;17194;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5" name="Google Shape;17195;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6" name="Google Shape;17196;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7" name="Google Shape;17197;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8" name="Google Shape;17198;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9" name="Google Shape;17199;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00" name="Google Shape;17200;p135"/>
              <p:cNvGrpSpPr/>
              <p:nvPr/>
            </p:nvGrpSpPr>
            <p:grpSpPr>
              <a:xfrm>
                <a:off x="7514088" y="6607753"/>
                <a:ext cx="316812" cy="149257"/>
                <a:chOff x="811985" y="3296192"/>
                <a:chExt cx="1330582" cy="626605"/>
              </a:xfrm>
            </p:grpSpPr>
            <p:sp>
              <p:nvSpPr>
                <p:cNvPr id="17201" name="Google Shape;17201;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2" name="Google Shape;17202;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3" name="Google Shape;17203;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4" name="Google Shape;17204;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5" name="Google Shape;17205;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6" name="Google Shape;17206;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7" name="Google Shape;17207;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8" name="Google Shape;17208;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9" name="Google Shape;17209;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0" name="Google Shape;17210;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1" name="Google Shape;17211;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12" name="Google Shape;17212;p135"/>
              <p:cNvGrpSpPr/>
              <p:nvPr/>
            </p:nvGrpSpPr>
            <p:grpSpPr>
              <a:xfrm>
                <a:off x="7317870" y="6458520"/>
                <a:ext cx="316812" cy="149257"/>
                <a:chOff x="811985" y="3296192"/>
                <a:chExt cx="1330582" cy="626605"/>
              </a:xfrm>
            </p:grpSpPr>
            <p:sp>
              <p:nvSpPr>
                <p:cNvPr id="17213" name="Google Shape;17213;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4" name="Google Shape;17214;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5" name="Google Shape;17215;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6" name="Google Shape;17216;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7" name="Google Shape;17217;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8" name="Google Shape;17218;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9" name="Google Shape;17219;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0" name="Google Shape;17220;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1" name="Google Shape;17221;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2" name="Google Shape;17222;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3" name="Google Shape;17223;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24" name="Google Shape;17224;p135"/>
              <p:cNvGrpSpPr/>
              <p:nvPr/>
            </p:nvGrpSpPr>
            <p:grpSpPr>
              <a:xfrm>
                <a:off x="7514088" y="6458520"/>
                <a:ext cx="316812" cy="149257"/>
                <a:chOff x="811985" y="3296192"/>
                <a:chExt cx="1330582" cy="626605"/>
              </a:xfrm>
            </p:grpSpPr>
            <p:sp>
              <p:nvSpPr>
                <p:cNvPr id="17225" name="Google Shape;17225;p13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6" name="Google Shape;17226;p13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7" name="Google Shape;17227;p13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8" name="Google Shape;17228;p13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9" name="Google Shape;17229;p13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0" name="Google Shape;17230;p13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1" name="Google Shape;17231;p13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2" name="Google Shape;17232;p13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3" name="Google Shape;17233;p13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4" name="Google Shape;17234;p13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5" name="Google Shape;17235;p13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236" name="Google Shape;17236;p135"/>
            <p:cNvGrpSpPr/>
            <p:nvPr/>
          </p:nvGrpSpPr>
          <p:grpSpPr>
            <a:xfrm flipH="1">
              <a:off x="6105603" y="6561298"/>
              <a:ext cx="2226832" cy="445663"/>
              <a:chOff x="3844788" y="3789525"/>
              <a:chExt cx="3388878" cy="678124"/>
            </a:xfrm>
          </p:grpSpPr>
          <p:sp>
            <p:nvSpPr>
              <p:cNvPr id="17237" name="Google Shape;17237;p13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8" name="Google Shape;17238;p13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9" name="Google Shape;17239;p13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0" name="Google Shape;17240;p13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1" name="Google Shape;17241;p13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7242" name="Google Shape;17242;p135"/>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3" name="Google Shape;17243;p135"/>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4" name="Google Shape;17244;p135"/>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5" name="Google Shape;17245;p135"/>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6" name="Google Shape;17246;p135"/>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7" name="Google Shape;17247;p135"/>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8" name="Google Shape;17248;p135"/>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9" name="Google Shape;17249;p135"/>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0" name="Google Shape;17250;p1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997"/>
        <p:cNvGrpSpPr/>
        <p:nvPr/>
      </p:nvGrpSpPr>
      <p:grpSpPr>
        <a:xfrm>
          <a:off x="0" y="0"/>
          <a:ext cx="0" cy="0"/>
          <a:chOff x="0" y="0"/>
          <a:chExt cx="0" cy="0"/>
        </a:xfrm>
      </p:grpSpPr>
      <p:sp>
        <p:nvSpPr>
          <p:cNvPr id="998" name="Google Shape;998;p14"/>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9" name="Google Shape;999;p14"/>
          <p:cNvGrpSpPr/>
          <p:nvPr/>
        </p:nvGrpSpPr>
        <p:grpSpPr>
          <a:xfrm>
            <a:off x="51" y="4147391"/>
            <a:ext cx="9144051" cy="1409448"/>
            <a:chOff x="1648300" y="2319100"/>
            <a:chExt cx="1480075" cy="228125"/>
          </a:xfrm>
        </p:grpSpPr>
        <p:sp>
          <p:nvSpPr>
            <p:cNvPr id="1000" name="Google Shape;1000;p1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1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1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1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1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05" name="Google Shape;1005;p14"/>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14"/>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14"/>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14"/>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14"/>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14"/>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14"/>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14"/>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14"/>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14" name="Google Shape;1014;p14"/>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7251"/>
        <p:cNvGrpSpPr/>
        <p:nvPr/>
      </p:nvGrpSpPr>
      <p:grpSpPr>
        <a:xfrm>
          <a:off x="0" y="0"/>
          <a:ext cx="0" cy="0"/>
          <a:chOff x="0" y="0"/>
          <a:chExt cx="0" cy="0"/>
        </a:xfrm>
      </p:grpSpPr>
      <p:sp>
        <p:nvSpPr>
          <p:cNvPr id="17252" name="Google Shape;17252;p1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253" name="Google Shape;17253;p136"/>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4" name="Google Shape;17254;p136"/>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5" name="Google Shape;17255;p136"/>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6" name="Google Shape;17256;p136"/>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7" name="Google Shape;17257;p136"/>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8" name="Google Shape;17258;p136"/>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9" name="Google Shape;17259;p136"/>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0" name="Google Shape;17260;p136"/>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1" name="Google Shape;17261;p136"/>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2" name="Google Shape;17262;p136"/>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3" name="Google Shape;17263;p136"/>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17264"/>
        <p:cNvGrpSpPr/>
        <p:nvPr/>
      </p:nvGrpSpPr>
      <p:grpSpPr>
        <a:xfrm>
          <a:off x="0" y="0"/>
          <a:ext cx="0" cy="0"/>
          <a:chOff x="0" y="0"/>
          <a:chExt cx="0" cy="0"/>
        </a:xfrm>
      </p:grpSpPr>
      <p:sp>
        <p:nvSpPr>
          <p:cNvPr id="17265" name="Google Shape;17265;p137"/>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6" name="Google Shape;17266;p137"/>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7" name="Google Shape;17267;p137"/>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268" name="Google Shape;17268;p137"/>
          <p:cNvGrpSpPr/>
          <p:nvPr/>
        </p:nvGrpSpPr>
        <p:grpSpPr>
          <a:xfrm flipH="1">
            <a:off x="-53169" y="4905516"/>
            <a:ext cx="9144051" cy="1409448"/>
            <a:chOff x="1648300" y="2319100"/>
            <a:chExt cx="1480075" cy="228125"/>
          </a:xfrm>
        </p:grpSpPr>
        <p:sp>
          <p:nvSpPr>
            <p:cNvPr id="17269" name="Google Shape;17269;p13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0" name="Google Shape;17270;p13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1" name="Google Shape;17271;p13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2" name="Google Shape;17272;p13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3" name="Google Shape;17273;p13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74" name="Google Shape;17274;p137"/>
          <p:cNvGrpSpPr/>
          <p:nvPr/>
        </p:nvGrpSpPr>
        <p:grpSpPr>
          <a:xfrm flipH="1">
            <a:off x="-193881" y="4230293"/>
            <a:ext cx="2003821" cy="732901"/>
            <a:chOff x="5331602" y="3459769"/>
            <a:chExt cx="2948097" cy="1078271"/>
          </a:xfrm>
        </p:grpSpPr>
        <p:grpSp>
          <p:nvGrpSpPr>
            <p:cNvPr id="17275" name="Google Shape;17275;p137"/>
            <p:cNvGrpSpPr/>
            <p:nvPr/>
          </p:nvGrpSpPr>
          <p:grpSpPr>
            <a:xfrm>
              <a:off x="5331602" y="4178619"/>
              <a:ext cx="763222" cy="359421"/>
              <a:chOff x="811985" y="3296192"/>
              <a:chExt cx="1330582" cy="626605"/>
            </a:xfrm>
          </p:grpSpPr>
          <p:sp>
            <p:nvSpPr>
              <p:cNvPr id="17276" name="Google Shape;17276;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7" name="Google Shape;17277;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8" name="Google Shape;17278;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9" name="Google Shape;17279;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0" name="Google Shape;17280;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1" name="Google Shape;17281;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2" name="Google Shape;17282;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3" name="Google Shape;17283;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4" name="Google Shape;17284;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5" name="Google Shape;17285;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6" name="Google Shape;17286;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87" name="Google Shape;17287;p137"/>
            <p:cNvGrpSpPr/>
            <p:nvPr/>
          </p:nvGrpSpPr>
          <p:grpSpPr>
            <a:xfrm>
              <a:off x="5804302" y="4178619"/>
              <a:ext cx="763222" cy="359421"/>
              <a:chOff x="811985" y="3296192"/>
              <a:chExt cx="1330582" cy="626605"/>
            </a:xfrm>
          </p:grpSpPr>
          <p:sp>
            <p:nvSpPr>
              <p:cNvPr id="17288" name="Google Shape;17288;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9" name="Google Shape;17289;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0" name="Google Shape;17290;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1" name="Google Shape;17291;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2" name="Google Shape;17292;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3" name="Google Shape;17293;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4" name="Google Shape;17294;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5" name="Google Shape;17295;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6" name="Google Shape;17296;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7" name="Google Shape;17297;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8" name="Google Shape;17298;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9" name="Google Shape;17299;p137"/>
            <p:cNvGrpSpPr/>
            <p:nvPr/>
          </p:nvGrpSpPr>
          <p:grpSpPr>
            <a:xfrm>
              <a:off x="5331602" y="3819194"/>
              <a:ext cx="763222" cy="359421"/>
              <a:chOff x="811985" y="3296192"/>
              <a:chExt cx="1330582" cy="626605"/>
            </a:xfrm>
          </p:grpSpPr>
          <p:sp>
            <p:nvSpPr>
              <p:cNvPr id="17300" name="Google Shape;17300;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1" name="Google Shape;17301;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2" name="Google Shape;17302;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3" name="Google Shape;17303;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4" name="Google Shape;17304;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5" name="Google Shape;17305;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6" name="Google Shape;17306;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7" name="Google Shape;17307;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8" name="Google Shape;17308;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9" name="Google Shape;17309;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0" name="Google Shape;17310;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11" name="Google Shape;17311;p137"/>
            <p:cNvGrpSpPr/>
            <p:nvPr/>
          </p:nvGrpSpPr>
          <p:grpSpPr>
            <a:xfrm>
              <a:off x="5804302" y="3819194"/>
              <a:ext cx="763222" cy="359421"/>
              <a:chOff x="811985" y="3296192"/>
              <a:chExt cx="1330582" cy="626605"/>
            </a:xfrm>
          </p:grpSpPr>
          <p:sp>
            <p:nvSpPr>
              <p:cNvPr id="17312" name="Google Shape;17312;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3" name="Google Shape;17313;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4" name="Google Shape;17314;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5" name="Google Shape;17315;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6" name="Google Shape;17316;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7" name="Google Shape;17317;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8" name="Google Shape;17318;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9" name="Google Shape;17319;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0" name="Google Shape;17320;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1" name="Google Shape;17321;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2" name="Google Shape;17322;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23" name="Google Shape;17323;p137"/>
            <p:cNvGrpSpPr/>
            <p:nvPr/>
          </p:nvGrpSpPr>
          <p:grpSpPr>
            <a:xfrm>
              <a:off x="6280552" y="4178619"/>
              <a:ext cx="763222" cy="359421"/>
              <a:chOff x="811985" y="3296192"/>
              <a:chExt cx="1330582" cy="626605"/>
            </a:xfrm>
          </p:grpSpPr>
          <p:sp>
            <p:nvSpPr>
              <p:cNvPr id="17324" name="Google Shape;17324;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5" name="Google Shape;17325;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6" name="Google Shape;17326;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7" name="Google Shape;17327;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8" name="Google Shape;17328;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9" name="Google Shape;17329;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0" name="Google Shape;17330;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1" name="Google Shape;17331;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2" name="Google Shape;17332;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3" name="Google Shape;17333;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4" name="Google Shape;17334;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35" name="Google Shape;17335;p137"/>
            <p:cNvGrpSpPr/>
            <p:nvPr/>
          </p:nvGrpSpPr>
          <p:grpSpPr>
            <a:xfrm>
              <a:off x="6280552" y="3819194"/>
              <a:ext cx="763222" cy="359421"/>
              <a:chOff x="811985" y="3296192"/>
              <a:chExt cx="1330582" cy="626605"/>
            </a:xfrm>
          </p:grpSpPr>
          <p:sp>
            <p:nvSpPr>
              <p:cNvPr id="17336" name="Google Shape;17336;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7" name="Google Shape;17337;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8" name="Google Shape;17338;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9" name="Google Shape;17339;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0" name="Google Shape;17340;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1" name="Google Shape;17341;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2" name="Google Shape;17342;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3" name="Google Shape;17343;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4" name="Google Shape;17344;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5" name="Google Shape;17345;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6" name="Google Shape;17346;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47" name="Google Shape;17347;p137"/>
            <p:cNvGrpSpPr/>
            <p:nvPr/>
          </p:nvGrpSpPr>
          <p:grpSpPr>
            <a:xfrm>
              <a:off x="7043777" y="4178619"/>
              <a:ext cx="763222" cy="359421"/>
              <a:chOff x="811985" y="3296192"/>
              <a:chExt cx="1330582" cy="626605"/>
            </a:xfrm>
          </p:grpSpPr>
          <p:sp>
            <p:nvSpPr>
              <p:cNvPr id="17348" name="Google Shape;17348;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9" name="Google Shape;17349;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0" name="Google Shape;17350;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1" name="Google Shape;17351;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2" name="Google Shape;17352;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3" name="Google Shape;17353;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4" name="Google Shape;17354;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5" name="Google Shape;17355;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6" name="Google Shape;17356;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7" name="Google Shape;17357;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8" name="Google Shape;17358;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59" name="Google Shape;17359;p137"/>
            <p:cNvGrpSpPr/>
            <p:nvPr/>
          </p:nvGrpSpPr>
          <p:grpSpPr>
            <a:xfrm>
              <a:off x="7516477" y="4178619"/>
              <a:ext cx="763222" cy="359421"/>
              <a:chOff x="811985" y="3296192"/>
              <a:chExt cx="1330582" cy="626605"/>
            </a:xfrm>
          </p:grpSpPr>
          <p:sp>
            <p:nvSpPr>
              <p:cNvPr id="17360" name="Google Shape;17360;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1" name="Google Shape;17361;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2" name="Google Shape;17362;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3" name="Google Shape;17363;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4" name="Google Shape;17364;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5" name="Google Shape;17365;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6" name="Google Shape;17366;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7" name="Google Shape;17367;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8" name="Google Shape;17368;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9" name="Google Shape;17369;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0" name="Google Shape;17370;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71" name="Google Shape;17371;p137"/>
            <p:cNvGrpSpPr/>
            <p:nvPr/>
          </p:nvGrpSpPr>
          <p:grpSpPr>
            <a:xfrm>
              <a:off x="7043777" y="3819194"/>
              <a:ext cx="763222" cy="359421"/>
              <a:chOff x="811985" y="3296192"/>
              <a:chExt cx="1330582" cy="626605"/>
            </a:xfrm>
          </p:grpSpPr>
          <p:sp>
            <p:nvSpPr>
              <p:cNvPr id="17372" name="Google Shape;17372;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3" name="Google Shape;17373;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4" name="Google Shape;17374;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5" name="Google Shape;17375;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6" name="Google Shape;17376;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7" name="Google Shape;17377;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8" name="Google Shape;17378;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9" name="Google Shape;17379;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0" name="Google Shape;17380;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1" name="Google Shape;17381;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2" name="Google Shape;17382;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83" name="Google Shape;17383;p137"/>
            <p:cNvGrpSpPr/>
            <p:nvPr/>
          </p:nvGrpSpPr>
          <p:grpSpPr>
            <a:xfrm>
              <a:off x="7516477" y="3819194"/>
              <a:ext cx="763222" cy="359421"/>
              <a:chOff x="811985" y="3296192"/>
              <a:chExt cx="1330582" cy="626605"/>
            </a:xfrm>
          </p:grpSpPr>
          <p:sp>
            <p:nvSpPr>
              <p:cNvPr id="17384" name="Google Shape;17384;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5" name="Google Shape;17385;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6" name="Google Shape;17386;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7" name="Google Shape;17387;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8" name="Google Shape;17388;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9" name="Google Shape;17389;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0" name="Google Shape;17390;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1" name="Google Shape;17391;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2" name="Google Shape;17392;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3" name="Google Shape;17393;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4" name="Google Shape;17394;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395" name="Google Shape;17395;p137"/>
            <p:cNvGrpSpPr/>
            <p:nvPr/>
          </p:nvGrpSpPr>
          <p:grpSpPr>
            <a:xfrm>
              <a:off x="6280552" y="3459769"/>
              <a:ext cx="763222" cy="359421"/>
              <a:chOff x="811985" y="3296192"/>
              <a:chExt cx="1330582" cy="626605"/>
            </a:xfrm>
          </p:grpSpPr>
          <p:sp>
            <p:nvSpPr>
              <p:cNvPr id="17396" name="Google Shape;17396;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7" name="Google Shape;17397;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8" name="Google Shape;17398;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9" name="Google Shape;17399;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0" name="Google Shape;17400;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1" name="Google Shape;17401;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2" name="Google Shape;17402;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3" name="Google Shape;17403;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4" name="Google Shape;17404;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5" name="Google Shape;17405;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6" name="Google Shape;17406;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07" name="Google Shape;17407;p137"/>
            <p:cNvGrpSpPr/>
            <p:nvPr/>
          </p:nvGrpSpPr>
          <p:grpSpPr>
            <a:xfrm>
              <a:off x="7043777" y="3459769"/>
              <a:ext cx="763222" cy="359421"/>
              <a:chOff x="811985" y="3296192"/>
              <a:chExt cx="1330582" cy="626605"/>
            </a:xfrm>
          </p:grpSpPr>
          <p:sp>
            <p:nvSpPr>
              <p:cNvPr id="17408" name="Google Shape;17408;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9" name="Google Shape;17409;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0" name="Google Shape;17410;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1" name="Google Shape;17411;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2" name="Google Shape;17412;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3" name="Google Shape;17413;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4" name="Google Shape;17414;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5" name="Google Shape;17415;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6" name="Google Shape;17416;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7" name="Google Shape;17417;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8" name="Google Shape;17418;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19" name="Google Shape;17419;p137"/>
            <p:cNvGrpSpPr/>
            <p:nvPr/>
          </p:nvGrpSpPr>
          <p:grpSpPr>
            <a:xfrm>
              <a:off x="7516477" y="3459769"/>
              <a:ext cx="763222" cy="359421"/>
              <a:chOff x="811985" y="3296192"/>
              <a:chExt cx="1330582" cy="626605"/>
            </a:xfrm>
          </p:grpSpPr>
          <p:sp>
            <p:nvSpPr>
              <p:cNvPr id="17420" name="Google Shape;17420;p1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1" name="Google Shape;17421;p1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2" name="Google Shape;17422;p1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3" name="Google Shape;17423;p1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4" name="Google Shape;17424;p1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5" name="Google Shape;17425;p1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6" name="Google Shape;17426;p1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7" name="Google Shape;17427;p1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8" name="Google Shape;17428;p1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9" name="Google Shape;17429;p1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0" name="Google Shape;17430;p1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431" name="Google Shape;17431;p137"/>
          <p:cNvGrpSpPr/>
          <p:nvPr/>
        </p:nvGrpSpPr>
        <p:grpSpPr>
          <a:xfrm flipH="1">
            <a:off x="-1130727" y="4438671"/>
            <a:ext cx="3646772" cy="729662"/>
            <a:chOff x="3844788" y="3789525"/>
            <a:chExt cx="3388878" cy="678124"/>
          </a:xfrm>
        </p:grpSpPr>
        <p:sp>
          <p:nvSpPr>
            <p:cNvPr id="17432" name="Google Shape;17432;p13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3" name="Google Shape;17433;p13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4" name="Google Shape;17434;p13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5" name="Google Shape;17435;p13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6" name="Google Shape;17436;p13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37" name="Google Shape;17437;p137"/>
          <p:cNvGrpSpPr/>
          <p:nvPr/>
        </p:nvGrpSpPr>
        <p:grpSpPr>
          <a:xfrm flipH="1">
            <a:off x="6660987" y="3681936"/>
            <a:ext cx="2783549" cy="1591677"/>
            <a:chOff x="-2150675" y="3642792"/>
            <a:chExt cx="2044472" cy="1169062"/>
          </a:xfrm>
        </p:grpSpPr>
        <p:sp>
          <p:nvSpPr>
            <p:cNvPr id="17438" name="Google Shape;17438;p137"/>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9" name="Google Shape;17439;p137"/>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0" name="Google Shape;17440;p137"/>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1" name="Google Shape;17441;p137"/>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2" name="Google Shape;17442;p137"/>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3" name="Google Shape;17443;p137"/>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4" name="Google Shape;17444;p137"/>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5" name="Google Shape;17445;p137"/>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6" name="Google Shape;17446;p137"/>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7" name="Google Shape;17447;p137"/>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8" name="Google Shape;17448;p137"/>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9" name="Google Shape;17449;p137"/>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0" name="Google Shape;17450;p137"/>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1" name="Google Shape;17451;p137"/>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2" name="Google Shape;17452;p137"/>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3" name="Google Shape;17453;p137"/>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4" name="Google Shape;17454;p137"/>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5" name="Google Shape;17455;p137"/>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6" name="Google Shape;17456;p137"/>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7" name="Google Shape;17457;p137"/>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8" name="Google Shape;17458;p137"/>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9" name="Google Shape;17459;p137"/>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0" name="Google Shape;17460;p137"/>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1" name="Google Shape;17461;p137"/>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2" name="Google Shape;17462;p137"/>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3" name="Google Shape;17463;p137"/>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4" name="Google Shape;17464;p13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5" name="Google Shape;17465;p13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6" name="Google Shape;17466;p13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7" name="Google Shape;17467;p13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8" name="Google Shape;17468;p13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9" name="Google Shape;17469;p137"/>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0" name="Google Shape;17470;p13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1" name="Google Shape;17471;p137"/>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2" name="Google Shape;17472;p137"/>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3" name="Google Shape;17473;p137"/>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4" name="Google Shape;17474;p137"/>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5" name="Google Shape;17475;p137"/>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6" name="Google Shape;17476;p137"/>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7" name="Google Shape;17477;p137"/>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8" name="Google Shape;17478;p137"/>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9" name="Google Shape;17479;p137"/>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0" name="Google Shape;17480;p137"/>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1" name="Google Shape;17481;p137"/>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2" name="Google Shape;17482;p137"/>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3" name="Google Shape;17483;p137"/>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4" name="Google Shape;17484;p137"/>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5" name="Google Shape;17485;p137"/>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6" name="Google Shape;17486;p137"/>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7" name="Google Shape;17487;p137"/>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8" name="Google Shape;17488;p137"/>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9" name="Google Shape;17489;p137"/>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0" name="Google Shape;17490;p137"/>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1" name="Google Shape;17491;p137"/>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2" name="Google Shape;17492;p137"/>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3" name="Google Shape;17493;p137"/>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4" name="Google Shape;17494;p137"/>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5" name="Google Shape;17495;p137"/>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6" name="Google Shape;17496;p137"/>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7" name="Google Shape;17497;p137"/>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8" name="Google Shape;17498;p137"/>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9" name="Google Shape;17499;p137"/>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0" name="Google Shape;17500;p137"/>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1" name="Google Shape;17501;p137"/>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2" name="Google Shape;17502;p137"/>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3" name="Google Shape;17503;p137"/>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4" name="Google Shape;17504;p137"/>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5" name="Google Shape;17505;p137"/>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6" name="Google Shape;17506;p137"/>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7" name="Google Shape;17507;p137"/>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8" name="Google Shape;17508;p137"/>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9" name="Google Shape;17509;p137"/>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0" name="Google Shape;17510;p137"/>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1" name="Google Shape;17511;p137"/>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2" name="Google Shape;17512;p137"/>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3" name="Google Shape;17513;p137"/>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4" name="Google Shape;17514;p137"/>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5" name="Google Shape;17515;p137"/>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6" name="Google Shape;17516;p137"/>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7" name="Google Shape;17517;p137"/>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8" name="Google Shape;17518;p137"/>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9" name="Google Shape;17519;p137"/>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0" name="Google Shape;17520;p137"/>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1" name="Google Shape;17521;p137"/>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2" name="Google Shape;17522;p137"/>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3" name="Google Shape;17523;p137"/>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4" name="Google Shape;17524;p137"/>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5" name="Google Shape;17525;p137"/>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6" name="Google Shape;17526;p137"/>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7" name="Google Shape;17527;p137"/>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8" name="Google Shape;17528;p137"/>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9" name="Google Shape;17529;p137"/>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0" name="Google Shape;17530;p137"/>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1" name="Google Shape;17531;p137"/>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2" name="Google Shape;17532;p137"/>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3" name="Google Shape;17533;p137"/>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4" name="Google Shape;17534;p137"/>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5" name="Google Shape;17535;p137"/>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6" name="Google Shape;17536;p137"/>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7" name="Google Shape;17537;p137"/>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8" name="Google Shape;17538;p137"/>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9" name="Google Shape;17539;p137"/>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0" name="Google Shape;17540;p137"/>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1" name="Google Shape;17541;p137"/>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2" name="Google Shape;17542;p137"/>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3" name="Google Shape;17543;p137"/>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4" name="Google Shape;17544;p137"/>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5" name="Google Shape;17545;p137"/>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6" name="Google Shape;17546;p137"/>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7" name="Google Shape;17547;p137"/>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8" name="Google Shape;17548;p137"/>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9" name="Google Shape;17549;p137"/>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0" name="Google Shape;17550;p137"/>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1" name="Google Shape;17551;p137"/>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2" name="Google Shape;17552;p137"/>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3" name="Google Shape;17553;p137"/>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4" name="Google Shape;17554;p137"/>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5" name="Google Shape;17555;p137"/>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6" name="Google Shape;17556;p137"/>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7" name="Google Shape;17557;p137"/>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8" name="Google Shape;17558;p137"/>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9" name="Google Shape;17559;p137"/>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0" name="Google Shape;17560;p137"/>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1" name="Google Shape;17561;p137"/>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2" name="Google Shape;17562;p137"/>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3" name="Google Shape;17563;p137"/>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4" name="Google Shape;17564;p137"/>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5" name="Google Shape;17565;p137"/>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6" name="Google Shape;17566;p137"/>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7" name="Google Shape;17567;p137"/>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8" name="Google Shape;17568;p137"/>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9" name="Google Shape;17569;p137"/>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0" name="Google Shape;17570;p137"/>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1" name="Google Shape;17571;p137"/>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2" name="Google Shape;17572;p137"/>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3" name="Google Shape;17573;p137"/>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4" name="Google Shape;17574;p137"/>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5" name="Google Shape;17575;p137"/>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6" name="Google Shape;17576;p137"/>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7" name="Google Shape;17577;p137"/>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8" name="Google Shape;17578;p137"/>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9" name="Google Shape;17579;p137"/>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0" name="Google Shape;17580;p137"/>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1" name="Google Shape;17581;p137"/>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2" name="Google Shape;17582;p137"/>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3" name="Google Shape;17583;p137"/>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4" name="Google Shape;17584;p137"/>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5" name="Google Shape;17585;p137"/>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6" name="Google Shape;17586;p137"/>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7" name="Google Shape;17587;p137"/>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8" name="Google Shape;17588;p137"/>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9" name="Google Shape;17589;p137"/>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0" name="Google Shape;17590;p137"/>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1" name="Google Shape;17591;p137"/>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2" name="Google Shape;17592;p137"/>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3" name="Google Shape;17593;p137"/>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4" name="Google Shape;17594;p137"/>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5" name="Google Shape;17595;p137"/>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6" name="Google Shape;17596;p137"/>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7" name="Google Shape;17597;p137"/>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8" name="Google Shape;17598;p137"/>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9" name="Google Shape;17599;p137"/>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0" name="Google Shape;17600;p137"/>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1" name="Google Shape;17601;p137"/>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2" name="Google Shape;17602;p137"/>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3" name="Google Shape;17603;p137"/>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4" name="Google Shape;17604;p137"/>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5" name="Google Shape;17605;p137"/>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6" name="Google Shape;17606;p137"/>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7" name="Google Shape;17607;p137"/>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8" name="Google Shape;17608;p137"/>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9" name="Google Shape;17609;p137"/>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0" name="Google Shape;17610;p137"/>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1" name="Google Shape;17611;p137"/>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2" name="Google Shape;17612;p137"/>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3" name="Google Shape;17613;p137"/>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4" name="Google Shape;17614;p137"/>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5" name="Google Shape;17615;p137"/>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6" name="Google Shape;17616;p137"/>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7" name="Google Shape;17617;p137"/>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8" name="Google Shape;17618;p137"/>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9" name="Google Shape;17619;p137"/>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0" name="Google Shape;17620;p137"/>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1" name="Google Shape;17621;p137"/>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2" name="Google Shape;17622;p137"/>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3" name="Google Shape;17623;p137"/>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4" name="Google Shape;17624;p137"/>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5" name="Google Shape;17625;p137"/>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6" name="Google Shape;17626;p137"/>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7" name="Google Shape;17627;p137"/>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8" name="Google Shape;17628;p137"/>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9" name="Google Shape;17629;p137"/>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0" name="Google Shape;17630;p137"/>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631" name="Google Shape;17631;p137"/>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2" name="Google Shape;17632;p137"/>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3" name="Google Shape;17633;p137"/>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4" name="Google Shape;17634;p137"/>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5" name="Google Shape;17635;p137"/>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6" name="Google Shape;17636;p137"/>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7" name="Google Shape;17637;p137"/>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8" name="Google Shape;17638;p1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639" name="Google Shape;17639;p137"/>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17640"/>
        <p:cNvGrpSpPr/>
        <p:nvPr/>
      </p:nvGrpSpPr>
      <p:grpSpPr>
        <a:xfrm>
          <a:off x="0" y="0"/>
          <a:ext cx="0" cy="0"/>
          <a:chOff x="0" y="0"/>
          <a:chExt cx="0" cy="0"/>
        </a:xfrm>
      </p:grpSpPr>
      <p:sp>
        <p:nvSpPr>
          <p:cNvPr id="17641" name="Google Shape;17641;p13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642" name="Google Shape;17642;p138"/>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17643" name="Google Shape;17643;p138"/>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4" name="Google Shape;17644;p138"/>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5" name="Google Shape;17645;p138"/>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646" name="Google Shape;17646;p138"/>
          <p:cNvGrpSpPr/>
          <p:nvPr/>
        </p:nvGrpSpPr>
        <p:grpSpPr>
          <a:xfrm flipH="1">
            <a:off x="6046903" y="4537176"/>
            <a:ext cx="582635" cy="355480"/>
            <a:chOff x="1170428" y="5511318"/>
            <a:chExt cx="3696921" cy="2255586"/>
          </a:xfrm>
        </p:grpSpPr>
        <p:sp>
          <p:nvSpPr>
            <p:cNvPr id="17647" name="Google Shape;17647;p13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8" name="Google Shape;17648;p13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9" name="Google Shape;17649;p13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0" name="Google Shape;17650;p13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1" name="Google Shape;17651;p13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2" name="Google Shape;17652;p13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3" name="Google Shape;17653;p13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4" name="Google Shape;17654;p13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5" name="Google Shape;17655;p13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6" name="Google Shape;17656;p13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7" name="Google Shape;17657;p13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8" name="Google Shape;17658;p13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9" name="Google Shape;17659;p13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0" name="Google Shape;17660;p13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1" name="Google Shape;17661;p13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2" name="Google Shape;17662;p13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3" name="Google Shape;17663;p13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4" name="Google Shape;17664;p13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5" name="Google Shape;17665;p13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6" name="Google Shape;17666;p13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7" name="Google Shape;17667;p13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8" name="Google Shape;17668;p13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9" name="Google Shape;17669;p13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0" name="Google Shape;17670;p13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1" name="Google Shape;17671;p13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2" name="Google Shape;17672;p13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3" name="Google Shape;17673;p13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4" name="Google Shape;17674;p13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5" name="Google Shape;17675;p13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6" name="Google Shape;17676;p13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7" name="Google Shape;17677;p13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8" name="Google Shape;17678;p13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9" name="Google Shape;17679;p13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0" name="Google Shape;17680;p13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1" name="Google Shape;17681;p13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2" name="Google Shape;17682;p13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3" name="Google Shape;17683;p13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4" name="Google Shape;17684;p13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5" name="Google Shape;17685;p13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6" name="Google Shape;17686;p13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7" name="Google Shape;17687;p13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8" name="Google Shape;17688;p13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9" name="Google Shape;17689;p13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0" name="Google Shape;17690;p13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1" name="Google Shape;17691;p13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2" name="Google Shape;17692;p138"/>
          <p:cNvGrpSpPr/>
          <p:nvPr/>
        </p:nvGrpSpPr>
        <p:grpSpPr>
          <a:xfrm flipH="1">
            <a:off x="8430774" y="4517691"/>
            <a:ext cx="763214" cy="394458"/>
            <a:chOff x="4788538" y="2017249"/>
            <a:chExt cx="1752099" cy="905551"/>
          </a:xfrm>
        </p:grpSpPr>
        <p:sp>
          <p:nvSpPr>
            <p:cNvPr id="17693" name="Google Shape;17693;p13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4" name="Google Shape;17694;p13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5" name="Google Shape;17695;p13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6" name="Google Shape;17696;p13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97" name="Google Shape;17697;p138"/>
          <p:cNvGrpSpPr/>
          <p:nvPr/>
        </p:nvGrpSpPr>
        <p:grpSpPr>
          <a:xfrm flipH="1">
            <a:off x="3760424" y="4559115"/>
            <a:ext cx="1457834" cy="355469"/>
            <a:chOff x="3583002" y="6165007"/>
            <a:chExt cx="2948097" cy="718846"/>
          </a:xfrm>
        </p:grpSpPr>
        <p:grpSp>
          <p:nvGrpSpPr>
            <p:cNvPr id="17698" name="Google Shape;17698;p138"/>
            <p:cNvGrpSpPr/>
            <p:nvPr/>
          </p:nvGrpSpPr>
          <p:grpSpPr>
            <a:xfrm>
              <a:off x="3583002" y="6524432"/>
              <a:ext cx="763222" cy="359421"/>
              <a:chOff x="811985" y="3296192"/>
              <a:chExt cx="1330582" cy="626605"/>
            </a:xfrm>
          </p:grpSpPr>
          <p:sp>
            <p:nvSpPr>
              <p:cNvPr id="17699" name="Google Shape;17699;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0" name="Google Shape;17700;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1" name="Google Shape;17701;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2" name="Google Shape;17702;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3" name="Google Shape;17703;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4" name="Google Shape;17704;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5" name="Google Shape;17705;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6" name="Google Shape;17706;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7" name="Google Shape;17707;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8" name="Google Shape;17708;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9" name="Google Shape;17709;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10" name="Google Shape;17710;p138"/>
            <p:cNvGrpSpPr/>
            <p:nvPr/>
          </p:nvGrpSpPr>
          <p:grpSpPr>
            <a:xfrm>
              <a:off x="4055702" y="6524432"/>
              <a:ext cx="763222" cy="359421"/>
              <a:chOff x="811985" y="3296192"/>
              <a:chExt cx="1330582" cy="626605"/>
            </a:xfrm>
          </p:grpSpPr>
          <p:sp>
            <p:nvSpPr>
              <p:cNvPr id="17711" name="Google Shape;17711;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2" name="Google Shape;17712;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3" name="Google Shape;17713;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4" name="Google Shape;17714;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5" name="Google Shape;17715;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6" name="Google Shape;17716;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7" name="Google Shape;17717;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8" name="Google Shape;17718;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9" name="Google Shape;17719;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0" name="Google Shape;17720;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1" name="Google Shape;17721;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2" name="Google Shape;17722;p138"/>
            <p:cNvGrpSpPr/>
            <p:nvPr/>
          </p:nvGrpSpPr>
          <p:grpSpPr>
            <a:xfrm>
              <a:off x="3583002" y="6165007"/>
              <a:ext cx="763222" cy="359421"/>
              <a:chOff x="811985" y="3296192"/>
              <a:chExt cx="1330582" cy="626605"/>
            </a:xfrm>
          </p:grpSpPr>
          <p:sp>
            <p:nvSpPr>
              <p:cNvPr id="17723" name="Google Shape;17723;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4" name="Google Shape;17724;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5" name="Google Shape;17725;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6" name="Google Shape;17726;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7" name="Google Shape;17727;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8" name="Google Shape;17728;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9" name="Google Shape;17729;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0" name="Google Shape;17730;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1" name="Google Shape;17731;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2" name="Google Shape;17732;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3" name="Google Shape;17733;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34" name="Google Shape;17734;p138"/>
            <p:cNvGrpSpPr/>
            <p:nvPr/>
          </p:nvGrpSpPr>
          <p:grpSpPr>
            <a:xfrm>
              <a:off x="4055702" y="6165007"/>
              <a:ext cx="763222" cy="359421"/>
              <a:chOff x="811985" y="3296192"/>
              <a:chExt cx="1330582" cy="626605"/>
            </a:xfrm>
          </p:grpSpPr>
          <p:sp>
            <p:nvSpPr>
              <p:cNvPr id="17735" name="Google Shape;17735;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6" name="Google Shape;17736;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7" name="Google Shape;17737;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8" name="Google Shape;17738;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9" name="Google Shape;17739;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0" name="Google Shape;17740;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1" name="Google Shape;17741;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2" name="Google Shape;17742;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3" name="Google Shape;17743;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4" name="Google Shape;17744;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5" name="Google Shape;17745;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46" name="Google Shape;17746;p138"/>
            <p:cNvGrpSpPr/>
            <p:nvPr/>
          </p:nvGrpSpPr>
          <p:grpSpPr>
            <a:xfrm>
              <a:off x="4531952" y="6524432"/>
              <a:ext cx="763222" cy="359421"/>
              <a:chOff x="811985" y="3296192"/>
              <a:chExt cx="1330582" cy="626605"/>
            </a:xfrm>
          </p:grpSpPr>
          <p:sp>
            <p:nvSpPr>
              <p:cNvPr id="17747" name="Google Shape;17747;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8" name="Google Shape;17748;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9" name="Google Shape;17749;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0" name="Google Shape;17750;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1" name="Google Shape;17751;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2" name="Google Shape;17752;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3" name="Google Shape;17753;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4" name="Google Shape;17754;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5" name="Google Shape;17755;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6" name="Google Shape;17756;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7" name="Google Shape;17757;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58" name="Google Shape;17758;p138"/>
            <p:cNvGrpSpPr/>
            <p:nvPr/>
          </p:nvGrpSpPr>
          <p:grpSpPr>
            <a:xfrm>
              <a:off x="4531952" y="6165007"/>
              <a:ext cx="763222" cy="359421"/>
              <a:chOff x="811985" y="3296192"/>
              <a:chExt cx="1330582" cy="626605"/>
            </a:xfrm>
          </p:grpSpPr>
          <p:sp>
            <p:nvSpPr>
              <p:cNvPr id="17759" name="Google Shape;17759;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0" name="Google Shape;17760;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1" name="Google Shape;17761;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2" name="Google Shape;17762;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3" name="Google Shape;17763;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4" name="Google Shape;17764;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5" name="Google Shape;17765;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6" name="Google Shape;17766;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7" name="Google Shape;17767;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8" name="Google Shape;17768;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9" name="Google Shape;17769;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70" name="Google Shape;17770;p138"/>
            <p:cNvGrpSpPr/>
            <p:nvPr/>
          </p:nvGrpSpPr>
          <p:grpSpPr>
            <a:xfrm>
              <a:off x="5295177" y="6524432"/>
              <a:ext cx="763222" cy="359421"/>
              <a:chOff x="811985" y="3296192"/>
              <a:chExt cx="1330582" cy="626605"/>
            </a:xfrm>
          </p:grpSpPr>
          <p:sp>
            <p:nvSpPr>
              <p:cNvPr id="17771" name="Google Shape;17771;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2" name="Google Shape;17772;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3" name="Google Shape;17773;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4" name="Google Shape;17774;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5" name="Google Shape;17775;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6" name="Google Shape;17776;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7" name="Google Shape;17777;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8" name="Google Shape;17778;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9" name="Google Shape;17779;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0" name="Google Shape;17780;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1" name="Google Shape;17781;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82" name="Google Shape;17782;p138"/>
            <p:cNvGrpSpPr/>
            <p:nvPr/>
          </p:nvGrpSpPr>
          <p:grpSpPr>
            <a:xfrm>
              <a:off x="5767877" y="6524432"/>
              <a:ext cx="763222" cy="359421"/>
              <a:chOff x="811985" y="3296192"/>
              <a:chExt cx="1330582" cy="626605"/>
            </a:xfrm>
          </p:grpSpPr>
          <p:sp>
            <p:nvSpPr>
              <p:cNvPr id="17783" name="Google Shape;17783;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4" name="Google Shape;17784;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5" name="Google Shape;17785;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6" name="Google Shape;17786;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7" name="Google Shape;17787;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8" name="Google Shape;17788;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9" name="Google Shape;17789;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0" name="Google Shape;17790;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1" name="Google Shape;17791;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2" name="Google Shape;17792;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3" name="Google Shape;17793;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94" name="Google Shape;17794;p138"/>
            <p:cNvGrpSpPr/>
            <p:nvPr/>
          </p:nvGrpSpPr>
          <p:grpSpPr>
            <a:xfrm>
              <a:off x="5295177" y="6165007"/>
              <a:ext cx="763222" cy="359421"/>
              <a:chOff x="811985" y="3296192"/>
              <a:chExt cx="1330582" cy="626605"/>
            </a:xfrm>
          </p:grpSpPr>
          <p:sp>
            <p:nvSpPr>
              <p:cNvPr id="17795" name="Google Shape;17795;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6" name="Google Shape;17796;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7" name="Google Shape;17797;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8" name="Google Shape;17798;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9" name="Google Shape;17799;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0" name="Google Shape;17800;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1" name="Google Shape;17801;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2" name="Google Shape;17802;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3" name="Google Shape;17803;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4" name="Google Shape;17804;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5" name="Google Shape;17805;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06" name="Google Shape;17806;p138"/>
            <p:cNvGrpSpPr/>
            <p:nvPr/>
          </p:nvGrpSpPr>
          <p:grpSpPr>
            <a:xfrm>
              <a:off x="5767877" y="6165007"/>
              <a:ext cx="763222" cy="359421"/>
              <a:chOff x="811985" y="3296192"/>
              <a:chExt cx="1330582" cy="626605"/>
            </a:xfrm>
          </p:grpSpPr>
          <p:sp>
            <p:nvSpPr>
              <p:cNvPr id="17807" name="Google Shape;17807;p1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8" name="Google Shape;17808;p1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9" name="Google Shape;17809;p1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0" name="Google Shape;17810;p1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1" name="Google Shape;17811;p1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2" name="Google Shape;17812;p1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3" name="Google Shape;17813;p1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4" name="Google Shape;17814;p1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5" name="Google Shape;17815;p1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6" name="Google Shape;17816;p1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7" name="Google Shape;17817;p1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7818" name="Google Shape;17818;p138"/>
          <p:cNvGrpSpPr/>
          <p:nvPr/>
        </p:nvGrpSpPr>
        <p:grpSpPr>
          <a:xfrm flipH="1">
            <a:off x="-928416" y="4517696"/>
            <a:ext cx="2747789" cy="601531"/>
            <a:chOff x="-5289728" y="8265919"/>
            <a:chExt cx="4607292" cy="1008942"/>
          </a:xfrm>
        </p:grpSpPr>
        <p:sp>
          <p:nvSpPr>
            <p:cNvPr id="17819" name="Google Shape;17819;p13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0" name="Google Shape;17820;p13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1" name="Google Shape;17821;p13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2" name="Google Shape;17822;p13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3" name="Google Shape;17823;p13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4" name="Google Shape;17824;p13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5" name="Google Shape;17825;p13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6" name="Google Shape;17826;p13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7" name="Google Shape;17827;p13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8" name="Google Shape;17828;p13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9" name="Google Shape;17829;p13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0" name="Google Shape;17830;p13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7831" name="Google Shape;17831;p138"/>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2" name="Google Shape;17832;p138"/>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3" name="Google Shape;17833;p138"/>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4" name="Google Shape;17834;p138"/>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5" name="Google Shape;17835;p138"/>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6" name="Google Shape;17836;p138"/>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7" name="Google Shape;17837;p138"/>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7838"/>
        <p:cNvGrpSpPr/>
        <p:nvPr/>
      </p:nvGrpSpPr>
      <p:grpSpPr>
        <a:xfrm>
          <a:off x="0" y="0"/>
          <a:ext cx="0" cy="0"/>
          <a:chOff x="0" y="0"/>
          <a:chExt cx="0" cy="0"/>
        </a:xfrm>
      </p:grpSpPr>
      <p:sp>
        <p:nvSpPr>
          <p:cNvPr id="17839" name="Google Shape;17839;p1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840" name="Google Shape;17840;p139"/>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7841" name="Google Shape;17841;p139"/>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7842" name="Google Shape;17842;p139"/>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7843" name="Google Shape;17843;p139"/>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7844" name="Google Shape;17844;p139"/>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7845" name="Google Shape;17845;p139"/>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7846" name="Google Shape;17846;p13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7847" name="Google Shape;17847;p139"/>
          <p:cNvGrpSpPr/>
          <p:nvPr/>
        </p:nvGrpSpPr>
        <p:grpSpPr>
          <a:xfrm>
            <a:off x="-24" y="4603991"/>
            <a:ext cx="9144051" cy="1409448"/>
            <a:chOff x="1648300" y="2319100"/>
            <a:chExt cx="1480075" cy="228125"/>
          </a:xfrm>
        </p:grpSpPr>
        <p:sp>
          <p:nvSpPr>
            <p:cNvPr id="17848" name="Google Shape;17848;p13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9" name="Google Shape;17849;p13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0" name="Google Shape;17850;p13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1" name="Google Shape;17851;p13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2" name="Google Shape;17852;p13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53" name="Google Shape;17853;p139"/>
          <p:cNvGrpSpPr/>
          <p:nvPr/>
        </p:nvGrpSpPr>
        <p:grpSpPr>
          <a:xfrm>
            <a:off x="-353677" y="3589186"/>
            <a:ext cx="2783549" cy="1591677"/>
            <a:chOff x="-2150675" y="3642792"/>
            <a:chExt cx="2044472" cy="1169062"/>
          </a:xfrm>
        </p:grpSpPr>
        <p:sp>
          <p:nvSpPr>
            <p:cNvPr id="17854" name="Google Shape;17854;p139"/>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5" name="Google Shape;17855;p139"/>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6" name="Google Shape;17856;p139"/>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7" name="Google Shape;17857;p139"/>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8" name="Google Shape;17858;p139"/>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9" name="Google Shape;17859;p139"/>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0" name="Google Shape;17860;p139"/>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1" name="Google Shape;17861;p139"/>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2" name="Google Shape;17862;p139"/>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3" name="Google Shape;17863;p139"/>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4" name="Google Shape;17864;p139"/>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5" name="Google Shape;17865;p139"/>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6" name="Google Shape;17866;p139"/>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7" name="Google Shape;17867;p139"/>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8" name="Google Shape;17868;p139"/>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9" name="Google Shape;17869;p139"/>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0" name="Google Shape;17870;p139"/>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1" name="Google Shape;17871;p139"/>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2" name="Google Shape;17872;p139"/>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3" name="Google Shape;17873;p139"/>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4" name="Google Shape;17874;p139"/>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5" name="Google Shape;17875;p139"/>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6" name="Google Shape;17876;p139"/>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7" name="Google Shape;17877;p139"/>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8" name="Google Shape;17878;p139"/>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9" name="Google Shape;17879;p139"/>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0" name="Google Shape;17880;p13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1" name="Google Shape;17881;p13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2" name="Google Shape;17882;p13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3" name="Google Shape;17883;p13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4" name="Google Shape;17884;p13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5" name="Google Shape;17885;p139"/>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6" name="Google Shape;17886;p13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7" name="Google Shape;17887;p139"/>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8" name="Google Shape;17888;p139"/>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9" name="Google Shape;17889;p139"/>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0" name="Google Shape;17890;p139"/>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1" name="Google Shape;17891;p139"/>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2" name="Google Shape;17892;p139"/>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3" name="Google Shape;17893;p139"/>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4" name="Google Shape;17894;p139"/>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5" name="Google Shape;17895;p139"/>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6" name="Google Shape;17896;p139"/>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7" name="Google Shape;17897;p139"/>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8" name="Google Shape;17898;p139"/>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9" name="Google Shape;17899;p139"/>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0" name="Google Shape;17900;p139"/>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1" name="Google Shape;17901;p139"/>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2" name="Google Shape;17902;p139"/>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3" name="Google Shape;17903;p139"/>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4" name="Google Shape;17904;p139"/>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5" name="Google Shape;17905;p139"/>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6" name="Google Shape;17906;p139"/>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7" name="Google Shape;17907;p139"/>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8" name="Google Shape;17908;p139"/>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9" name="Google Shape;17909;p139"/>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0" name="Google Shape;17910;p139"/>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1" name="Google Shape;17911;p139"/>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2" name="Google Shape;17912;p139"/>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3" name="Google Shape;17913;p139"/>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4" name="Google Shape;17914;p139"/>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5" name="Google Shape;17915;p139"/>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6" name="Google Shape;17916;p139"/>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7" name="Google Shape;17917;p139"/>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8" name="Google Shape;17918;p139"/>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9" name="Google Shape;17919;p139"/>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0" name="Google Shape;17920;p139"/>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1" name="Google Shape;17921;p139"/>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2" name="Google Shape;17922;p139"/>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3" name="Google Shape;17923;p139"/>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4" name="Google Shape;17924;p139"/>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5" name="Google Shape;17925;p139"/>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6" name="Google Shape;17926;p139"/>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7" name="Google Shape;17927;p139"/>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8" name="Google Shape;17928;p139"/>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9" name="Google Shape;17929;p139"/>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0" name="Google Shape;17930;p139"/>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1" name="Google Shape;17931;p139"/>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2" name="Google Shape;17932;p139"/>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3" name="Google Shape;17933;p139"/>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4" name="Google Shape;17934;p139"/>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5" name="Google Shape;17935;p139"/>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6" name="Google Shape;17936;p139"/>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7" name="Google Shape;17937;p139"/>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8" name="Google Shape;17938;p139"/>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9" name="Google Shape;17939;p139"/>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0" name="Google Shape;17940;p139"/>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1" name="Google Shape;17941;p139"/>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2" name="Google Shape;17942;p139"/>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3" name="Google Shape;17943;p139"/>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4" name="Google Shape;17944;p139"/>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5" name="Google Shape;17945;p139"/>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6" name="Google Shape;17946;p139"/>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7" name="Google Shape;17947;p139"/>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8" name="Google Shape;17948;p139"/>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9" name="Google Shape;17949;p139"/>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0" name="Google Shape;17950;p139"/>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1" name="Google Shape;17951;p139"/>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2" name="Google Shape;17952;p139"/>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3" name="Google Shape;17953;p139"/>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4" name="Google Shape;17954;p139"/>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5" name="Google Shape;17955;p139"/>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6" name="Google Shape;17956;p139"/>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7" name="Google Shape;17957;p139"/>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8" name="Google Shape;17958;p139"/>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9" name="Google Shape;17959;p139"/>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0" name="Google Shape;17960;p139"/>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1" name="Google Shape;17961;p139"/>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2" name="Google Shape;17962;p139"/>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3" name="Google Shape;17963;p139"/>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4" name="Google Shape;17964;p139"/>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5" name="Google Shape;17965;p139"/>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6" name="Google Shape;17966;p139"/>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7" name="Google Shape;17967;p139"/>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8" name="Google Shape;17968;p139"/>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9" name="Google Shape;17969;p139"/>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0" name="Google Shape;17970;p139"/>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1" name="Google Shape;17971;p139"/>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2" name="Google Shape;17972;p139"/>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3" name="Google Shape;17973;p139"/>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4" name="Google Shape;17974;p139"/>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5" name="Google Shape;17975;p139"/>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6" name="Google Shape;17976;p139"/>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7" name="Google Shape;17977;p139"/>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8" name="Google Shape;17978;p139"/>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9" name="Google Shape;17979;p139"/>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0" name="Google Shape;17980;p139"/>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1" name="Google Shape;17981;p139"/>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2" name="Google Shape;17982;p139"/>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3" name="Google Shape;17983;p139"/>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4" name="Google Shape;17984;p139"/>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5" name="Google Shape;17985;p139"/>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6" name="Google Shape;17986;p139"/>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7" name="Google Shape;17987;p139"/>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8" name="Google Shape;17988;p139"/>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9" name="Google Shape;17989;p139"/>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0" name="Google Shape;17990;p139"/>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1" name="Google Shape;17991;p139"/>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2" name="Google Shape;17992;p139"/>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3" name="Google Shape;17993;p139"/>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4" name="Google Shape;17994;p139"/>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5" name="Google Shape;17995;p139"/>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6" name="Google Shape;17996;p139"/>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7" name="Google Shape;17997;p139"/>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8" name="Google Shape;17998;p139"/>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9" name="Google Shape;17999;p139"/>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0" name="Google Shape;18000;p139"/>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1" name="Google Shape;18001;p139"/>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2" name="Google Shape;18002;p139"/>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3" name="Google Shape;18003;p139"/>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4" name="Google Shape;18004;p139"/>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5" name="Google Shape;18005;p139"/>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6" name="Google Shape;18006;p139"/>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7" name="Google Shape;18007;p139"/>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8" name="Google Shape;18008;p139"/>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9" name="Google Shape;18009;p139"/>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0" name="Google Shape;18010;p139"/>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1" name="Google Shape;18011;p139"/>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2" name="Google Shape;18012;p139"/>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3" name="Google Shape;18013;p139"/>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4" name="Google Shape;18014;p139"/>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5" name="Google Shape;18015;p139"/>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6" name="Google Shape;18016;p139"/>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7" name="Google Shape;18017;p139"/>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8" name="Google Shape;18018;p139"/>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9" name="Google Shape;18019;p139"/>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0" name="Google Shape;18020;p139"/>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1" name="Google Shape;18021;p139"/>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2" name="Google Shape;18022;p139"/>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3" name="Google Shape;18023;p139"/>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4" name="Google Shape;18024;p139"/>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5" name="Google Shape;18025;p139"/>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6" name="Google Shape;18026;p139"/>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7" name="Google Shape;18027;p139"/>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8" name="Google Shape;18028;p139"/>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9" name="Google Shape;18029;p139"/>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0" name="Google Shape;18030;p139"/>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1" name="Google Shape;18031;p139"/>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2" name="Google Shape;18032;p139"/>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3" name="Google Shape;18033;p139"/>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4" name="Google Shape;18034;p139"/>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5" name="Google Shape;18035;p139"/>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6" name="Google Shape;18036;p139"/>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7" name="Google Shape;18037;p139"/>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8" name="Google Shape;18038;p139"/>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9" name="Google Shape;18039;p139"/>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0" name="Google Shape;18040;p139"/>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1" name="Google Shape;18041;p139"/>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2" name="Google Shape;18042;p139"/>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3" name="Google Shape;18043;p139"/>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4" name="Google Shape;18044;p139"/>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5" name="Google Shape;18045;p139"/>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6" name="Google Shape;18046;p139"/>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047" name="Google Shape;18047;p139"/>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8" name="Google Shape;18048;p139"/>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9" name="Google Shape;18049;p139"/>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0" name="Google Shape;18050;p139"/>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1" name="Google Shape;18051;p139"/>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2" name="Google Shape;18052;p139"/>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8053"/>
        <p:cNvGrpSpPr/>
        <p:nvPr/>
      </p:nvGrpSpPr>
      <p:grpSpPr>
        <a:xfrm>
          <a:off x="0" y="0"/>
          <a:ext cx="0" cy="0"/>
          <a:chOff x="0" y="0"/>
          <a:chExt cx="0" cy="0"/>
        </a:xfrm>
      </p:grpSpPr>
      <p:sp>
        <p:nvSpPr>
          <p:cNvPr id="18054" name="Google Shape;18054;p1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8055" name="Google Shape;18055;p140"/>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056" name="Google Shape;18056;p140"/>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057" name="Google Shape;18057;p140"/>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058" name="Google Shape;18058;p140"/>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059" name="Google Shape;18059;p140"/>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060" name="Google Shape;18060;p140"/>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061" name="Google Shape;18061;p140"/>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062" name="Google Shape;18062;p140"/>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063" name="Google Shape;18063;p140"/>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4" name="Google Shape;18064;p140"/>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5" name="Google Shape;18065;p140"/>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066" name="Google Shape;18066;p140"/>
          <p:cNvGrpSpPr/>
          <p:nvPr/>
        </p:nvGrpSpPr>
        <p:grpSpPr>
          <a:xfrm>
            <a:off x="1091091" y="4639051"/>
            <a:ext cx="582635" cy="355480"/>
            <a:chOff x="1170428" y="5511318"/>
            <a:chExt cx="3696921" cy="2255586"/>
          </a:xfrm>
        </p:grpSpPr>
        <p:sp>
          <p:nvSpPr>
            <p:cNvPr id="18067" name="Google Shape;18067;p14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8" name="Google Shape;18068;p14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9" name="Google Shape;18069;p14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0" name="Google Shape;18070;p14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1" name="Google Shape;18071;p14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2" name="Google Shape;18072;p14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3" name="Google Shape;18073;p14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4" name="Google Shape;18074;p14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5" name="Google Shape;18075;p14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6" name="Google Shape;18076;p14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7" name="Google Shape;18077;p14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8" name="Google Shape;18078;p14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9" name="Google Shape;18079;p14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0" name="Google Shape;18080;p14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1" name="Google Shape;18081;p14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2" name="Google Shape;18082;p14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3" name="Google Shape;18083;p14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4" name="Google Shape;18084;p14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5" name="Google Shape;18085;p14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6" name="Google Shape;18086;p14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7" name="Google Shape;18087;p14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8" name="Google Shape;18088;p14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9" name="Google Shape;18089;p14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0" name="Google Shape;18090;p14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1" name="Google Shape;18091;p14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2" name="Google Shape;18092;p14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3" name="Google Shape;18093;p14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4" name="Google Shape;18094;p14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5" name="Google Shape;18095;p14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6" name="Google Shape;18096;p14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7" name="Google Shape;18097;p14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8" name="Google Shape;18098;p14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9" name="Google Shape;18099;p14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0" name="Google Shape;18100;p14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1" name="Google Shape;18101;p14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2" name="Google Shape;18102;p14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3" name="Google Shape;18103;p14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4" name="Google Shape;18104;p14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5" name="Google Shape;18105;p14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6" name="Google Shape;18106;p14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7" name="Google Shape;18107;p14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8" name="Google Shape;18108;p14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9" name="Google Shape;18109;p14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0" name="Google Shape;18110;p14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1" name="Google Shape;18111;p14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2" name="Google Shape;18112;p140"/>
          <p:cNvGrpSpPr/>
          <p:nvPr/>
        </p:nvGrpSpPr>
        <p:grpSpPr>
          <a:xfrm>
            <a:off x="2" y="4546179"/>
            <a:ext cx="763214" cy="394458"/>
            <a:chOff x="4788538" y="2017249"/>
            <a:chExt cx="1752099" cy="905551"/>
          </a:xfrm>
        </p:grpSpPr>
        <p:sp>
          <p:nvSpPr>
            <p:cNvPr id="18113" name="Google Shape;18113;p14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4" name="Google Shape;18114;p14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5" name="Google Shape;18115;p14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6" name="Google Shape;18116;p14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17" name="Google Shape;18117;p140"/>
          <p:cNvGrpSpPr/>
          <p:nvPr/>
        </p:nvGrpSpPr>
        <p:grpSpPr>
          <a:xfrm>
            <a:off x="3843083" y="4639052"/>
            <a:ext cx="1457834" cy="355469"/>
            <a:chOff x="3583002" y="6165007"/>
            <a:chExt cx="2948097" cy="718846"/>
          </a:xfrm>
        </p:grpSpPr>
        <p:grpSp>
          <p:nvGrpSpPr>
            <p:cNvPr id="18118" name="Google Shape;18118;p140"/>
            <p:cNvGrpSpPr/>
            <p:nvPr/>
          </p:nvGrpSpPr>
          <p:grpSpPr>
            <a:xfrm>
              <a:off x="3583002" y="6524432"/>
              <a:ext cx="763222" cy="359421"/>
              <a:chOff x="811985" y="3296192"/>
              <a:chExt cx="1330582" cy="626605"/>
            </a:xfrm>
          </p:grpSpPr>
          <p:sp>
            <p:nvSpPr>
              <p:cNvPr id="18119" name="Google Shape;18119;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0" name="Google Shape;18120;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1" name="Google Shape;18121;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2" name="Google Shape;18122;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3" name="Google Shape;18123;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4" name="Google Shape;18124;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5" name="Google Shape;18125;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6" name="Google Shape;18126;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7" name="Google Shape;18127;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8" name="Google Shape;18128;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9" name="Google Shape;18129;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30" name="Google Shape;18130;p140"/>
            <p:cNvGrpSpPr/>
            <p:nvPr/>
          </p:nvGrpSpPr>
          <p:grpSpPr>
            <a:xfrm>
              <a:off x="4055702" y="6524432"/>
              <a:ext cx="763222" cy="359421"/>
              <a:chOff x="811985" y="3296192"/>
              <a:chExt cx="1330582" cy="626605"/>
            </a:xfrm>
          </p:grpSpPr>
          <p:sp>
            <p:nvSpPr>
              <p:cNvPr id="18131" name="Google Shape;18131;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2" name="Google Shape;18132;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3" name="Google Shape;18133;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4" name="Google Shape;18134;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5" name="Google Shape;18135;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6" name="Google Shape;18136;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7" name="Google Shape;18137;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8" name="Google Shape;18138;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9" name="Google Shape;18139;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0" name="Google Shape;18140;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1" name="Google Shape;18141;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42" name="Google Shape;18142;p140"/>
            <p:cNvGrpSpPr/>
            <p:nvPr/>
          </p:nvGrpSpPr>
          <p:grpSpPr>
            <a:xfrm>
              <a:off x="3583002" y="6165007"/>
              <a:ext cx="763222" cy="359421"/>
              <a:chOff x="811985" y="3296192"/>
              <a:chExt cx="1330582" cy="626605"/>
            </a:xfrm>
          </p:grpSpPr>
          <p:sp>
            <p:nvSpPr>
              <p:cNvPr id="18143" name="Google Shape;18143;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4" name="Google Shape;18144;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5" name="Google Shape;18145;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6" name="Google Shape;18146;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7" name="Google Shape;18147;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8" name="Google Shape;18148;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9" name="Google Shape;18149;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0" name="Google Shape;18150;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1" name="Google Shape;18151;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2" name="Google Shape;18152;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3" name="Google Shape;18153;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54" name="Google Shape;18154;p140"/>
            <p:cNvGrpSpPr/>
            <p:nvPr/>
          </p:nvGrpSpPr>
          <p:grpSpPr>
            <a:xfrm>
              <a:off x="4055702" y="6165007"/>
              <a:ext cx="763222" cy="359421"/>
              <a:chOff x="811985" y="3296192"/>
              <a:chExt cx="1330582" cy="626605"/>
            </a:xfrm>
          </p:grpSpPr>
          <p:sp>
            <p:nvSpPr>
              <p:cNvPr id="18155" name="Google Shape;18155;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6" name="Google Shape;18156;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7" name="Google Shape;18157;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8" name="Google Shape;18158;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9" name="Google Shape;18159;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0" name="Google Shape;18160;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1" name="Google Shape;18161;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2" name="Google Shape;18162;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3" name="Google Shape;18163;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4" name="Google Shape;18164;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5" name="Google Shape;18165;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66" name="Google Shape;18166;p140"/>
            <p:cNvGrpSpPr/>
            <p:nvPr/>
          </p:nvGrpSpPr>
          <p:grpSpPr>
            <a:xfrm>
              <a:off x="4531952" y="6524432"/>
              <a:ext cx="763222" cy="359421"/>
              <a:chOff x="811985" y="3296192"/>
              <a:chExt cx="1330582" cy="626605"/>
            </a:xfrm>
          </p:grpSpPr>
          <p:sp>
            <p:nvSpPr>
              <p:cNvPr id="18167" name="Google Shape;18167;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8" name="Google Shape;18168;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9" name="Google Shape;18169;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0" name="Google Shape;18170;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1" name="Google Shape;18171;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2" name="Google Shape;18172;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3" name="Google Shape;18173;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4" name="Google Shape;18174;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5" name="Google Shape;18175;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6" name="Google Shape;18176;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7" name="Google Shape;18177;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8" name="Google Shape;18178;p140"/>
            <p:cNvGrpSpPr/>
            <p:nvPr/>
          </p:nvGrpSpPr>
          <p:grpSpPr>
            <a:xfrm>
              <a:off x="4531952" y="6165007"/>
              <a:ext cx="763222" cy="359421"/>
              <a:chOff x="811985" y="3296192"/>
              <a:chExt cx="1330582" cy="626605"/>
            </a:xfrm>
          </p:grpSpPr>
          <p:sp>
            <p:nvSpPr>
              <p:cNvPr id="18179" name="Google Shape;18179;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0" name="Google Shape;18180;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1" name="Google Shape;18181;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2" name="Google Shape;18182;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3" name="Google Shape;18183;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4" name="Google Shape;18184;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5" name="Google Shape;18185;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6" name="Google Shape;18186;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7" name="Google Shape;18187;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8" name="Google Shape;18188;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9" name="Google Shape;18189;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90" name="Google Shape;18190;p140"/>
            <p:cNvGrpSpPr/>
            <p:nvPr/>
          </p:nvGrpSpPr>
          <p:grpSpPr>
            <a:xfrm>
              <a:off x="5295177" y="6524432"/>
              <a:ext cx="763222" cy="359421"/>
              <a:chOff x="811985" y="3296192"/>
              <a:chExt cx="1330582" cy="626605"/>
            </a:xfrm>
          </p:grpSpPr>
          <p:sp>
            <p:nvSpPr>
              <p:cNvPr id="18191" name="Google Shape;18191;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2" name="Google Shape;18192;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3" name="Google Shape;18193;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4" name="Google Shape;18194;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5" name="Google Shape;18195;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6" name="Google Shape;18196;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7" name="Google Shape;18197;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8" name="Google Shape;18198;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9" name="Google Shape;18199;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0" name="Google Shape;18200;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1" name="Google Shape;18201;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2" name="Google Shape;18202;p140"/>
            <p:cNvGrpSpPr/>
            <p:nvPr/>
          </p:nvGrpSpPr>
          <p:grpSpPr>
            <a:xfrm>
              <a:off x="5767877" y="6524432"/>
              <a:ext cx="763222" cy="359421"/>
              <a:chOff x="811985" y="3296192"/>
              <a:chExt cx="1330582" cy="626605"/>
            </a:xfrm>
          </p:grpSpPr>
          <p:sp>
            <p:nvSpPr>
              <p:cNvPr id="18203" name="Google Shape;18203;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4" name="Google Shape;18204;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5" name="Google Shape;18205;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6" name="Google Shape;18206;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7" name="Google Shape;18207;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8" name="Google Shape;18208;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9" name="Google Shape;18209;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0" name="Google Shape;18210;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1" name="Google Shape;18211;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2" name="Google Shape;18212;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3" name="Google Shape;18213;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14" name="Google Shape;18214;p140"/>
            <p:cNvGrpSpPr/>
            <p:nvPr/>
          </p:nvGrpSpPr>
          <p:grpSpPr>
            <a:xfrm>
              <a:off x="5295177" y="6165007"/>
              <a:ext cx="763222" cy="359421"/>
              <a:chOff x="811985" y="3296192"/>
              <a:chExt cx="1330582" cy="626605"/>
            </a:xfrm>
          </p:grpSpPr>
          <p:sp>
            <p:nvSpPr>
              <p:cNvPr id="18215" name="Google Shape;18215;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6" name="Google Shape;18216;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7" name="Google Shape;18217;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8" name="Google Shape;18218;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9" name="Google Shape;18219;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0" name="Google Shape;18220;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1" name="Google Shape;18221;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2" name="Google Shape;18222;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3" name="Google Shape;18223;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4" name="Google Shape;18224;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5" name="Google Shape;18225;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26" name="Google Shape;18226;p140"/>
            <p:cNvGrpSpPr/>
            <p:nvPr/>
          </p:nvGrpSpPr>
          <p:grpSpPr>
            <a:xfrm>
              <a:off x="5767877" y="6165007"/>
              <a:ext cx="763222" cy="359421"/>
              <a:chOff x="811985" y="3296192"/>
              <a:chExt cx="1330582" cy="626605"/>
            </a:xfrm>
          </p:grpSpPr>
          <p:sp>
            <p:nvSpPr>
              <p:cNvPr id="18227" name="Google Shape;18227;p1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8" name="Google Shape;18228;p1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9" name="Google Shape;18229;p1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0" name="Google Shape;18230;p1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1" name="Google Shape;18231;p1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2" name="Google Shape;18232;p1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3" name="Google Shape;18233;p1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4" name="Google Shape;18234;p1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5" name="Google Shape;18235;p1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6" name="Google Shape;18236;p1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7" name="Google Shape;18237;p1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238" name="Google Shape;18238;p140"/>
          <p:cNvGrpSpPr/>
          <p:nvPr/>
        </p:nvGrpSpPr>
        <p:grpSpPr>
          <a:xfrm>
            <a:off x="7485518" y="4597634"/>
            <a:ext cx="2747789" cy="601531"/>
            <a:chOff x="-5289728" y="8265919"/>
            <a:chExt cx="4607292" cy="1008942"/>
          </a:xfrm>
        </p:grpSpPr>
        <p:sp>
          <p:nvSpPr>
            <p:cNvPr id="18239" name="Google Shape;18239;p140"/>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0" name="Google Shape;18240;p140"/>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1" name="Google Shape;18241;p140"/>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2" name="Google Shape;18242;p140"/>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3" name="Google Shape;18243;p14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4" name="Google Shape;18244;p140"/>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5" name="Google Shape;18245;p140"/>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6" name="Google Shape;18246;p140"/>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7" name="Google Shape;18247;p140"/>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8" name="Google Shape;18248;p140"/>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9" name="Google Shape;18249;p140"/>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0" name="Google Shape;18250;p14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251" name="Google Shape;18251;p140"/>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2" name="Google Shape;18252;p140"/>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3" name="Google Shape;18253;p140"/>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4" name="Google Shape;18254;p140"/>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5" name="Google Shape;18255;p140"/>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6" name="Google Shape;18256;p140"/>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7" name="Google Shape;18257;p140"/>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8258"/>
        <p:cNvGrpSpPr/>
        <p:nvPr/>
      </p:nvGrpSpPr>
      <p:grpSpPr>
        <a:xfrm>
          <a:off x="0" y="0"/>
          <a:ext cx="0" cy="0"/>
          <a:chOff x="0" y="0"/>
          <a:chExt cx="0" cy="0"/>
        </a:xfrm>
      </p:grpSpPr>
      <p:sp>
        <p:nvSpPr>
          <p:cNvPr id="18259" name="Google Shape;18259;p141"/>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0" name="Google Shape;18260;p141"/>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1" name="Google Shape;18261;p141"/>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2" name="Google Shape;18262;p141"/>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3" name="Google Shape;18263;p141"/>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4" name="Google Shape;18264;p141"/>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5" name="Google Shape;18265;p141"/>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6" name="Google Shape;18266;p141"/>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7" name="Google Shape;18267;p1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8268" name="Google Shape;18268;p141"/>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269" name="Google Shape;18269;p141"/>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270" name="Google Shape;18270;p141"/>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271" name="Google Shape;18271;p141"/>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272" name="Google Shape;18272;p141"/>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273" name="Google Shape;18273;p141"/>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274" name="Google Shape;18274;p141"/>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275" name="Google Shape;18275;p141"/>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276" name="Google Shape;18276;p141"/>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277" name="Google Shape;18277;p141"/>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278" name="Google Shape;18278;p141"/>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279" name="Google Shape;18279;p141"/>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280" name="Google Shape;18280;p14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81" name="Google Shape;18281;p141"/>
          <p:cNvGrpSpPr/>
          <p:nvPr/>
        </p:nvGrpSpPr>
        <p:grpSpPr>
          <a:xfrm>
            <a:off x="-24" y="4603991"/>
            <a:ext cx="9144051" cy="1409448"/>
            <a:chOff x="1648300" y="2319100"/>
            <a:chExt cx="1480075" cy="228125"/>
          </a:xfrm>
        </p:grpSpPr>
        <p:sp>
          <p:nvSpPr>
            <p:cNvPr id="18282" name="Google Shape;18282;p14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3" name="Google Shape;18283;p14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4" name="Google Shape;18284;p14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5" name="Google Shape;18285;p14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6" name="Google Shape;18286;p14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8287"/>
        <p:cNvGrpSpPr/>
        <p:nvPr/>
      </p:nvGrpSpPr>
      <p:grpSpPr>
        <a:xfrm>
          <a:off x="0" y="0"/>
          <a:ext cx="0" cy="0"/>
          <a:chOff x="0" y="0"/>
          <a:chExt cx="0" cy="0"/>
        </a:xfrm>
      </p:grpSpPr>
      <p:sp>
        <p:nvSpPr>
          <p:cNvPr id="18288" name="Google Shape;18288;p142"/>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8289" name="Google Shape;18289;p142"/>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290" name="Google Shape;18290;p142"/>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18291" name="Google Shape;18291;p142"/>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2" name="Google Shape;18292;p142"/>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3" name="Google Shape;18293;p142"/>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294" name="Google Shape;18294;p142"/>
          <p:cNvGrpSpPr/>
          <p:nvPr/>
        </p:nvGrpSpPr>
        <p:grpSpPr>
          <a:xfrm flipH="1">
            <a:off x="-785500" y="3565427"/>
            <a:ext cx="2579015" cy="1381242"/>
            <a:chOff x="7264851" y="3565427"/>
            <a:chExt cx="2579015" cy="1381242"/>
          </a:xfrm>
        </p:grpSpPr>
        <p:grpSp>
          <p:nvGrpSpPr>
            <p:cNvPr id="18295" name="Google Shape;18295;p142"/>
            <p:cNvGrpSpPr/>
            <p:nvPr/>
          </p:nvGrpSpPr>
          <p:grpSpPr>
            <a:xfrm flipH="1">
              <a:off x="7264851" y="3565427"/>
              <a:ext cx="1613386" cy="1002334"/>
              <a:chOff x="7066048" y="5880595"/>
              <a:chExt cx="1977916" cy="1228802"/>
            </a:xfrm>
          </p:grpSpPr>
          <p:sp>
            <p:nvSpPr>
              <p:cNvPr id="18296" name="Google Shape;18296;p142"/>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7" name="Google Shape;18297;p142"/>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8" name="Google Shape;18298;p142"/>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9" name="Google Shape;18299;p142"/>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0" name="Google Shape;18300;p142"/>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1" name="Google Shape;18301;p142"/>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2" name="Google Shape;18302;p142"/>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3" name="Google Shape;18303;p142"/>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4" name="Google Shape;18304;p142"/>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5" name="Google Shape;18305;p142"/>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6" name="Google Shape;18306;p142"/>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7" name="Google Shape;18307;p142"/>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8" name="Google Shape;18308;p142"/>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309" name="Google Shape;18309;p142"/>
              <p:cNvGrpSpPr/>
              <p:nvPr/>
            </p:nvGrpSpPr>
            <p:grpSpPr>
              <a:xfrm>
                <a:off x="8345142" y="6766420"/>
                <a:ext cx="698822" cy="329093"/>
                <a:chOff x="811985" y="3296192"/>
                <a:chExt cx="1330582" cy="626605"/>
              </a:xfrm>
            </p:grpSpPr>
            <p:sp>
              <p:nvSpPr>
                <p:cNvPr id="18310" name="Google Shape;18310;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1" name="Google Shape;18311;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2" name="Google Shape;18312;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3" name="Google Shape;18313;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4" name="Google Shape;18314;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5" name="Google Shape;18315;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6" name="Google Shape;18316;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7" name="Google Shape;18317;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8" name="Google Shape;18318;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9" name="Google Shape;18319;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0" name="Google Shape;18320;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8321" name="Google Shape;18321;p142"/>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2" name="Google Shape;18322;p142"/>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3" name="Google Shape;18323;p142"/>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4" name="Google Shape;18324;p142"/>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5" name="Google Shape;18325;p142"/>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6" name="Google Shape;18326;p142"/>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7" name="Google Shape;18327;p142"/>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8" name="Google Shape;18328;p142"/>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9" name="Google Shape;18329;p142"/>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0" name="Google Shape;18330;p142"/>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1" name="Google Shape;18331;p142"/>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2" name="Google Shape;18332;p142"/>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3" name="Google Shape;18333;p142"/>
          <p:cNvGrpSpPr/>
          <p:nvPr/>
        </p:nvGrpSpPr>
        <p:grpSpPr>
          <a:xfrm flipH="1">
            <a:off x="7350482" y="4045248"/>
            <a:ext cx="2464609" cy="901434"/>
            <a:chOff x="127" y="3525732"/>
            <a:chExt cx="2948097" cy="1078271"/>
          </a:xfrm>
        </p:grpSpPr>
        <p:grpSp>
          <p:nvGrpSpPr>
            <p:cNvPr id="18334" name="Google Shape;18334;p142"/>
            <p:cNvGrpSpPr/>
            <p:nvPr/>
          </p:nvGrpSpPr>
          <p:grpSpPr>
            <a:xfrm flipH="1">
              <a:off x="2185002" y="4244582"/>
              <a:ext cx="763222" cy="359421"/>
              <a:chOff x="811985" y="3296192"/>
              <a:chExt cx="1330582" cy="626605"/>
            </a:xfrm>
          </p:grpSpPr>
          <p:sp>
            <p:nvSpPr>
              <p:cNvPr id="18335" name="Google Shape;18335;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6" name="Google Shape;18336;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7" name="Google Shape;18337;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8" name="Google Shape;18338;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9" name="Google Shape;18339;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0" name="Google Shape;18340;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1" name="Google Shape;18341;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2" name="Google Shape;18342;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3" name="Google Shape;18343;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4" name="Google Shape;18344;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5" name="Google Shape;18345;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46" name="Google Shape;18346;p142"/>
            <p:cNvGrpSpPr/>
            <p:nvPr/>
          </p:nvGrpSpPr>
          <p:grpSpPr>
            <a:xfrm flipH="1">
              <a:off x="1712302" y="4244582"/>
              <a:ext cx="763222" cy="359421"/>
              <a:chOff x="811985" y="3296192"/>
              <a:chExt cx="1330582" cy="626605"/>
            </a:xfrm>
          </p:grpSpPr>
          <p:sp>
            <p:nvSpPr>
              <p:cNvPr id="18347" name="Google Shape;18347;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8" name="Google Shape;18348;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9" name="Google Shape;18349;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0" name="Google Shape;18350;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1" name="Google Shape;18351;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2" name="Google Shape;18352;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3" name="Google Shape;18353;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4" name="Google Shape;18354;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5" name="Google Shape;18355;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6" name="Google Shape;18356;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7" name="Google Shape;18357;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58" name="Google Shape;18358;p142"/>
            <p:cNvGrpSpPr/>
            <p:nvPr/>
          </p:nvGrpSpPr>
          <p:grpSpPr>
            <a:xfrm flipH="1">
              <a:off x="1712302" y="3885157"/>
              <a:ext cx="763222" cy="359421"/>
              <a:chOff x="811985" y="3296192"/>
              <a:chExt cx="1330582" cy="626605"/>
            </a:xfrm>
          </p:grpSpPr>
          <p:sp>
            <p:nvSpPr>
              <p:cNvPr id="18359" name="Google Shape;18359;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0" name="Google Shape;18360;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1" name="Google Shape;18361;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2" name="Google Shape;18362;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3" name="Google Shape;18363;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4" name="Google Shape;18364;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5" name="Google Shape;18365;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6" name="Google Shape;18366;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7" name="Google Shape;18367;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8" name="Google Shape;18368;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9" name="Google Shape;18369;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70" name="Google Shape;18370;p142"/>
            <p:cNvGrpSpPr/>
            <p:nvPr/>
          </p:nvGrpSpPr>
          <p:grpSpPr>
            <a:xfrm flipH="1">
              <a:off x="1236052" y="4244582"/>
              <a:ext cx="763222" cy="359421"/>
              <a:chOff x="811985" y="3296192"/>
              <a:chExt cx="1330582" cy="626605"/>
            </a:xfrm>
          </p:grpSpPr>
          <p:sp>
            <p:nvSpPr>
              <p:cNvPr id="18371" name="Google Shape;18371;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2" name="Google Shape;18372;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3" name="Google Shape;18373;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4" name="Google Shape;18374;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5" name="Google Shape;18375;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6" name="Google Shape;18376;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7" name="Google Shape;18377;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8" name="Google Shape;18378;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9" name="Google Shape;18379;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0" name="Google Shape;18380;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1" name="Google Shape;18381;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82" name="Google Shape;18382;p142"/>
            <p:cNvGrpSpPr/>
            <p:nvPr/>
          </p:nvGrpSpPr>
          <p:grpSpPr>
            <a:xfrm flipH="1">
              <a:off x="1236052" y="3885157"/>
              <a:ext cx="763222" cy="359421"/>
              <a:chOff x="811985" y="3296192"/>
              <a:chExt cx="1330582" cy="626605"/>
            </a:xfrm>
          </p:grpSpPr>
          <p:sp>
            <p:nvSpPr>
              <p:cNvPr id="18383" name="Google Shape;18383;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4" name="Google Shape;18384;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5" name="Google Shape;18385;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6" name="Google Shape;18386;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7" name="Google Shape;18387;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8" name="Google Shape;18388;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9" name="Google Shape;18389;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0" name="Google Shape;18390;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1" name="Google Shape;18391;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2" name="Google Shape;18392;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3" name="Google Shape;18393;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94" name="Google Shape;18394;p142"/>
            <p:cNvGrpSpPr/>
            <p:nvPr/>
          </p:nvGrpSpPr>
          <p:grpSpPr>
            <a:xfrm flipH="1">
              <a:off x="472827" y="4244582"/>
              <a:ext cx="763222" cy="359421"/>
              <a:chOff x="811985" y="3296192"/>
              <a:chExt cx="1330582" cy="626605"/>
            </a:xfrm>
          </p:grpSpPr>
          <p:sp>
            <p:nvSpPr>
              <p:cNvPr id="18395" name="Google Shape;18395;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6" name="Google Shape;18396;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7" name="Google Shape;18397;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8" name="Google Shape;18398;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9" name="Google Shape;18399;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0" name="Google Shape;18400;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1" name="Google Shape;18401;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2" name="Google Shape;18402;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3" name="Google Shape;18403;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4" name="Google Shape;18404;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5" name="Google Shape;18405;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06" name="Google Shape;18406;p142"/>
            <p:cNvGrpSpPr/>
            <p:nvPr/>
          </p:nvGrpSpPr>
          <p:grpSpPr>
            <a:xfrm flipH="1">
              <a:off x="472827" y="3885157"/>
              <a:ext cx="763222" cy="359421"/>
              <a:chOff x="811985" y="3296192"/>
              <a:chExt cx="1330582" cy="626605"/>
            </a:xfrm>
          </p:grpSpPr>
          <p:sp>
            <p:nvSpPr>
              <p:cNvPr id="18407" name="Google Shape;18407;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8" name="Google Shape;18408;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9" name="Google Shape;18409;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0" name="Google Shape;18410;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1" name="Google Shape;18411;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2" name="Google Shape;18412;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3" name="Google Shape;18413;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4" name="Google Shape;18414;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5" name="Google Shape;18415;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6" name="Google Shape;18416;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7" name="Google Shape;18417;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18" name="Google Shape;18418;p142"/>
            <p:cNvGrpSpPr/>
            <p:nvPr/>
          </p:nvGrpSpPr>
          <p:grpSpPr>
            <a:xfrm flipH="1">
              <a:off x="127" y="4244582"/>
              <a:ext cx="763222" cy="359421"/>
              <a:chOff x="811985" y="3296192"/>
              <a:chExt cx="1330582" cy="626605"/>
            </a:xfrm>
          </p:grpSpPr>
          <p:sp>
            <p:nvSpPr>
              <p:cNvPr id="18419" name="Google Shape;18419;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0" name="Google Shape;18420;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1" name="Google Shape;18421;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2" name="Google Shape;18422;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3" name="Google Shape;18423;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4" name="Google Shape;18424;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5" name="Google Shape;18425;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6" name="Google Shape;18426;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7" name="Google Shape;18427;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8" name="Google Shape;18428;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9" name="Google Shape;18429;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30" name="Google Shape;18430;p142"/>
            <p:cNvGrpSpPr/>
            <p:nvPr/>
          </p:nvGrpSpPr>
          <p:grpSpPr>
            <a:xfrm flipH="1">
              <a:off x="1236052" y="3525732"/>
              <a:ext cx="763222" cy="359421"/>
              <a:chOff x="811985" y="3296192"/>
              <a:chExt cx="1330582" cy="626605"/>
            </a:xfrm>
          </p:grpSpPr>
          <p:sp>
            <p:nvSpPr>
              <p:cNvPr id="18431" name="Google Shape;18431;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2" name="Google Shape;18432;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3" name="Google Shape;18433;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4" name="Google Shape;18434;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5" name="Google Shape;18435;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6" name="Google Shape;18436;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7" name="Google Shape;18437;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8" name="Google Shape;18438;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9" name="Google Shape;18439;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0" name="Google Shape;18440;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1" name="Google Shape;18441;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2" name="Google Shape;18442;p142"/>
            <p:cNvGrpSpPr/>
            <p:nvPr/>
          </p:nvGrpSpPr>
          <p:grpSpPr>
            <a:xfrm flipH="1">
              <a:off x="472827" y="3525732"/>
              <a:ext cx="763222" cy="359421"/>
              <a:chOff x="811985" y="3296192"/>
              <a:chExt cx="1330582" cy="626605"/>
            </a:xfrm>
          </p:grpSpPr>
          <p:sp>
            <p:nvSpPr>
              <p:cNvPr id="18443" name="Google Shape;18443;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4" name="Google Shape;18444;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5" name="Google Shape;18445;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6" name="Google Shape;18446;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7" name="Google Shape;18447;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8" name="Google Shape;18448;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9" name="Google Shape;18449;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0" name="Google Shape;18450;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1" name="Google Shape;18451;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2" name="Google Shape;18452;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3" name="Google Shape;18453;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54" name="Google Shape;18454;p142"/>
            <p:cNvGrpSpPr/>
            <p:nvPr/>
          </p:nvGrpSpPr>
          <p:grpSpPr>
            <a:xfrm flipH="1">
              <a:off x="127" y="3885157"/>
              <a:ext cx="763222" cy="359421"/>
              <a:chOff x="811985" y="3296192"/>
              <a:chExt cx="1330582" cy="626605"/>
            </a:xfrm>
          </p:grpSpPr>
          <p:sp>
            <p:nvSpPr>
              <p:cNvPr id="18455" name="Google Shape;18455;p1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6" name="Google Shape;18456;p1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7" name="Google Shape;18457;p1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8" name="Google Shape;18458;p1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9" name="Google Shape;18459;p1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0" name="Google Shape;18460;p1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1" name="Google Shape;18461;p1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2" name="Google Shape;18462;p1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3" name="Google Shape;18463;p1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4" name="Google Shape;18464;p1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5" name="Google Shape;18465;p1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466" name="Google Shape;18466;p142"/>
          <p:cNvGrpSpPr/>
          <p:nvPr/>
        </p:nvGrpSpPr>
        <p:grpSpPr>
          <a:xfrm>
            <a:off x="6286795" y="4524099"/>
            <a:ext cx="814801" cy="497131"/>
            <a:chOff x="1170428" y="5511318"/>
            <a:chExt cx="3696921" cy="2255586"/>
          </a:xfrm>
        </p:grpSpPr>
        <p:sp>
          <p:nvSpPr>
            <p:cNvPr id="18467" name="Google Shape;18467;p14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8" name="Google Shape;18468;p14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9" name="Google Shape;18469;p14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0" name="Google Shape;18470;p14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1" name="Google Shape;18471;p14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2" name="Google Shape;18472;p14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3" name="Google Shape;18473;p14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4" name="Google Shape;18474;p14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5" name="Google Shape;18475;p14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6" name="Google Shape;18476;p14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7" name="Google Shape;18477;p14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8" name="Google Shape;18478;p14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9" name="Google Shape;18479;p14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0" name="Google Shape;18480;p14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1" name="Google Shape;18481;p14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2" name="Google Shape;18482;p14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3" name="Google Shape;18483;p14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4" name="Google Shape;18484;p14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5" name="Google Shape;18485;p14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6" name="Google Shape;18486;p14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7" name="Google Shape;18487;p14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8" name="Google Shape;18488;p14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9" name="Google Shape;18489;p14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0" name="Google Shape;18490;p14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1" name="Google Shape;18491;p14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2" name="Google Shape;18492;p14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3" name="Google Shape;18493;p14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4" name="Google Shape;18494;p14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5" name="Google Shape;18495;p14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6" name="Google Shape;18496;p14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7" name="Google Shape;18497;p14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8" name="Google Shape;18498;p14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9" name="Google Shape;18499;p14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0" name="Google Shape;18500;p14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1" name="Google Shape;18501;p14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2" name="Google Shape;18502;p14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3" name="Google Shape;18503;p14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4" name="Google Shape;18504;p14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5" name="Google Shape;18505;p14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6" name="Google Shape;18506;p14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7" name="Google Shape;18507;p14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8" name="Google Shape;18508;p14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9" name="Google Shape;18509;p14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0" name="Google Shape;18510;p14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1" name="Google Shape;18511;p14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12" name="Google Shape;18512;p142"/>
          <p:cNvGrpSpPr/>
          <p:nvPr/>
        </p:nvGrpSpPr>
        <p:grpSpPr>
          <a:xfrm flipH="1">
            <a:off x="2204470" y="4449549"/>
            <a:ext cx="814801" cy="497131"/>
            <a:chOff x="1170428" y="5511318"/>
            <a:chExt cx="3696921" cy="2255586"/>
          </a:xfrm>
        </p:grpSpPr>
        <p:sp>
          <p:nvSpPr>
            <p:cNvPr id="18513" name="Google Shape;18513;p14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4" name="Google Shape;18514;p14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5" name="Google Shape;18515;p14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6" name="Google Shape;18516;p14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7" name="Google Shape;18517;p14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8" name="Google Shape;18518;p14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9" name="Google Shape;18519;p14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0" name="Google Shape;18520;p14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1" name="Google Shape;18521;p14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2" name="Google Shape;18522;p14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3" name="Google Shape;18523;p14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4" name="Google Shape;18524;p14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5" name="Google Shape;18525;p14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6" name="Google Shape;18526;p14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7" name="Google Shape;18527;p14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8" name="Google Shape;18528;p14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9" name="Google Shape;18529;p14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0" name="Google Shape;18530;p14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1" name="Google Shape;18531;p14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2" name="Google Shape;18532;p14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3" name="Google Shape;18533;p14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4" name="Google Shape;18534;p14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5" name="Google Shape;18535;p14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6" name="Google Shape;18536;p14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7" name="Google Shape;18537;p14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8" name="Google Shape;18538;p14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9" name="Google Shape;18539;p14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0" name="Google Shape;18540;p14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1" name="Google Shape;18541;p14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2" name="Google Shape;18542;p14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3" name="Google Shape;18543;p14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4" name="Google Shape;18544;p14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5" name="Google Shape;18545;p14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6" name="Google Shape;18546;p14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7" name="Google Shape;18547;p14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8" name="Google Shape;18548;p14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9" name="Google Shape;18549;p14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0" name="Google Shape;18550;p14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1" name="Google Shape;18551;p14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2" name="Google Shape;18552;p14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3" name="Google Shape;18553;p14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4" name="Google Shape;18554;p14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5" name="Google Shape;18555;p14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6" name="Google Shape;18556;p14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7" name="Google Shape;18557;p14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558" name="Google Shape;18558;p142"/>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9" name="Google Shape;18559;p142"/>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0" name="Google Shape;18560;p142"/>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1" name="Google Shape;18561;p142"/>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2" name="Google Shape;18562;p142"/>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8563"/>
        <p:cNvGrpSpPr/>
        <p:nvPr/>
      </p:nvGrpSpPr>
      <p:grpSpPr>
        <a:xfrm>
          <a:off x="0" y="0"/>
          <a:ext cx="0" cy="0"/>
          <a:chOff x="0" y="0"/>
          <a:chExt cx="0" cy="0"/>
        </a:xfrm>
      </p:grpSpPr>
      <p:sp>
        <p:nvSpPr>
          <p:cNvPr id="18564" name="Google Shape;18564;p143"/>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5" name="Google Shape;18565;p143"/>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6" name="Google Shape;18566;p143"/>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7" name="Google Shape;18567;p143"/>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68" name="Google Shape;18568;p143"/>
          <p:cNvGrpSpPr/>
          <p:nvPr/>
        </p:nvGrpSpPr>
        <p:grpSpPr>
          <a:xfrm>
            <a:off x="-1022279" y="2736475"/>
            <a:ext cx="1735514" cy="1078180"/>
            <a:chOff x="-3849348" y="6952593"/>
            <a:chExt cx="3571016" cy="2218477"/>
          </a:xfrm>
        </p:grpSpPr>
        <p:sp>
          <p:nvSpPr>
            <p:cNvPr id="18569" name="Google Shape;18569;p143"/>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0" name="Google Shape;18570;p143"/>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1" name="Google Shape;18571;p143"/>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2" name="Google Shape;18572;p143"/>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3" name="Google Shape;18573;p143"/>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4" name="Google Shape;18574;p143"/>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5" name="Google Shape;18575;p143"/>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6" name="Google Shape;18576;p143"/>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7" name="Google Shape;18577;p143"/>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8" name="Google Shape;18578;p143"/>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9" name="Google Shape;18579;p143"/>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0" name="Google Shape;18580;p143"/>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1" name="Google Shape;18581;p143"/>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82" name="Google Shape;18582;p143"/>
            <p:cNvGrpSpPr/>
            <p:nvPr/>
          </p:nvGrpSpPr>
          <p:grpSpPr>
            <a:xfrm>
              <a:off x="-1539990" y="8551874"/>
              <a:ext cx="1261658" cy="594147"/>
              <a:chOff x="811985" y="3296192"/>
              <a:chExt cx="1330582" cy="626605"/>
            </a:xfrm>
          </p:grpSpPr>
          <p:sp>
            <p:nvSpPr>
              <p:cNvPr id="18583" name="Google Shape;18583;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4" name="Google Shape;18584;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5" name="Google Shape;18585;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6" name="Google Shape;18586;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7" name="Google Shape;18587;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8" name="Google Shape;18588;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9" name="Google Shape;18589;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0" name="Google Shape;18590;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1" name="Google Shape;18591;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2" name="Google Shape;18592;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3" name="Google Shape;18593;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8594" name="Google Shape;18594;p143"/>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595" name="Google Shape;18595;p143"/>
          <p:cNvGrpSpPr/>
          <p:nvPr/>
        </p:nvGrpSpPr>
        <p:grpSpPr>
          <a:xfrm>
            <a:off x="-28488" y="4636933"/>
            <a:ext cx="9201182" cy="1418253"/>
            <a:chOff x="1648300" y="2319100"/>
            <a:chExt cx="1480075" cy="228125"/>
          </a:xfrm>
        </p:grpSpPr>
        <p:sp>
          <p:nvSpPr>
            <p:cNvPr id="18596" name="Google Shape;18596;p14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7" name="Google Shape;18597;p14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8" name="Google Shape;18598;p14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9" name="Google Shape;18599;p14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0" name="Google Shape;18600;p14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601" name="Google Shape;18601;p143"/>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602" name="Google Shape;18602;p143"/>
          <p:cNvGrpSpPr/>
          <p:nvPr/>
        </p:nvGrpSpPr>
        <p:grpSpPr>
          <a:xfrm>
            <a:off x="8430777" y="3555682"/>
            <a:ext cx="2948097" cy="1078271"/>
            <a:chOff x="5331602" y="3459769"/>
            <a:chExt cx="2948097" cy="1078271"/>
          </a:xfrm>
        </p:grpSpPr>
        <p:grpSp>
          <p:nvGrpSpPr>
            <p:cNvPr id="18603" name="Google Shape;18603;p143"/>
            <p:cNvGrpSpPr/>
            <p:nvPr/>
          </p:nvGrpSpPr>
          <p:grpSpPr>
            <a:xfrm>
              <a:off x="5331602" y="4178619"/>
              <a:ext cx="763222" cy="359421"/>
              <a:chOff x="811985" y="3296192"/>
              <a:chExt cx="1330582" cy="626605"/>
            </a:xfrm>
          </p:grpSpPr>
          <p:sp>
            <p:nvSpPr>
              <p:cNvPr id="18604" name="Google Shape;18604;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5" name="Google Shape;18605;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6" name="Google Shape;18606;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7" name="Google Shape;18607;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8" name="Google Shape;18608;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9" name="Google Shape;18609;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0" name="Google Shape;18610;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1" name="Google Shape;18611;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2" name="Google Shape;18612;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3" name="Google Shape;18613;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4" name="Google Shape;18614;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15" name="Google Shape;18615;p143"/>
            <p:cNvGrpSpPr/>
            <p:nvPr/>
          </p:nvGrpSpPr>
          <p:grpSpPr>
            <a:xfrm>
              <a:off x="5804302" y="4178619"/>
              <a:ext cx="763222" cy="359421"/>
              <a:chOff x="811985" y="3296192"/>
              <a:chExt cx="1330582" cy="626605"/>
            </a:xfrm>
          </p:grpSpPr>
          <p:sp>
            <p:nvSpPr>
              <p:cNvPr id="18616" name="Google Shape;18616;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7" name="Google Shape;18617;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8" name="Google Shape;18618;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9" name="Google Shape;18619;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0" name="Google Shape;18620;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1" name="Google Shape;18621;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2" name="Google Shape;18622;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3" name="Google Shape;18623;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4" name="Google Shape;18624;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5" name="Google Shape;18625;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6" name="Google Shape;18626;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27" name="Google Shape;18627;p143"/>
            <p:cNvGrpSpPr/>
            <p:nvPr/>
          </p:nvGrpSpPr>
          <p:grpSpPr>
            <a:xfrm>
              <a:off x="5331602" y="3819194"/>
              <a:ext cx="763222" cy="359421"/>
              <a:chOff x="811985" y="3296192"/>
              <a:chExt cx="1330582" cy="626605"/>
            </a:xfrm>
          </p:grpSpPr>
          <p:sp>
            <p:nvSpPr>
              <p:cNvPr id="18628" name="Google Shape;18628;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9" name="Google Shape;18629;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0" name="Google Shape;18630;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1" name="Google Shape;18631;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2" name="Google Shape;18632;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3" name="Google Shape;18633;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4" name="Google Shape;18634;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5" name="Google Shape;18635;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6" name="Google Shape;18636;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7" name="Google Shape;18637;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8" name="Google Shape;18638;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39" name="Google Shape;18639;p143"/>
            <p:cNvGrpSpPr/>
            <p:nvPr/>
          </p:nvGrpSpPr>
          <p:grpSpPr>
            <a:xfrm>
              <a:off x="5804302" y="3819194"/>
              <a:ext cx="763222" cy="359421"/>
              <a:chOff x="811985" y="3296192"/>
              <a:chExt cx="1330582" cy="626605"/>
            </a:xfrm>
          </p:grpSpPr>
          <p:sp>
            <p:nvSpPr>
              <p:cNvPr id="18640" name="Google Shape;18640;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1" name="Google Shape;18641;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2" name="Google Shape;18642;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3" name="Google Shape;18643;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4" name="Google Shape;18644;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5" name="Google Shape;18645;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6" name="Google Shape;18646;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7" name="Google Shape;18647;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8" name="Google Shape;18648;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9" name="Google Shape;18649;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0" name="Google Shape;18650;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51" name="Google Shape;18651;p143"/>
            <p:cNvGrpSpPr/>
            <p:nvPr/>
          </p:nvGrpSpPr>
          <p:grpSpPr>
            <a:xfrm>
              <a:off x="6280552" y="4178619"/>
              <a:ext cx="763222" cy="359421"/>
              <a:chOff x="811985" y="3296192"/>
              <a:chExt cx="1330582" cy="626605"/>
            </a:xfrm>
          </p:grpSpPr>
          <p:sp>
            <p:nvSpPr>
              <p:cNvPr id="18652" name="Google Shape;18652;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3" name="Google Shape;18653;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4" name="Google Shape;18654;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5" name="Google Shape;18655;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6" name="Google Shape;18656;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7" name="Google Shape;18657;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8" name="Google Shape;18658;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9" name="Google Shape;18659;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0" name="Google Shape;18660;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1" name="Google Shape;18661;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2" name="Google Shape;18662;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63" name="Google Shape;18663;p143"/>
            <p:cNvGrpSpPr/>
            <p:nvPr/>
          </p:nvGrpSpPr>
          <p:grpSpPr>
            <a:xfrm>
              <a:off x="6280552" y="3819194"/>
              <a:ext cx="763222" cy="359421"/>
              <a:chOff x="811985" y="3296192"/>
              <a:chExt cx="1330582" cy="626605"/>
            </a:xfrm>
          </p:grpSpPr>
          <p:sp>
            <p:nvSpPr>
              <p:cNvPr id="18664" name="Google Shape;18664;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5" name="Google Shape;18665;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6" name="Google Shape;18666;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7" name="Google Shape;18667;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8" name="Google Shape;18668;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9" name="Google Shape;18669;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0" name="Google Shape;18670;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1" name="Google Shape;18671;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2" name="Google Shape;18672;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3" name="Google Shape;18673;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4" name="Google Shape;18674;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5" name="Google Shape;18675;p143"/>
            <p:cNvGrpSpPr/>
            <p:nvPr/>
          </p:nvGrpSpPr>
          <p:grpSpPr>
            <a:xfrm>
              <a:off x="7043777" y="4178619"/>
              <a:ext cx="763222" cy="359421"/>
              <a:chOff x="811985" y="3296192"/>
              <a:chExt cx="1330582" cy="626605"/>
            </a:xfrm>
          </p:grpSpPr>
          <p:sp>
            <p:nvSpPr>
              <p:cNvPr id="18676" name="Google Shape;18676;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7" name="Google Shape;18677;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8" name="Google Shape;18678;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9" name="Google Shape;18679;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0" name="Google Shape;18680;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1" name="Google Shape;18681;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2" name="Google Shape;18682;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3" name="Google Shape;18683;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4" name="Google Shape;18684;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5" name="Google Shape;18685;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6" name="Google Shape;18686;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87" name="Google Shape;18687;p143"/>
            <p:cNvGrpSpPr/>
            <p:nvPr/>
          </p:nvGrpSpPr>
          <p:grpSpPr>
            <a:xfrm>
              <a:off x="7516477" y="4178619"/>
              <a:ext cx="763222" cy="359421"/>
              <a:chOff x="811985" y="3296192"/>
              <a:chExt cx="1330582" cy="626605"/>
            </a:xfrm>
          </p:grpSpPr>
          <p:sp>
            <p:nvSpPr>
              <p:cNvPr id="18688" name="Google Shape;18688;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9" name="Google Shape;18689;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0" name="Google Shape;18690;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1" name="Google Shape;18691;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2" name="Google Shape;18692;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3" name="Google Shape;18693;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4" name="Google Shape;18694;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5" name="Google Shape;18695;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6" name="Google Shape;18696;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7" name="Google Shape;18697;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8" name="Google Shape;18698;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99" name="Google Shape;18699;p143"/>
            <p:cNvGrpSpPr/>
            <p:nvPr/>
          </p:nvGrpSpPr>
          <p:grpSpPr>
            <a:xfrm>
              <a:off x="7043777" y="3819194"/>
              <a:ext cx="763222" cy="359421"/>
              <a:chOff x="811985" y="3296192"/>
              <a:chExt cx="1330582" cy="626605"/>
            </a:xfrm>
          </p:grpSpPr>
          <p:sp>
            <p:nvSpPr>
              <p:cNvPr id="18700" name="Google Shape;18700;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1" name="Google Shape;18701;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2" name="Google Shape;18702;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3" name="Google Shape;18703;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4" name="Google Shape;18704;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5" name="Google Shape;18705;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6" name="Google Shape;18706;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7" name="Google Shape;18707;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8" name="Google Shape;18708;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9" name="Google Shape;18709;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0" name="Google Shape;18710;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11" name="Google Shape;18711;p143"/>
            <p:cNvGrpSpPr/>
            <p:nvPr/>
          </p:nvGrpSpPr>
          <p:grpSpPr>
            <a:xfrm>
              <a:off x="7516477" y="3819194"/>
              <a:ext cx="763222" cy="359421"/>
              <a:chOff x="811985" y="3296192"/>
              <a:chExt cx="1330582" cy="626605"/>
            </a:xfrm>
          </p:grpSpPr>
          <p:sp>
            <p:nvSpPr>
              <p:cNvPr id="18712" name="Google Shape;18712;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3" name="Google Shape;18713;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4" name="Google Shape;18714;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5" name="Google Shape;18715;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6" name="Google Shape;18716;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7" name="Google Shape;18717;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8" name="Google Shape;18718;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9" name="Google Shape;18719;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0" name="Google Shape;18720;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1" name="Google Shape;18721;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2" name="Google Shape;18722;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23" name="Google Shape;18723;p143"/>
            <p:cNvGrpSpPr/>
            <p:nvPr/>
          </p:nvGrpSpPr>
          <p:grpSpPr>
            <a:xfrm>
              <a:off x="6280552" y="3459769"/>
              <a:ext cx="763222" cy="359421"/>
              <a:chOff x="811985" y="3296192"/>
              <a:chExt cx="1330582" cy="626605"/>
            </a:xfrm>
          </p:grpSpPr>
          <p:sp>
            <p:nvSpPr>
              <p:cNvPr id="18724" name="Google Shape;18724;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5" name="Google Shape;18725;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6" name="Google Shape;18726;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7" name="Google Shape;18727;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8" name="Google Shape;18728;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9" name="Google Shape;18729;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0" name="Google Shape;18730;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1" name="Google Shape;18731;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2" name="Google Shape;18732;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3" name="Google Shape;18733;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4" name="Google Shape;18734;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35" name="Google Shape;18735;p143"/>
            <p:cNvGrpSpPr/>
            <p:nvPr/>
          </p:nvGrpSpPr>
          <p:grpSpPr>
            <a:xfrm>
              <a:off x="7043777" y="3459769"/>
              <a:ext cx="763222" cy="359421"/>
              <a:chOff x="811985" y="3296192"/>
              <a:chExt cx="1330582" cy="626605"/>
            </a:xfrm>
          </p:grpSpPr>
          <p:sp>
            <p:nvSpPr>
              <p:cNvPr id="18736" name="Google Shape;18736;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7" name="Google Shape;18737;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8" name="Google Shape;18738;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9" name="Google Shape;18739;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0" name="Google Shape;18740;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1" name="Google Shape;18741;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2" name="Google Shape;18742;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3" name="Google Shape;18743;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4" name="Google Shape;18744;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5" name="Google Shape;18745;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6" name="Google Shape;18746;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47" name="Google Shape;18747;p143"/>
            <p:cNvGrpSpPr/>
            <p:nvPr/>
          </p:nvGrpSpPr>
          <p:grpSpPr>
            <a:xfrm>
              <a:off x="7516477" y="3459769"/>
              <a:ext cx="763222" cy="359421"/>
              <a:chOff x="811985" y="3296192"/>
              <a:chExt cx="1330582" cy="626605"/>
            </a:xfrm>
          </p:grpSpPr>
          <p:sp>
            <p:nvSpPr>
              <p:cNvPr id="18748" name="Google Shape;18748;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9" name="Google Shape;18749;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0" name="Google Shape;18750;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1" name="Google Shape;18751;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2" name="Google Shape;18752;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3" name="Google Shape;18753;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4" name="Google Shape;18754;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5" name="Google Shape;18755;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6" name="Google Shape;18756;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7" name="Google Shape;18757;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8" name="Google Shape;18758;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759" name="Google Shape;18759;p143"/>
          <p:cNvGrpSpPr/>
          <p:nvPr/>
        </p:nvGrpSpPr>
        <p:grpSpPr>
          <a:xfrm flipH="1">
            <a:off x="-2234873" y="3555682"/>
            <a:ext cx="2948097" cy="1078271"/>
            <a:chOff x="5331602" y="3459769"/>
            <a:chExt cx="2948097" cy="1078271"/>
          </a:xfrm>
        </p:grpSpPr>
        <p:grpSp>
          <p:nvGrpSpPr>
            <p:cNvPr id="18760" name="Google Shape;18760;p143"/>
            <p:cNvGrpSpPr/>
            <p:nvPr/>
          </p:nvGrpSpPr>
          <p:grpSpPr>
            <a:xfrm>
              <a:off x="5331602" y="4178619"/>
              <a:ext cx="763222" cy="359421"/>
              <a:chOff x="811985" y="3296192"/>
              <a:chExt cx="1330582" cy="626605"/>
            </a:xfrm>
          </p:grpSpPr>
          <p:sp>
            <p:nvSpPr>
              <p:cNvPr id="18761" name="Google Shape;18761;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2" name="Google Shape;18762;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3" name="Google Shape;18763;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4" name="Google Shape;18764;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5" name="Google Shape;18765;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6" name="Google Shape;18766;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7" name="Google Shape;18767;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8" name="Google Shape;18768;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9" name="Google Shape;18769;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0" name="Google Shape;18770;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1" name="Google Shape;18771;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72" name="Google Shape;18772;p143"/>
            <p:cNvGrpSpPr/>
            <p:nvPr/>
          </p:nvGrpSpPr>
          <p:grpSpPr>
            <a:xfrm>
              <a:off x="5804302" y="4178619"/>
              <a:ext cx="763222" cy="359421"/>
              <a:chOff x="811985" y="3296192"/>
              <a:chExt cx="1330582" cy="626605"/>
            </a:xfrm>
          </p:grpSpPr>
          <p:sp>
            <p:nvSpPr>
              <p:cNvPr id="18773" name="Google Shape;18773;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4" name="Google Shape;18774;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5" name="Google Shape;18775;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6" name="Google Shape;18776;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7" name="Google Shape;18777;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8" name="Google Shape;18778;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9" name="Google Shape;18779;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0" name="Google Shape;18780;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1" name="Google Shape;18781;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2" name="Google Shape;18782;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3" name="Google Shape;18783;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84" name="Google Shape;18784;p143"/>
            <p:cNvGrpSpPr/>
            <p:nvPr/>
          </p:nvGrpSpPr>
          <p:grpSpPr>
            <a:xfrm>
              <a:off x="5331602" y="3819194"/>
              <a:ext cx="763222" cy="359421"/>
              <a:chOff x="811985" y="3296192"/>
              <a:chExt cx="1330582" cy="626605"/>
            </a:xfrm>
          </p:grpSpPr>
          <p:sp>
            <p:nvSpPr>
              <p:cNvPr id="18785" name="Google Shape;18785;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6" name="Google Shape;18786;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7" name="Google Shape;18787;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8" name="Google Shape;18788;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9" name="Google Shape;18789;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0" name="Google Shape;18790;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1" name="Google Shape;18791;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2" name="Google Shape;18792;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3" name="Google Shape;18793;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4" name="Google Shape;18794;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5" name="Google Shape;18795;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796" name="Google Shape;18796;p143"/>
            <p:cNvGrpSpPr/>
            <p:nvPr/>
          </p:nvGrpSpPr>
          <p:grpSpPr>
            <a:xfrm>
              <a:off x="5804302" y="3819194"/>
              <a:ext cx="763222" cy="359421"/>
              <a:chOff x="811985" y="3296192"/>
              <a:chExt cx="1330582" cy="626605"/>
            </a:xfrm>
          </p:grpSpPr>
          <p:sp>
            <p:nvSpPr>
              <p:cNvPr id="18797" name="Google Shape;18797;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8" name="Google Shape;18798;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9" name="Google Shape;18799;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0" name="Google Shape;18800;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1" name="Google Shape;18801;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2" name="Google Shape;18802;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3" name="Google Shape;18803;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4" name="Google Shape;18804;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5" name="Google Shape;18805;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6" name="Google Shape;18806;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7" name="Google Shape;18807;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08" name="Google Shape;18808;p143"/>
            <p:cNvGrpSpPr/>
            <p:nvPr/>
          </p:nvGrpSpPr>
          <p:grpSpPr>
            <a:xfrm>
              <a:off x="6280552" y="4178619"/>
              <a:ext cx="763222" cy="359421"/>
              <a:chOff x="811985" y="3296192"/>
              <a:chExt cx="1330582" cy="626605"/>
            </a:xfrm>
          </p:grpSpPr>
          <p:sp>
            <p:nvSpPr>
              <p:cNvPr id="18809" name="Google Shape;18809;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0" name="Google Shape;18810;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1" name="Google Shape;18811;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2" name="Google Shape;18812;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3" name="Google Shape;18813;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4" name="Google Shape;18814;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5" name="Google Shape;18815;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6" name="Google Shape;18816;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7" name="Google Shape;18817;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8" name="Google Shape;18818;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9" name="Google Shape;18819;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20" name="Google Shape;18820;p143"/>
            <p:cNvGrpSpPr/>
            <p:nvPr/>
          </p:nvGrpSpPr>
          <p:grpSpPr>
            <a:xfrm>
              <a:off x="6280552" y="3819194"/>
              <a:ext cx="763222" cy="359421"/>
              <a:chOff x="811985" y="3296192"/>
              <a:chExt cx="1330582" cy="626605"/>
            </a:xfrm>
          </p:grpSpPr>
          <p:sp>
            <p:nvSpPr>
              <p:cNvPr id="18821" name="Google Shape;18821;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2" name="Google Shape;18822;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3" name="Google Shape;18823;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4" name="Google Shape;18824;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5" name="Google Shape;18825;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6" name="Google Shape;18826;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7" name="Google Shape;18827;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8" name="Google Shape;18828;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9" name="Google Shape;18829;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0" name="Google Shape;18830;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1" name="Google Shape;18831;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32" name="Google Shape;18832;p143"/>
            <p:cNvGrpSpPr/>
            <p:nvPr/>
          </p:nvGrpSpPr>
          <p:grpSpPr>
            <a:xfrm>
              <a:off x="7043777" y="4178619"/>
              <a:ext cx="763222" cy="359421"/>
              <a:chOff x="811985" y="3296192"/>
              <a:chExt cx="1330582" cy="626605"/>
            </a:xfrm>
          </p:grpSpPr>
          <p:sp>
            <p:nvSpPr>
              <p:cNvPr id="18833" name="Google Shape;18833;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4" name="Google Shape;18834;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5" name="Google Shape;18835;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6" name="Google Shape;18836;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7" name="Google Shape;18837;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8" name="Google Shape;18838;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9" name="Google Shape;18839;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0" name="Google Shape;18840;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1" name="Google Shape;18841;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2" name="Google Shape;18842;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3" name="Google Shape;18843;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44" name="Google Shape;18844;p143"/>
            <p:cNvGrpSpPr/>
            <p:nvPr/>
          </p:nvGrpSpPr>
          <p:grpSpPr>
            <a:xfrm>
              <a:off x="7516477" y="4178619"/>
              <a:ext cx="763222" cy="359421"/>
              <a:chOff x="811985" y="3296192"/>
              <a:chExt cx="1330582" cy="626605"/>
            </a:xfrm>
          </p:grpSpPr>
          <p:sp>
            <p:nvSpPr>
              <p:cNvPr id="18845" name="Google Shape;18845;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6" name="Google Shape;18846;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7" name="Google Shape;18847;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8" name="Google Shape;18848;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9" name="Google Shape;18849;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0" name="Google Shape;18850;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1" name="Google Shape;18851;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2" name="Google Shape;18852;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3" name="Google Shape;18853;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4" name="Google Shape;18854;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5" name="Google Shape;18855;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56" name="Google Shape;18856;p143"/>
            <p:cNvGrpSpPr/>
            <p:nvPr/>
          </p:nvGrpSpPr>
          <p:grpSpPr>
            <a:xfrm>
              <a:off x="7043777" y="3819194"/>
              <a:ext cx="763222" cy="359421"/>
              <a:chOff x="811985" y="3296192"/>
              <a:chExt cx="1330582" cy="626605"/>
            </a:xfrm>
          </p:grpSpPr>
          <p:sp>
            <p:nvSpPr>
              <p:cNvPr id="18857" name="Google Shape;18857;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8" name="Google Shape;18858;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9" name="Google Shape;18859;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0" name="Google Shape;18860;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1" name="Google Shape;18861;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2" name="Google Shape;18862;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3" name="Google Shape;18863;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4" name="Google Shape;18864;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5" name="Google Shape;18865;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6" name="Google Shape;18866;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7" name="Google Shape;18867;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8" name="Google Shape;18868;p143"/>
            <p:cNvGrpSpPr/>
            <p:nvPr/>
          </p:nvGrpSpPr>
          <p:grpSpPr>
            <a:xfrm>
              <a:off x="7516477" y="3819194"/>
              <a:ext cx="763222" cy="359421"/>
              <a:chOff x="811985" y="3296192"/>
              <a:chExt cx="1330582" cy="626605"/>
            </a:xfrm>
          </p:grpSpPr>
          <p:sp>
            <p:nvSpPr>
              <p:cNvPr id="18869" name="Google Shape;18869;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0" name="Google Shape;18870;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1" name="Google Shape;18871;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2" name="Google Shape;18872;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3" name="Google Shape;18873;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4" name="Google Shape;18874;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5" name="Google Shape;18875;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6" name="Google Shape;18876;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7" name="Google Shape;18877;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8" name="Google Shape;18878;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9" name="Google Shape;18879;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80" name="Google Shape;18880;p143"/>
            <p:cNvGrpSpPr/>
            <p:nvPr/>
          </p:nvGrpSpPr>
          <p:grpSpPr>
            <a:xfrm>
              <a:off x="6280552" y="3459769"/>
              <a:ext cx="763222" cy="359421"/>
              <a:chOff x="811985" y="3296192"/>
              <a:chExt cx="1330582" cy="626605"/>
            </a:xfrm>
          </p:grpSpPr>
          <p:sp>
            <p:nvSpPr>
              <p:cNvPr id="18881" name="Google Shape;18881;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2" name="Google Shape;18882;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3" name="Google Shape;18883;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4" name="Google Shape;18884;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5" name="Google Shape;18885;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6" name="Google Shape;18886;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7" name="Google Shape;18887;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8" name="Google Shape;18888;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9" name="Google Shape;18889;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0" name="Google Shape;18890;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1" name="Google Shape;18891;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92" name="Google Shape;18892;p143"/>
            <p:cNvGrpSpPr/>
            <p:nvPr/>
          </p:nvGrpSpPr>
          <p:grpSpPr>
            <a:xfrm>
              <a:off x="7043777" y="3459769"/>
              <a:ext cx="763222" cy="359421"/>
              <a:chOff x="811985" y="3296192"/>
              <a:chExt cx="1330582" cy="626605"/>
            </a:xfrm>
          </p:grpSpPr>
          <p:sp>
            <p:nvSpPr>
              <p:cNvPr id="18893" name="Google Shape;18893;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4" name="Google Shape;18894;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5" name="Google Shape;18895;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6" name="Google Shape;18896;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7" name="Google Shape;18897;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8" name="Google Shape;18898;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9" name="Google Shape;18899;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0" name="Google Shape;18900;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1" name="Google Shape;18901;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2" name="Google Shape;18902;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3" name="Google Shape;18903;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04" name="Google Shape;18904;p143"/>
            <p:cNvGrpSpPr/>
            <p:nvPr/>
          </p:nvGrpSpPr>
          <p:grpSpPr>
            <a:xfrm>
              <a:off x="7516477" y="3459769"/>
              <a:ext cx="763222" cy="359421"/>
              <a:chOff x="811985" y="3296192"/>
              <a:chExt cx="1330582" cy="626605"/>
            </a:xfrm>
          </p:grpSpPr>
          <p:sp>
            <p:nvSpPr>
              <p:cNvPr id="18905" name="Google Shape;18905;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6" name="Google Shape;18906;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7" name="Google Shape;18907;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8" name="Google Shape;18908;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9" name="Google Shape;18909;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0" name="Google Shape;18910;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1" name="Google Shape;18911;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2" name="Google Shape;18912;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3" name="Google Shape;18913;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4" name="Google Shape;18914;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5" name="Google Shape;18915;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916" name="Google Shape;18916;p143"/>
          <p:cNvGrpSpPr/>
          <p:nvPr/>
        </p:nvGrpSpPr>
        <p:grpSpPr>
          <a:xfrm flipH="1">
            <a:off x="8430771" y="2477500"/>
            <a:ext cx="1735514" cy="1078180"/>
            <a:chOff x="-3849348" y="6952593"/>
            <a:chExt cx="3571016" cy="2218477"/>
          </a:xfrm>
        </p:grpSpPr>
        <p:sp>
          <p:nvSpPr>
            <p:cNvPr id="18917" name="Google Shape;18917;p143"/>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8" name="Google Shape;18918;p143"/>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9" name="Google Shape;18919;p143"/>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0" name="Google Shape;18920;p143"/>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1" name="Google Shape;18921;p143"/>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2" name="Google Shape;18922;p143"/>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3" name="Google Shape;18923;p143"/>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4" name="Google Shape;18924;p143"/>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5" name="Google Shape;18925;p143"/>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6" name="Google Shape;18926;p143"/>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7" name="Google Shape;18927;p143"/>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8" name="Google Shape;18928;p143"/>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9" name="Google Shape;18929;p143"/>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30" name="Google Shape;18930;p143"/>
            <p:cNvGrpSpPr/>
            <p:nvPr/>
          </p:nvGrpSpPr>
          <p:grpSpPr>
            <a:xfrm>
              <a:off x="-1539990" y="8551874"/>
              <a:ext cx="1261658" cy="594147"/>
              <a:chOff x="811985" y="3296192"/>
              <a:chExt cx="1330582" cy="626605"/>
            </a:xfrm>
          </p:grpSpPr>
          <p:sp>
            <p:nvSpPr>
              <p:cNvPr id="18931" name="Google Shape;18931;p14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2" name="Google Shape;18932;p14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3" name="Google Shape;18933;p14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4" name="Google Shape;18934;p14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5" name="Google Shape;18935;p14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6" name="Google Shape;18936;p14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7" name="Google Shape;18937;p14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8" name="Google Shape;18938;p14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9" name="Google Shape;18939;p14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0" name="Google Shape;18940;p14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1" name="Google Shape;18941;p14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8942" name="Google Shape;18942;p143"/>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3" name="Google Shape;18943;p143"/>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4" name="Google Shape;18944;p143"/>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5" name="Google Shape;18945;p143"/>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6" name="Google Shape;18946;p143"/>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7" name="Google Shape;18947;p143"/>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8" name="Google Shape;18948;p143"/>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8949"/>
        <p:cNvGrpSpPr/>
        <p:nvPr/>
      </p:nvGrpSpPr>
      <p:grpSpPr>
        <a:xfrm>
          <a:off x="0" y="0"/>
          <a:ext cx="0" cy="0"/>
          <a:chOff x="0" y="0"/>
          <a:chExt cx="0" cy="0"/>
        </a:xfrm>
      </p:grpSpPr>
      <p:sp>
        <p:nvSpPr>
          <p:cNvPr id="18950" name="Google Shape;18950;p144"/>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1" name="Google Shape;18951;p144"/>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2" name="Google Shape;18952;p144"/>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53" name="Google Shape;18953;p144"/>
          <p:cNvGrpSpPr/>
          <p:nvPr/>
        </p:nvGrpSpPr>
        <p:grpSpPr>
          <a:xfrm>
            <a:off x="1091091" y="4639051"/>
            <a:ext cx="582635" cy="355480"/>
            <a:chOff x="1170428" y="5511318"/>
            <a:chExt cx="3696921" cy="2255586"/>
          </a:xfrm>
        </p:grpSpPr>
        <p:sp>
          <p:nvSpPr>
            <p:cNvPr id="18954" name="Google Shape;18954;p14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5" name="Google Shape;18955;p14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6" name="Google Shape;18956;p14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7" name="Google Shape;18957;p14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8" name="Google Shape;18958;p14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9" name="Google Shape;18959;p14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0" name="Google Shape;18960;p14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1" name="Google Shape;18961;p14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2" name="Google Shape;18962;p14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3" name="Google Shape;18963;p14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4" name="Google Shape;18964;p14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5" name="Google Shape;18965;p14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6" name="Google Shape;18966;p14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7" name="Google Shape;18967;p14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8" name="Google Shape;18968;p14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9" name="Google Shape;18969;p14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0" name="Google Shape;18970;p14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1" name="Google Shape;18971;p14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2" name="Google Shape;18972;p14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3" name="Google Shape;18973;p14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4" name="Google Shape;18974;p14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5" name="Google Shape;18975;p14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6" name="Google Shape;18976;p14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7" name="Google Shape;18977;p14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8" name="Google Shape;18978;p14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9" name="Google Shape;18979;p14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0" name="Google Shape;18980;p14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1" name="Google Shape;18981;p14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2" name="Google Shape;18982;p14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3" name="Google Shape;18983;p14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4" name="Google Shape;18984;p14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5" name="Google Shape;18985;p14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6" name="Google Shape;18986;p14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7" name="Google Shape;18987;p14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8" name="Google Shape;18988;p14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9" name="Google Shape;18989;p14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0" name="Google Shape;18990;p14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1" name="Google Shape;18991;p14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2" name="Google Shape;18992;p14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3" name="Google Shape;18993;p14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4" name="Google Shape;18994;p14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5" name="Google Shape;18995;p14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6" name="Google Shape;18996;p14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7" name="Google Shape;18997;p14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8" name="Google Shape;18998;p14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999" name="Google Shape;18999;p144"/>
          <p:cNvGrpSpPr/>
          <p:nvPr/>
        </p:nvGrpSpPr>
        <p:grpSpPr>
          <a:xfrm>
            <a:off x="2" y="4546179"/>
            <a:ext cx="763214" cy="394458"/>
            <a:chOff x="4788538" y="2017249"/>
            <a:chExt cx="1752099" cy="905551"/>
          </a:xfrm>
        </p:grpSpPr>
        <p:sp>
          <p:nvSpPr>
            <p:cNvPr id="19000" name="Google Shape;19000;p14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1" name="Google Shape;19001;p14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2" name="Google Shape;19002;p14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3" name="Google Shape;19003;p14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04" name="Google Shape;19004;p144"/>
          <p:cNvGrpSpPr/>
          <p:nvPr/>
        </p:nvGrpSpPr>
        <p:grpSpPr>
          <a:xfrm>
            <a:off x="3843083" y="4639052"/>
            <a:ext cx="1457834" cy="355469"/>
            <a:chOff x="3583002" y="6165007"/>
            <a:chExt cx="2948097" cy="718846"/>
          </a:xfrm>
        </p:grpSpPr>
        <p:grpSp>
          <p:nvGrpSpPr>
            <p:cNvPr id="19005" name="Google Shape;19005;p144"/>
            <p:cNvGrpSpPr/>
            <p:nvPr/>
          </p:nvGrpSpPr>
          <p:grpSpPr>
            <a:xfrm>
              <a:off x="3583002" y="6524432"/>
              <a:ext cx="763222" cy="359421"/>
              <a:chOff x="811985" y="3296192"/>
              <a:chExt cx="1330582" cy="626605"/>
            </a:xfrm>
          </p:grpSpPr>
          <p:sp>
            <p:nvSpPr>
              <p:cNvPr id="19006" name="Google Shape;19006;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7" name="Google Shape;19007;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8" name="Google Shape;19008;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9" name="Google Shape;19009;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0" name="Google Shape;19010;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1" name="Google Shape;19011;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2" name="Google Shape;19012;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3" name="Google Shape;19013;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4" name="Google Shape;19014;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5" name="Google Shape;19015;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6" name="Google Shape;19016;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17" name="Google Shape;19017;p144"/>
            <p:cNvGrpSpPr/>
            <p:nvPr/>
          </p:nvGrpSpPr>
          <p:grpSpPr>
            <a:xfrm>
              <a:off x="4055702" y="6524432"/>
              <a:ext cx="763222" cy="359421"/>
              <a:chOff x="811985" y="3296192"/>
              <a:chExt cx="1330582" cy="626605"/>
            </a:xfrm>
          </p:grpSpPr>
          <p:sp>
            <p:nvSpPr>
              <p:cNvPr id="19018" name="Google Shape;19018;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9" name="Google Shape;19019;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0" name="Google Shape;19020;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1" name="Google Shape;19021;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2" name="Google Shape;19022;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3" name="Google Shape;19023;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4" name="Google Shape;19024;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5" name="Google Shape;19025;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6" name="Google Shape;19026;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7" name="Google Shape;19027;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8" name="Google Shape;19028;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29" name="Google Shape;19029;p144"/>
            <p:cNvGrpSpPr/>
            <p:nvPr/>
          </p:nvGrpSpPr>
          <p:grpSpPr>
            <a:xfrm>
              <a:off x="3583002" y="6165007"/>
              <a:ext cx="763222" cy="359421"/>
              <a:chOff x="811985" y="3296192"/>
              <a:chExt cx="1330582" cy="626605"/>
            </a:xfrm>
          </p:grpSpPr>
          <p:sp>
            <p:nvSpPr>
              <p:cNvPr id="19030" name="Google Shape;19030;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1" name="Google Shape;19031;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2" name="Google Shape;19032;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3" name="Google Shape;19033;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4" name="Google Shape;19034;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5" name="Google Shape;19035;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6" name="Google Shape;19036;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7" name="Google Shape;19037;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8" name="Google Shape;19038;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9" name="Google Shape;19039;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0" name="Google Shape;19040;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41" name="Google Shape;19041;p144"/>
            <p:cNvGrpSpPr/>
            <p:nvPr/>
          </p:nvGrpSpPr>
          <p:grpSpPr>
            <a:xfrm>
              <a:off x="4055702" y="6165007"/>
              <a:ext cx="763222" cy="359421"/>
              <a:chOff x="811985" y="3296192"/>
              <a:chExt cx="1330582" cy="626605"/>
            </a:xfrm>
          </p:grpSpPr>
          <p:sp>
            <p:nvSpPr>
              <p:cNvPr id="19042" name="Google Shape;19042;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3" name="Google Shape;19043;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4" name="Google Shape;19044;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5" name="Google Shape;19045;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6" name="Google Shape;19046;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7" name="Google Shape;19047;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8" name="Google Shape;19048;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9" name="Google Shape;19049;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0" name="Google Shape;19050;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1" name="Google Shape;19051;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2" name="Google Shape;19052;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53" name="Google Shape;19053;p144"/>
            <p:cNvGrpSpPr/>
            <p:nvPr/>
          </p:nvGrpSpPr>
          <p:grpSpPr>
            <a:xfrm>
              <a:off x="4531952" y="6524432"/>
              <a:ext cx="763222" cy="359421"/>
              <a:chOff x="811985" y="3296192"/>
              <a:chExt cx="1330582" cy="626605"/>
            </a:xfrm>
          </p:grpSpPr>
          <p:sp>
            <p:nvSpPr>
              <p:cNvPr id="19054" name="Google Shape;19054;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5" name="Google Shape;19055;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6" name="Google Shape;19056;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7" name="Google Shape;19057;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8" name="Google Shape;19058;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9" name="Google Shape;19059;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0" name="Google Shape;19060;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1" name="Google Shape;19061;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2" name="Google Shape;19062;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3" name="Google Shape;19063;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4" name="Google Shape;19064;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65" name="Google Shape;19065;p144"/>
            <p:cNvGrpSpPr/>
            <p:nvPr/>
          </p:nvGrpSpPr>
          <p:grpSpPr>
            <a:xfrm>
              <a:off x="4531952" y="6165007"/>
              <a:ext cx="763222" cy="359421"/>
              <a:chOff x="811985" y="3296192"/>
              <a:chExt cx="1330582" cy="626605"/>
            </a:xfrm>
          </p:grpSpPr>
          <p:sp>
            <p:nvSpPr>
              <p:cNvPr id="19066" name="Google Shape;19066;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7" name="Google Shape;19067;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8" name="Google Shape;19068;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9" name="Google Shape;19069;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0" name="Google Shape;19070;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1" name="Google Shape;19071;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2" name="Google Shape;19072;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3" name="Google Shape;19073;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4" name="Google Shape;19074;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5" name="Google Shape;19075;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6" name="Google Shape;19076;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77" name="Google Shape;19077;p144"/>
            <p:cNvGrpSpPr/>
            <p:nvPr/>
          </p:nvGrpSpPr>
          <p:grpSpPr>
            <a:xfrm>
              <a:off x="5295177" y="6524432"/>
              <a:ext cx="763222" cy="359421"/>
              <a:chOff x="811985" y="3296192"/>
              <a:chExt cx="1330582" cy="626605"/>
            </a:xfrm>
          </p:grpSpPr>
          <p:sp>
            <p:nvSpPr>
              <p:cNvPr id="19078" name="Google Shape;19078;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9" name="Google Shape;19079;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0" name="Google Shape;19080;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1" name="Google Shape;19081;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2" name="Google Shape;19082;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3" name="Google Shape;19083;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4" name="Google Shape;19084;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5" name="Google Shape;19085;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6" name="Google Shape;19086;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7" name="Google Shape;19087;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8" name="Google Shape;19088;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89" name="Google Shape;19089;p144"/>
            <p:cNvGrpSpPr/>
            <p:nvPr/>
          </p:nvGrpSpPr>
          <p:grpSpPr>
            <a:xfrm>
              <a:off x="5767877" y="6524432"/>
              <a:ext cx="763222" cy="359421"/>
              <a:chOff x="811985" y="3296192"/>
              <a:chExt cx="1330582" cy="626605"/>
            </a:xfrm>
          </p:grpSpPr>
          <p:sp>
            <p:nvSpPr>
              <p:cNvPr id="19090" name="Google Shape;19090;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1" name="Google Shape;19091;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2" name="Google Shape;19092;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3" name="Google Shape;19093;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4" name="Google Shape;19094;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5" name="Google Shape;19095;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6" name="Google Shape;19096;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7" name="Google Shape;19097;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8" name="Google Shape;19098;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9" name="Google Shape;19099;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0" name="Google Shape;19100;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01" name="Google Shape;19101;p144"/>
            <p:cNvGrpSpPr/>
            <p:nvPr/>
          </p:nvGrpSpPr>
          <p:grpSpPr>
            <a:xfrm>
              <a:off x="5295177" y="6165007"/>
              <a:ext cx="763222" cy="359421"/>
              <a:chOff x="811985" y="3296192"/>
              <a:chExt cx="1330582" cy="626605"/>
            </a:xfrm>
          </p:grpSpPr>
          <p:sp>
            <p:nvSpPr>
              <p:cNvPr id="19102" name="Google Shape;19102;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3" name="Google Shape;19103;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4" name="Google Shape;19104;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5" name="Google Shape;19105;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6" name="Google Shape;19106;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7" name="Google Shape;19107;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8" name="Google Shape;19108;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9" name="Google Shape;19109;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0" name="Google Shape;19110;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1" name="Google Shape;19111;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2" name="Google Shape;19112;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13" name="Google Shape;19113;p144"/>
            <p:cNvGrpSpPr/>
            <p:nvPr/>
          </p:nvGrpSpPr>
          <p:grpSpPr>
            <a:xfrm>
              <a:off x="5767877" y="6165007"/>
              <a:ext cx="763222" cy="359421"/>
              <a:chOff x="811985" y="3296192"/>
              <a:chExt cx="1330582" cy="626605"/>
            </a:xfrm>
          </p:grpSpPr>
          <p:sp>
            <p:nvSpPr>
              <p:cNvPr id="19114" name="Google Shape;19114;p1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5" name="Google Shape;19115;p1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6" name="Google Shape;19116;p1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7" name="Google Shape;19117;p1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8" name="Google Shape;19118;p1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9" name="Google Shape;19119;p1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0" name="Google Shape;19120;p1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1" name="Google Shape;19121;p1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2" name="Google Shape;19122;p1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3" name="Google Shape;19123;p1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4" name="Google Shape;19124;p1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125" name="Google Shape;19125;p144"/>
          <p:cNvGrpSpPr/>
          <p:nvPr/>
        </p:nvGrpSpPr>
        <p:grpSpPr>
          <a:xfrm>
            <a:off x="7485518" y="4597634"/>
            <a:ext cx="2747789" cy="601531"/>
            <a:chOff x="-5289728" y="8265919"/>
            <a:chExt cx="4607292" cy="1008942"/>
          </a:xfrm>
        </p:grpSpPr>
        <p:sp>
          <p:nvSpPr>
            <p:cNvPr id="19126" name="Google Shape;19126;p14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7" name="Google Shape;19127;p14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8" name="Google Shape;19128;p14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9" name="Google Shape;19129;p14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0" name="Google Shape;19130;p14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1" name="Google Shape;19131;p14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2" name="Google Shape;19132;p14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3" name="Google Shape;19133;p14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4" name="Google Shape;19134;p14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5" name="Google Shape;19135;p14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6" name="Google Shape;19136;p14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7" name="Google Shape;19137;p14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38" name="Google Shape;19138;p144"/>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9" name="Google Shape;19139;p144"/>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0" name="Google Shape;19140;p144"/>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1" name="Google Shape;19141;p144"/>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2" name="Google Shape;19142;p144"/>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3" name="Google Shape;19143;p144"/>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4" name="Google Shape;19144;p144"/>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9148"/>
        <p:cNvGrpSpPr/>
        <p:nvPr/>
      </p:nvGrpSpPr>
      <p:grpSpPr>
        <a:xfrm>
          <a:off x="0" y="0"/>
          <a:ext cx="0" cy="0"/>
          <a:chOff x="0" y="0"/>
          <a:chExt cx="0" cy="0"/>
        </a:xfrm>
      </p:grpSpPr>
      <p:sp>
        <p:nvSpPr>
          <p:cNvPr id="19149" name="Google Shape;19149;p146"/>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50" name="Google Shape;19150;p146"/>
          <p:cNvGrpSpPr/>
          <p:nvPr/>
        </p:nvGrpSpPr>
        <p:grpSpPr>
          <a:xfrm>
            <a:off x="12" y="4450097"/>
            <a:ext cx="6172209" cy="951372"/>
            <a:chOff x="1648300" y="2319100"/>
            <a:chExt cx="1480075" cy="228125"/>
          </a:xfrm>
        </p:grpSpPr>
        <p:sp>
          <p:nvSpPr>
            <p:cNvPr id="19151" name="Google Shape;19151;p146"/>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2" name="Google Shape;19152;p146"/>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3" name="Google Shape;19153;p146"/>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4" name="Google Shape;19154;p146"/>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5" name="Google Shape;19155;p146"/>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156" name="Google Shape;19156;p146"/>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7" name="Google Shape;19157;p146"/>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8" name="Google Shape;19158;p146"/>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9" name="Google Shape;19159;p146"/>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0" name="Google Shape;19160;p146"/>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19161" name="Google Shape;19161;p146"/>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015"/>
        <p:cNvGrpSpPr/>
        <p:nvPr/>
      </p:nvGrpSpPr>
      <p:grpSpPr>
        <a:xfrm>
          <a:off x="0" y="0"/>
          <a:ext cx="0" cy="0"/>
          <a:chOff x="0" y="0"/>
          <a:chExt cx="0" cy="0"/>
        </a:xfrm>
      </p:grpSpPr>
      <p:sp>
        <p:nvSpPr>
          <p:cNvPr id="1016" name="Google Shape;1016;p15"/>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15"/>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1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 name="Google Shape;1019;p15"/>
          <p:cNvGrpSpPr/>
          <p:nvPr/>
        </p:nvGrpSpPr>
        <p:grpSpPr>
          <a:xfrm>
            <a:off x="76" y="4603991"/>
            <a:ext cx="9144051" cy="1409448"/>
            <a:chOff x="1648300" y="2319100"/>
            <a:chExt cx="1480075" cy="228125"/>
          </a:xfrm>
        </p:grpSpPr>
        <p:sp>
          <p:nvSpPr>
            <p:cNvPr id="1020" name="Google Shape;1020;p1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1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1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1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1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25" name="Google Shape;1025;p15"/>
          <p:cNvGrpSpPr/>
          <p:nvPr/>
        </p:nvGrpSpPr>
        <p:grpSpPr>
          <a:xfrm>
            <a:off x="622848" y="4570601"/>
            <a:ext cx="1223755" cy="447698"/>
            <a:chOff x="5331602" y="3459769"/>
            <a:chExt cx="2948097" cy="1078271"/>
          </a:xfrm>
        </p:grpSpPr>
        <p:grpSp>
          <p:nvGrpSpPr>
            <p:cNvPr id="1026" name="Google Shape;1026;p15"/>
            <p:cNvGrpSpPr/>
            <p:nvPr/>
          </p:nvGrpSpPr>
          <p:grpSpPr>
            <a:xfrm>
              <a:off x="5331602" y="4178619"/>
              <a:ext cx="763222" cy="359421"/>
              <a:chOff x="811985" y="3296192"/>
              <a:chExt cx="1330582" cy="626605"/>
            </a:xfrm>
          </p:grpSpPr>
          <p:sp>
            <p:nvSpPr>
              <p:cNvPr id="1027" name="Google Shape;1027;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 name="Google Shape;1037;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 name="Google Shape;1038;p15"/>
            <p:cNvGrpSpPr/>
            <p:nvPr/>
          </p:nvGrpSpPr>
          <p:grpSpPr>
            <a:xfrm>
              <a:off x="5804302" y="4178619"/>
              <a:ext cx="763222" cy="359421"/>
              <a:chOff x="811985" y="3296192"/>
              <a:chExt cx="1330582" cy="626605"/>
            </a:xfrm>
          </p:grpSpPr>
          <p:sp>
            <p:nvSpPr>
              <p:cNvPr id="1039" name="Google Shape;1039;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 name="Google Shape;1040;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 name="Google Shape;1041;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 name="Google Shape;1043;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 name="Google Shape;1044;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0" name="Google Shape;1050;p15"/>
            <p:cNvGrpSpPr/>
            <p:nvPr/>
          </p:nvGrpSpPr>
          <p:grpSpPr>
            <a:xfrm>
              <a:off x="5331602" y="3819194"/>
              <a:ext cx="763222" cy="359421"/>
              <a:chOff x="811985" y="3296192"/>
              <a:chExt cx="1330582" cy="626605"/>
            </a:xfrm>
          </p:grpSpPr>
          <p:sp>
            <p:nvSpPr>
              <p:cNvPr id="1051" name="Google Shape;1051;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 name="Google Shape;1062;p15"/>
            <p:cNvGrpSpPr/>
            <p:nvPr/>
          </p:nvGrpSpPr>
          <p:grpSpPr>
            <a:xfrm>
              <a:off x="5804302" y="3819194"/>
              <a:ext cx="763222" cy="359421"/>
              <a:chOff x="811985" y="3296192"/>
              <a:chExt cx="1330582" cy="626605"/>
            </a:xfrm>
          </p:grpSpPr>
          <p:sp>
            <p:nvSpPr>
              <p:cNvPr id="1063" name="Google Shape;1063;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 name="Google Shape;1074;p15"/>
            <p:cNvGrpSpPr/>
            <p:nvPr/>
          </p:nvGrpSpPr>
          <p:grpSpPr>
            <a:xfrm>
              <a:off x="6280552" y="4178619"/>
              <a:ext cx="763222" cy="359421"/>
              <a:chOff x="811985" y="3296192"/>
              <a:chExt cx="1330582" cy="626605"/>
            </a:xfrm>
          </p:grpSpPr>
          <p:sp>
            <p:nvSpPr>
              <p:cNvPr id="1075" name="Google Shape;1075;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6" name="Google Shape;1086;p15"/>
            <p:cNvGrpSpPr/>
            <p:nvPr/>
          </p:nvGrpSpPr>
          <p:grpSpPr>
            <a:xfrm>
              <a:off x="6280552" y="3819194"/>
              <a:ext cx="763222" cy="359421"/>
              <a:chOff x="811985" y="3296192"/>
              <a:chExt cx="1330582" cy="626605"/>
            </a:xfrm>
          </p:grpSpPr>
          <p:sp>
            <p:nvSpPr>
              <p:cNvPr id="1087" name="Google Shape;1087;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8" name="Google Shape;1098;p15"/>
            <p:cNvGrpSpPr/>
            <p:nvPr/>
          </p:nvGrpSpPr>
          <p:grpSpPr>
            <a:xfrm>
              <a:off x="7043777" y="4178619"/>
              <a:ext cx="763222" cy="359421"/>
              <a:chOff x="811985" y="3296192"/>
              <a:chExt cx="1330582" cy="626605"/>
            </a:xfrm>
          </p:grpSpPr>
          <p:sp>
            <p:nvSpPr>
              <p:cNvPr id="1099" name="Google Shape;1099;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0" name="Google Shape;1110;p15"/>
            <p:cNvGrpSpPr/>
            <p:nvPr/>
          </p:nvGrpSpPr>
          <p:grpSpPr>
            <a:xfrm>
              <a:off x="7516477" y="4178619"/>
              <a:ext cx="763222" cy="359421"/>
              <a:chOff x="811985" y="3296192"/>
              <a:chExt cx="1330582" cy="626605"/>
            </a:xfrm>
          </p:grpSpPr>
          <p:sp>
            <p:nvSpPr>
              <p:cNvPr id="1111" name="Google Shape;1111;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 name="Google Shape;1116;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 name="Google Shape;1117;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22" name="Google Shape;1122;p15"/>
            <p:cNvGrpSpPr/>
            <p:nvPr/>
          </p:nvGrpSpPr>
          <p:grpSpPr>
            <a:xfrm>
              <a:off x="7043777" y="3819194"/>
              <a:ext cx="763222" cy="359421"/>
              <a:chOff x="811985" y="3296192"/>
              <a:chExt cx="1330582" cy="626605"/>
            </a:xfrm>
          </p:grpSpPr>
          <p:sp>
            <p:nvSpPr>
              <p:cNvPr id="1123" name="Google Shape;1123;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 name="Google Shape;1134;p15"/>
            <p:cNvGrpSpPr/>
            <p:nvPr/>
          </p:nvGrpSpPr>
          <p:grpSpPr>
            <a:xfrm>
              <a:off x="7516477" y="3819194"/>
              <a:ext cx="763222" cy="359421"/>
              <a:chOff x="811985" y="3296192"/>
              <a:chExt cx="1330582" cy="626605"/>
            </a:xfrm>
          </p:grpSpPr>
          <p:sp>
            <p:nvSpPr>
              <p:cNvPr id="1135" name="Google Shape;1135;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6" name="Google Shape;1146;p15"/>
            <p:cNvGrpSpPr/>
            <p:nvPr/>
          </p:nvGrpSpPr>
          <p:grpSpPr>
            <a:xfrm>
              <a:off x="6280552" y="3459769"/>
              <a:ext cx="763222" cy="359421"/>
              <a:chOff x="811985" y="3296192"/>
              <a:chExt cx="1330582" cy="626605"/>
            </a:xfrm>
          </p:grpSpPr>
          <p:sp>
            <p:nvSpPr>
              <p:cNvPr id="1147" name="Google Shape;1147;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58" name="Google Shape;1158;p15"/>
            <p:cNvGrpSpPr/>
            <p:nvPr/>
          </p:nvGrpSpPr>
          <p:grpSpPr>
            <a:xfrm>
              <a:off x="7043777" y="3459769"/>
              <a:ext cx="763222" cy="359421"/>
              <a:chOff x="811985" y="3296192"/>
              <a:chExt cx="1330582" cy="626605"/>
            </a:xfrm>
          </p:grpSpPr>
          <p:sp>
            <p:nvSpPr>
              <p:cNvPr id="1159" name="Google Shape;1159;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0" name="Google Shape;1170;p15"/>
            <p:cNvGrpSpPr/>
            <p:nvPr/>
          </p:nvGrpSpPr>
          <p:grpSpPr>
            <a:xfrm>
              <a:off x="7516477" y="3459769"/>
              <a:ext cx="763222" cy="359421"/>
              <a:chOff x="811985" y="3296192"/>
              <a:chExt cx="1330582" cy="626605"/>
            </a:xfrm>
          </p:grpSpPr>
          <p:sp>
            <p:nvSpPr>
              <p:cNvPr id="1171" name="Google Shape;1171;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2" name="Google Shape;1182;p15"/>
          <p:cNvGrpSpPr/>
          <p:nvPr/>
        </p:nvGrpSpPr>
        <p:grpSpPr>
          <a:xfrm>
            <a:off x="191340" y="4697848"/>
            <a:ext cx="2226832" cy="445663"/>
            <a:chOff x="3844788" y="3789525"/>
            <a:chExt cx="3388878" cy="678124"/>
          </a:xfrm>
        </p:grpSpPr>
        <p:sp>
          <p:nvSpPr>
            <p:cNvPr id="1183" name="Google Shape;1183;p1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1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1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1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1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8" name="Google Shape;1188;p15"/>
          <p:cNvGrpSpPr/>
          <p:nvPr/>
        </p:nvGrpSpPr>
        <p:grpSpPr>
          <a:xfrm>
            <a:off x="6784663" y="4604091"/>
            <a:ext cx="1803066" cy="360856"/>
            <a:chOff x="6105603" y="6561295"/>
            <a:chExt cx="2226832" cy="445667"/>
          </a:xfrm>
        </p:grpSpPr>
        <p:grpSp>
          <p:nvGrpSpPr>
            <p:cNvPr id="1189" name="Google Shape;1189;p15"/>
            <p:cNvGrpSpPr/>
            <p:nvPr/>
          </p:nvGrpSpPr>
          <p:grpSpPr>
            <a:xfrm flipH="1">
              <a:off x="6607147" y="6561295"/>
              <a:ext cx="1223753" cy="298491"/>
              <a:chOff x="6607147" y="6458520"/>
              <a:chExt cx="1223753" cy="298491"/>
            </a:xfrm>
          </p:grpSpPr>
          <p:grpSp>
            <p:nvGrpSpPr>
              <p:cNvPr id="1190" name="Google Shape;1190;p15"/>
              <p:cNvGrpSpPr/>
              <p:nvPr/>
            </p:nvGrpSpPr>
            <p:grpSpPr>
              <a:xfrm>
                <a:off x="6607147" y="6607753"/>
                <a:ext cx="316812" cy="149257"/>
                <a:chOff x="811985" y="3296192"/>
                <a:chExt cx="1330582" cy="626605"/>
              </a:xfrm>
            </p:grpSpPr>
            <p:sp>
              <p:nvSpPr>
                <p:cNvPr id="1191" name="Google Shape;1191;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 name="Google Shape;1202;p15"/>
              <p:cNvGrpSpPr/>
              <p:nvPr/>
            </p:nvGrpSpPr>
            <p:grpSpPr>
              <a:xfrm>
                <a:off x="6803364" y="6607753"/>
                <a:ext cx="316812" cy="149257"/>
                <a:chOff x="811985" y="3296192"/>
                <a:chExt cx="1330582" cy="626605"/>
              </a:xfrm>
            </p:grpSpPr>
            <p:sp>
              <p:nvSpPr>
                <p:cNvPr id="1203" name="Google Shape;1203;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 name="Google Shape;1210;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 name="Google Shape;1211;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4" name="Google Shape;1214;p15"/>
              <p:cNvGrpSpPr/>
              <p:nvPr/>
            </p:nvGrpSpPr>
            <p:grpSpPr>
              <a:xfrm>
                <a:off x="7001056" y="6607753"/>
                <a:ext cx="316812" cy="149257"/>
                <a:chOff x="811985" y="3296192"/>
                <a:chExt cx="1330582" cy="626605"/>
              </a:xfrm>
            </p:grpSpPr>
            <p:sp>
              <p:nvSpPr>
                <p:cNvPr id="1215" name="Google Shape;1215;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6" name="Google Shape;1226;p15"/>
              <p:cNvGrpSpPr/>
              <p:nvPr/>
            </p:nvGrpSpPr>
            <p:grpSpPr>
              <a:xfrm>
                <a:off x="7001056" y="6458520"/>
                <a:ext cx="316812" cy="149257"/>
                <a:chOff x="811985" y="3296192"/>
                <a:chExt cx="1330582" cy="626605"/>
              </a:xfrm>
            </p:grpSpPr>
            <p:sp>
              <p:nvSpPr>
                <p:cNvPr id="1227" name="Google Shape;1227;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 name="Google Shape;1230;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 name="Google Shape;1231;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8" name="Google Shape;1238;p15"/>
              <p:cNvGrpSpPr/>
              <p:nvPr/>
            </p:nvGrpSpPr>
            <p:grpSpPr>
              <a:xfrm>
                <a:off x="7317870" y="6607753"/>
                <a:ext cx="316812" cy="149257"/>
                <a:chOff x="811985" y="3296192"/>
                <a:chExt cx="1330582" cy="626605"/>
              </a:xfrm>
            </p:grpSpPr>
            <p:sp>
              <p:nvSpPr>
                <p:cNvPr id="1239" name="Google Shape;1239;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 name="Google Shape;1250;p15"/>
              <p:cNvGrpSpPr/>
              <p:nvPr/>
            </p:nvGrpSpPr>
            <p:grpSpPr>
              <a:xfrm>
                <a:off x="7514088" y="6607753"/>
                <a:ext cx="316812" cy="149257"/>
                <a:chOff x="811985" y="3296192"/>
                <a:chExt cx="1330582" cy="626605"/>
              </a:xfrm>
            </p:grpSpPr>
            <p:sp>
              <p:nvSpPr>
                <p:cNvPr id="1251" name="Google Shape;1251;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 name="Google Shape;1262;p15"/>
              <p:cNvGrpSpPr/>
              <p:nvPr/>
            </p:nvGrpSpPr>
            <p:grpSpPr>
              <a:xfrm>
                <a:off x="7317870" y="6458520"/>
                <a:ext cx="316812" cy="149257"/>
                <a:chOff x="811985" y="3296192"/>
                <a:chExt cx="1330582" cy="626605"/>
              </a:xfrm>
            </p:grpSpPr>
            <p:sp>
              <p:nvSpPr>
                <p:cNvPr id="1263" name="Google Shape;1263;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 name="Google Shape;1270;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 name="Google Shape;1271;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4" name="Google Shape;1274;p15"/>
              <p:cNvGrpSpPr/>
              <p:nvPr/>
            </p:nvGrpSpPr>
            <p:grpSpPr>
              <a:xfrm>
                <a:off x="7514088" y="6458520"/>
                <a:ext cx="316812" cy="149257"/>
                <a:chOff x="811985" y="3296192"/>
                <a:chExt cx="1330582" cy="626605"/>
              </a:xfrm>
            </p:grpSpPr>
            <p:sp>
              <p:nvSpPr>
                <p:cNvPr id="1275" name="Google Shape;1275;p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 name="Google Shape;1281;p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 name="Google Shape;1282;p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 name="Google Shape;1283;p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 name="Google Shape;1284;p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 name="Google Shape;1285;p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86" name="Google Shape;1286;p15"/>
            <p:cNvGrpSpPr/>
            <p:nvPr/>
          </p:nvGrpSpPr>
          <p:grpSpPr>
            <a:xfrm flipH="1">
              <a:off x="6105603" y="6561298"/>
              <a:ext cx="2226832" cy="445663"/>
              <a:chOff x="3844788" y="3789525"/>
              <a:chExt cx="3388878" cy="678124"/>
            </a:xfrm>
          </p:grpSpPr>
          <p:sp>
            <p:nvSpPr>
              <p:cNvPr id="1287" name="Google Shape;1287;p1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 name="Google Shape;1288;p1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 name="Google Shape;1289;p1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 name="Google Shape;1290;p1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 name="Google Shape;1291;p1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92" name="Google Shape;1292;p15"/>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 name="Google Shape;1293;p15"/>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 name="Google Shape;1294;p15"/>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 name="Google Shape;1295;p15"/>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 name="Google Shape;1296;p15"/>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 name="Google Shape;1297;p15"/>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 name="Google Shape;1298;p15"/>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 name="Google Shape;1299;p15"/>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 name="Google Shape;1300;p1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9162"/>
        <p:cNvGrpSpPr/>
        <p:nvPr/>
      </p:nvGrpSpPr>
      <p:grpSpPr>
        <a:xfrm>
          <a:off x="0" y="0"/>
          <a:ext cx="0" cy="0"/>
          <a:chOff x="0" y="0"/>
          <a:chExt cx="0" cy="0"/>
        </a:xfrm>
      </p:grpSpPr>
      <p:sp>
        <p:nvSpPr>
          <p:cNvPr id="19163" name="Google Shape;19163;p147"/>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4" name="Google Shape;19164;p147"/>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5" name="Google Shape;19165;p147"/>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6" name="Google Shape;19166;p147"/>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7" name="Google Shape;19167;p147"/>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8" name="Google Shape;19168;p147"/>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9" name="Google Shape;19169;p147"/>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0" name="Google Shape;19170;p147"/>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1" name="Google Shape;19171;p147"/>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9172" name="Google Shape;19172;p147"/>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9173" name="Google Shape;19173;p147"/>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9174"/>
        <p:cNvGrpSpPr/>
        <p:nvPr/>
      </p:nvGrpSpPr>
      <p:grpSpPr>
        <a:xfrm>
          <a:off x="0" y="0"/>
          <a:ext cx="0" cy="0"/>
          <a:chOff x="0" y="0"/>
          <a:chExt cx="0" cy="0"/>
        </a:xfrm>
      </p:grpSpPr>
      <p:sp>
        <p:nvSpPr>
          <p:cNvPr id="19175" name="Google Shape;19175;p148"/>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176" name="Google Shape;19176;p148"/>
          <p:cNvGrpSpPr/>
          <p:nvPr/>
        </p:nvGrpSpPr>
        <p:grpSpPr>
          <a:xfrm>
            <a:off x="51" y="4724716"/>
            <a:ext cx="9144051" cy="1409448"/>
            <a:chOff x="1648300" y="2319100"/>
            <a:chExt cx="1480075" cy="228125"/>
          </a:xfrm>
        </p:grpSpPr>
        <p:sp>
          <p:nvSpPr>
            <p:cNvPr id="19177" name="Google Shape;19177;p14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8" name="Google Shape;19178;p14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9" name="Google Shape;19179;p14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0" name="Google Shape;19180;p14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1" name="Google Shape;19181;p14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82" name="Google Shape;19182;p148"/>
          <p:cNvGrpSpPr/>
          <p:nvPr/>
        </p:nvGrpSpPr>
        <p:grpSpPr>
          <a:xfrm>
            <a:off x="6969370" y="4428598"/>
            <a:ext cx="3973473" cy="1022007"/>
            <a:chOff x="3880030" y="4285451"/>
            <a:chExt cx="2528781" cy="650421"/>
          </a:xfrm>
        </p:grpSpPr>
        <p:grpSp>
          <p:nvGrpSpPr>
            <p:cNvPr id="19183" name="Google Shape;19183;p148"/>
            <p:cNvGrpSpPr/>
            <p:nvPr/>
          </p:nvGrpSpPr>
          <p:grpSpPr>
            <a:xfrm>
              <a:off x="4370131" y="4285451"/>
              <a:ext cx="1389733" cy="508297"/>
              <a:chOff x="5331602" y="3459769"/>
              <a:chExt cx="2948097" cy="1078271"/>
            </a:xfrm>
          </p:grpSpPr>
          <p:grpSp>
            <p:nvGrpSpPr>
              <p:cNvPr id="19184" name="Google Shape;19184;p148"/>
              <p:cNvGrpSpPr/>
              <p:nvPr/>
            </p:nvGrpSpPr>
            <p:grpSpPr>
              <a:xfrm>
                <a:off x="5331602" y="4178619"/>
                <a:ext cx="763222" cy="359421"/>
                <a:chOff x="811985" y="3296192"/>
                <a:chExt cx="1330582" cy="626605"/>
              </a:xfrm>
            </p:grpSpPr>
            <p:sp>
              <p:nvSpPr>
                <p:cNvPr id="19185" name="Google Shape;19185;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6" name="Google Shape;19186;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7" name="Google Shape;19187;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8" name="Google Shape;19188;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9" name="Google Shape;19189;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0" name="Google Shape;19190;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1" name="Google Shape;19191;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2" name="Google Shape;19192;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3" name="Google Shape;19193;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4" name="Google Shape;19194;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5" name="Google Shape;19195;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96" name="Google Shape;19196;p148"/>
              <p:cNvGrpSpPr/>
              <p:nvPr/>
            </p:nvGrpSpPr>
            <p:grpSpPr>
              <a:xfrm>
                <a:off x="5804302" y="4178619"/>
                <a:ext cx="763222" cy="359421"/>
                <a:chOff x="811985" y="3296192"/>
                <a:chExt cx="1330582" cy="626605"/>
              </a:xfrm>
            </p:grpSpPr>
            <p:sp>
              <p:nvSpPr>
                <p:cNvPr id="19197" name="Google Shape;19197;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8" name="Google Shape;19198;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9" name="Google Shape;19199;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0" name="Google Shape;19200;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1" name="Google Shape;19201;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2" name="Google Shape;19202;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3" name="Google Shape;19203;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4" name="Google Shape;19204;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5" name="Google Shape;19205;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6" name="Google Shape;19206;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7" name="Google Shape;19207;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08" name="Google Shape;19208;p148"/>
              <p:cNvGrpSpPr/>
              <p:nvPr/>
            </p:nvGrpSpPr>
            <p:grpSpPr>
              <a:xfrm>
                <a:off x="5331602" y="3819194"/>
                <a:ext cx="763222" cy="359421"/>
                <a:chOff x="811985" y="3296192"/>
                <a:chExt cx="1330582" cy="626605"/>
              </a:xfrm>
            </p:grpSpPr>
            <p:sp>
              <p:nvSpPr>
                <p:cNvPr id="19209" name="Google Shape;19209;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0" name="Google Shape;19210;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1" name="Google Shape;19211;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2" name="Google Shape;19212;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3" name="Google Shape;19213;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4" name="Google Shape;19214;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5" name="Google Shape;19215;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6" name="Google Shape;19216;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7" name="Google Shape;19217;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8" name="Google Shape;19218;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9" name="Google Shape;19219;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20" name="Google Shape;19220;p148"/>
              <p:cNvGrpSpPr/>
              <p:nvPr/>
            </p:nvGrpSpPr>
            <p:grpSpPr>
              <a:xfrm>
                <a:off x="5804302" y="3819194"/>
                <a:ext cx="763222" cy="359421"/>
                <a:chOff x="811985" y="3296192"/>
                <a:chExt cx="1330582" cy="626605"/>
              </a:xfrm>
            </p:grpSpPr>
            <p:sp>
              <p:nvSpPr>
                <p:cNvPr id="19221" name="Google Shape;19221;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2" name="Google Shape;19222;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3" name="Google Shape;19223;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4" name="Google Shape;19224;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5" name="Google Shape;19225;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6" name="Google Shape;19226;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7" name="Google Shape;19227;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8" name="Google Shape;19228;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9" name="Google Shape;19229;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0" name="Google Shape;19230;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1" name="Google Shape;19231;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32" name="Google Shape;19232;p148"/>
              <p:cNvGrpSpPr/>
              <p:nvPr/>
            </p:nvGrpSpPr>
            <p:grpSpPr>
              <a:xfrm>
                <a:off x="6280552" y="4178619"/>
                <a:ext cx="763222" cy="359421"/>
                <a:chOff x="811985" y="3296192"/>
                <a:chExt cx="1330582" cy="626605"/>
              </a:xfrm>
            </p:grpSpPr>
            <p:sp>
              <p:nvSpPr>
                <p:cNvPr id="19233" name="Google Shape;19233;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4" name="Google Shape;19234;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5" name="Google Shape;19235;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6" name="Google Shape;19236;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7" name="Google Shape;19237;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8" name="Google Shape;19238;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9" name="Google Shape;19239;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0" name="Google Shape;19240;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1" name="Google Shape;19241;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2" name="Google Shape;19242;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3" name="Google Shape;19243;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44" name="Google Shape;19244;p148"/>
              <p:cNvGrpSpPr/>
              <p:nvPr/>
            </p:nvGrpSpPr>
            <p:grpSpPr>
              <a:xfrm>
                <a:off x="6280552" y="3819194"/>
                <a:ext cx="763222" cy="359421"/>
                <a:chOff x="811985" y="3296192"/>
                <a:chExt cx="1330582" cy="626605"/>
              </a:xfrm>
            </p:grpSpPr>
            <p:sp>
              <p:nvSpPr>
                <p:cNvPr id="19245" name="Google Shape;19245;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6" name="Google Shape;19246;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7" name="Google Shape;19247;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8" name="Google Shape;19248;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9" name="Google Shape;19249;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0" name="Google Shape;19250;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1" name="Google Shape;19251;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2" name="Google Shape;19252;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3" name="Google Shape;19253;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4" name="Google Shape;19254;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5" name="Google Shape;19255;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56" name="Google Shape;19256;p148"/>
              <p:cNvGrpSpPr/>
              <p:nvPr/>
            </p:nvGrpSpPr>
            <p:grpSpPr>
              <a:xfrm>
                <a:off x="7043777" y="4178619"/>
                <a:ext cx="763222" cy="359421"/>
                <a:chOff x="811985" y="3296192"/>
                <a:chExt cx="1330582" cy="626605"/>
              </a:xfrm>
            </p:grpSpPr>
            <p:sp>
              <p:nvSpPr>
                <p:cNvPr id="19257" name="Google Shape;19257;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8" name="Google Shape;19258;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9" name="Google Shape;19259;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0" name="Google Shape;19260;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1" name="Google Shape;19261;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2" name="Google Shape;19262;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3" name="Google Shape;19263;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4" name="Google Shape;19264;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5" name="Google Shape;19265;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6" name="Google Shape;19266;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7" name="Google Shape;19267;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68" name="Google Shape;19268;p148"/>
              <p:cNvGrpSpPr/>
              <p:nvPr/>
            </p:nvGrpSpPr>
            <p:grpSpPr>
              <a:xfrm>
                <a:off x="7516477" y="4178619"/>
                <a:ext cx="763222" cy="359421"/>
                <a:chOff x="811985" y="3296192"/>
                <a:chExt cx="1330582" cy="626605"/>
              </a:xfrm>
            </p:grpSpPr>
            <p:sp>
              <p:nvSpPr>
                <p:cNvPr id="19269" name="Google Shape;19269;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0" name="Google Shape;19270;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1" name="Google Shape;19271;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2" name="Google Shape;19272;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3" name="Google Shape;19273;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4" name="Google Shape;19274;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5" name="Google Shape;19275;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6" name="Google Shape;19276;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7" name="Google Shape;19277;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8" name="Google Shape;19278;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9" name="Google Shape;19279;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80" name="Google Shape;19280;p148"/>
              <p:cNvGrpSpPr/>
              <p:nvPr/>
            </p:nvGrpSpPr>
            <p:grpSpPr>
              <a:xfrm>
                <a:off x="7043777" y="3819194"/>
                <a:ext cx="763222" cy="359421"/>
                <a:chOff x="811985" y="3296192"/>
                <a:chExt cx="1330582" cy="626605"/>
              </a:xfrm>
            </p:grpSpPr>
            <p:sp>
              <p:nvSpPr>
                <p:cNvPr id="19281" name="Google Shape;19281;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2" name="Google Shape;19282;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3" name="Google Shape;19283;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4" name="Google Shape;19284;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5" name="Google Shape;19285;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6" name="Google Shape;19286;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7" name="Google Shape;19287;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8" name="Google Shape;19288;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9" name="Google Shape;19289;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0" name="Google Shape;19290;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1" name="Google Shape;19291;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292" name="Google Shape;19292;p148"/>
              <p:cNvGrpSpPr/>
              <p:nvPr/>
            </p:nvGrpSpPr>
            <p:grpSpPr>
              <a:xfrm>
                <a:off x="7516477" y="3819194"/>
                <a:ext cx="763222" cy="359421"/>
                <a:chOff x="811985" y="3296192"/>
                <a:chExt cx="1330582" cy="626605"/>
              </a:xfrm>
            </p:grpSpPr>
            <p:sp>
              <p:nvSpPr>
                <p:cNvPr id="19293" name="Google Shape;19293;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4" name="Google Shape;19294;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5" name="Google Shape;19295;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6" name="Google Shape;19296;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7" name="Google Shape;19297;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8" name="Google Shape;19298;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9" name="Google Shape;19299;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0" name="Google Shape;19300;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1" name="Google Shape;19301;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2" name="Google Shape;19302;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3" name="Google Shape;19303;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04" name="Google Shape;19304;p148"/>
              <p:cNvGrpSpPr/>
              <p:nvPr/>
            </p:nvGrpSpPr>
            <p:grpSpPr>
              <a:xfrm>
                <a:off x="6280552" y="3459769"/>
                <a:ext cx="763222" cy="359421"/>
                <a:chOff x="811985" y="3296192"/>
                <a:chExt cx="1330582" cy="626605"/>
              </a:xfrm>
            </p:grpSpPr>
            <p:sp>
              <p:nvSpPr>
                <p:cNvPr id="19305" name="Google Shape;19305;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6" name="Google Shape;19306;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7" name="Google Shape;19307;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8" name="Google Shape;19308;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9" name="Google Shape;19309;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0" name="Google Shape;19310;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1" name="Google Shape;19311;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2" name="Google Shape;19312;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3" name="Google Shape;19313;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4" name="Google Shape;19314;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5" name="Google Shape;19315;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16" name="Google Shape;19316;p148"/>
              <p:cNvGrpSpPr/>
              <p:nvPr/>
            </p:nvGrpSpPr>
            <p:grpSpPr>
              <a:xfrm>
                <a:off x="7043777" y="3459769"/>
                <a:ext cx="763222" cy="359421"/>
                <a:chOff x="811985" y="3296192"/>
                <a:chExt cx="1330582" cy="626605"/>
              </a:xfrm>
            </p:grpSpPr>
            <p:sp>
              <p:nvSpPr>
                <p:cNvPr id="19317" name="Google Shape;19317;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8" name="Google Shape;19318;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9" name="Google Shape;19319;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0" name="Google Shape;19320;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1" name="Google Shape;19321;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2" name="Google Shape;19322;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3" name="Google Shape;19323;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4" name="Google Shape;19324;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5" name="Google Shape;19325;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6" name="Google Shape;19326;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7" name="Google Shape;19327;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328" name="Google Shape;19328;p148"/>
              <p:cNvGrpSpPr/>
              <p:nvPr/>
            </p:nvGrpSpPr>
            <p:grpSpPr>
              <a:xfrm>
                <a:off x="7516477" y="3459769"/>
                <a:ext cx="763222" cy="359421"/>
                <a:chOff x="811985" y="3296192"/>
                <a:chExt cx="1330582" cy="626605"/>
              </a:xfrm>
            </p:grpSpPr>
            <p:sp>
              <p:nvSpPr>
                <p:cNvPr id="19329" name="Google Shape;19329;p1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0" name="Google Shape;19330;p1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1" name="Google Shape;19331;p1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2" name="Google Shape;19332;p1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3" name="Google Shape;19333;p1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4" name="Google Shape;19334;p1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5" name="Google Shape;19335;p1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6" name="Google Shape;19336;p1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7" name="Google Shape;19337;p1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8" name="Google Shape;19338;p1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9" name="Google Shape;19339;p1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40" name="Google Shape;19340;p148"/>
            <p:cNvGrpSpPr/>
            <p:nvPr/>
          </p:nvGrpSpPr>
          <p:grpSpPr>
            <a:xfrm>
              <a:off x="3880030" y="4429856"/>
              <a:ext cx="2528781" cy="506016"/>
              <a:chOff x="3844788" y="3789525"/>
              <a:chExt cx="3388878" cy="678124"/>
            </a:xfrm>
          </p:grpSpPr>
          <p:sp>
            <p:nvSpPr>
              <p:cNvPr id="19341" name="Google Shape;19341;p148"/>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2" name="Google Shape;19342;p148"/>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3" name="Google Shape;19343;p148"/>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4" name="Google Shape;19344;p148"/>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5" name="Google Shape;19345;p148"/>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346" name="Google Shape;19346;p148"/>
          <p:cNvGrpSpPr/>
          <p:nvPr/>
        </p:nvGrpSpPr>
        <p:grpSpPr>
          <a:xfrm>
            <a:off x="-709675" y="3779992"/>
            <a:ext cx="2044472" cy="1169062"/>
            <a:chOff x="-2150675" y="3642792"/>
            <a:chExt cx="2044472" cy="1169062"/>
          </a:xfrm>
        </p:grpSpPr>
        <p:sp>
          <p:nvSpPr>
            <p:cNvPr id="19347" name="Google Shape;19347;p148"/>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8" name="Google Shape;19348;p148"/>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9" name="Google Shape;19349;p148"/>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0" name="Google Shape;19350;p148"/>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1" name="Google Shape;19351;p148"/>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2" name="Google Shape;19352;p148"/>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3" name="Google Shape;19353;p148"/>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4" name="Google Shape;19354;p148"/>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5" name="Google Shape;19355;p148"/>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6" name="Google Shape;19356;p148"/>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7" name="Google Shape;19357;p148"/>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8" name="Google Shape;19358;p148"/>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9" name="Google Shape;19359;p148"/>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0" name="Google Shape;19360;p148"/>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1" name="Google Shape;19361;p148"/>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2" name="Google Shape;19362;p148"/>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3" name="Google Shape;19363;p148"/>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4" name="Google Shape;19364;p148"/>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5" name="Google Shape;19365;p148"/>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6" name="Google Shape;19366;p148"/>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7" name="Google Shape;19367;p148"/>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8" name="Google Shape;19368;p148"/>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9" name="Google Shape;19369;p148"/>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0" name="Google Shape;19370;p148"/>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1" name="Google Shape;19371;p148"/>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2" name="Google Shape;19372;p148"/>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3" name="Google Shape;19373;p148"/>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4" name="Google Shape;19374;p148"/>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5" name="Google Shape;19375;p148"/>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6" name="Google Shape;19376;p148"/>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7" name="Google Shape;19377;p148"/>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8" name="Google Shape;19378;p148"/>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9" name="Google Shape;19379;p148"/>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0" name="Google Shape;19380;p148"/>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1" name="Google Shape;19381;p148"/>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2" name="Google Shape;19382;p148"/>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3" name="Google Shape;19383;p148"/>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4" name="Google Shape;19384;p148"/>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5" name="Google Shape;19385;p148"/>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6" name="Google Shape;19386;p148"/>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7" name="Google Shape;19387;p148"/>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8" name="Google Shape;19388;p148"/>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9" name="Google Shape;19389;p148"/>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0" name="Google Shape;19390;p148"/>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1" name="Google Shape;19391;p148"/>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2" name="Google Shape;19392;p148"/>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3" name="Google Shape;19393;p148"/>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4" name="Google Shape;19394;p148"/>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5" name="Google Shape;19395;p148"/>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6" name="Google Shape;19396;p148"/>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7" name="Google Shape;19397;p148"/>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8" name="Google Shape;19398;p148"/>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9" name="Google Shape;19399;p148"/>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0" name="Google Shape;19400;p148"/>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1" name="Google Shape;19401;p148"/>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2" name="Google Shape;19402;p148"/>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3" name="Google Shape;19403;p148"/>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4" name="Google Shape;19404;p148"/>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5" name="Google Shape;19405;p148"/>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6" name="Google Shape;19406;p148"/>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7" name="Google Shape;19407;p148"/>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8" name="Google Shape;19408;p148"/>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9" name="Google Shape;19409;p148"/>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0" name="Google Shape;19410;p148"/>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1" name="Google Shape;19411;p148"/>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2" name="Google Shape;19412;p148"/>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3" name="Google Shape;19413;p148"/>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4" name="Google Shape;19414;p148"/>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5" name="Google Shape;19415;p148"/>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6" name="Google Shape;19416;p148"/>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7" name="Google Shape;19417;p148"/>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8" name="Google Shape;19418;p148"/>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9" name="Google Shape;19419;p148"/>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0" name="Google Shape;19420;p148"/>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1" name="Google Shape;19421;p148"/>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2" name="Google Shape;19422;p148"/>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3" name="Google Shape;19423;p148"/>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4" name="Google Shape;19424;p148"/>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5" name="Google Shape;19425;p148"/>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6" name="Google Shape;19426;p148"/>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7" name="Google Shape;19427;p148"/>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8" name="Google Shape;19428;p148"/>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9" name="Google Shape;19429;p148"/>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0" name="Google Shape;19430;p148"/>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1" name="Google Shape;19431;p148"/>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2" name="Google Shape;19432;p148"/>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3" name="Google Shape;19433;p148"/>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4" name="Google Shape;19434;p148"/>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5" name="Google Shape;19435;p148"/>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6" name="Google Shape;19436;p148"/>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7" name="Google Shape;19437;p148"/>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8" name="Google Shape;19438;p148"/>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9" name="Google Shape;19439;p148"/>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0" name="Google Shape;19440;p148"/>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1" name="Google Shape;19441;p148"/>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2" name="Google Shape;19442;p148"/>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3" name="Google Shape;19443;p148"/>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4" name="Google Shape;19444;p148"/>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5" name="Google Shape;19445;p148"/>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6" name="Google Shape;19446;p148"/>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7" name="Google Shape;19447;p148"/>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8" name="Google Shape;19448;p148"/>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9" name="Google Shape;19449;p148"/>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0" name="Google Shape;19450;p148"/>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1" name="Google Shape;19451;p148"/>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2" name="Google Shape;19452;p148"/>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3" name="Google Shape;19453;p148"/>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4" name="Google Shape;19454;p148"/>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5" name="Google Shape;19455;p148"/>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6" name="Google Shape;19456;p148"/>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7" name="Google Shape;19457;p148"/>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8" name="Google Shape;19458;p148"/>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9" name="Google Shape;19459;p148"/>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0" name="Google Shape;19460;p148"/>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1" name="Google Shape;19461;p148"/>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2" name="Google Shape;19462;p148"/>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3" name="Google Shape;19463;p148"/>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4" name="Google Shape;19464;p148"/>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5" name="Google Shape;19465;p148"/>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6" name="Google Shape;19466;p148"/>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7" name="Google Shape;19467;p148"/>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8" name="Google Shape;19468;p148"/>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9" name="Google Shape;19469;p148"/>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0" name="Google Shape;19470;p148"/>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1" name="Google Shape;19471;p148"/>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2" name="Google Shape;19472;p148"/>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3" name="Google Shape;19473;p148"/>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4" name="Google Shape;19474;p148"/>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5" name="Google Shape;19475;p148"/>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6" name="Google Shape;19476;p148"/>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7" name="Google Shape;19477;p148"/>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8" name="Google Shape;19478;p148"/>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9" name="Google Shape;19479;p148"/>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0" name="Google Shape;19480;p148"/>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1" name="Google Shape;19481;p148"/>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2" name="Google Shape;19482;p148"/>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3" name="Google Shape;19483;p148"/>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4" name="Google Shape;19484;p148"/>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5" name="Google Shape;19485;p148"/>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6" name="Google Shape;19486;p148"/>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7" name="Google Shape;19487;p148"/>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8" name="Google Shape;19488;p148"/>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9" name="Google Shape;19489;p148"/>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0" name="Google Shape;19490;p148"/>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1" name="Google Shape;19491;p148"/>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2" name="Google Shape;19492;p148"/>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3" name="Google Shape;19493;p148"/>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4" name="Google Shape;19494;p148"/>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5" name="Google Shape;19495;p148"/>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6" name="Google Shape;19496;p148"/>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7" name="Google Shape;19497;p148"/>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8" name="Google Shape;19498;p148"/>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9" name="Google Shape;19499;p148"/>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0" name="Google Shape;19500;p148"/>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1" name="Google Shape;19501;p148"/>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2" name="Google Shape;19502;p148"/>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3" name="Google Shape;19503;p148"/>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4" name="Google Shape;19504;p148"/>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5" name="Google Shape;19505;p148"/>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6" name="Google Shape;19506;p148"/>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7" name="Google Shape;19507;p148"/>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8" name="Google Shape;19508;p148"/>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9" name="Google Shape;19509;p148"/>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0" name="Google Shape;19510;p148"/>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1" name="Google Shape;19511;p148"/>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2" name="Google Shape;19512;p148"/>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3" name="Google Shape;19513;p148"/>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4" name="Google Shape;19514;p148"/>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5" name="Google Shape;19515;p148"/>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6" name="Google Shape;19516;p148"/>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7" name="Google Shape;19517;p148"/>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8" name="Google Shape;19518;p148"/>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9" name="Google Shape;19519;p148"/>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0" name="Google Shape;19520;p148"/>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1" name="Google Shape;19521;p148"/>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2" name="Google Shape;19522;p148"/>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3" name="Google Shape;19523;p148"/>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4" name="Google Shape;19524;p148"/>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5" name="Google Shape;19525;p148"/>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6" name="Google Shape;19526;p148"/>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7" name="Google Shape;19527;p148"/>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8" name="Google Shape;19528;p148"/>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9" name="Google Shape;19529;p148"/>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0" name="Google Shape;19530;p148"/>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1" name="Google Shape;19531;p148"/>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2" name="Google Shape;19532;p148"/>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3" name="Google Shape;19533;p148"/>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4" name="Google Shape;19534;p148"/>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5" name="Google Shape;19535;p148"/>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6" name="Google Shape;19536;p148"/>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7" name="Google Shape;19537;p148"/>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8" name="Google Shape;19538;p148"/>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9" name="Google Shape;19539;p148"/>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40" name="Google Shape;19540;p148"/>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1" name="Google Shape;19541;p148"/>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2" name="Google Shape;19542;p148"/>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3" name="Google Shape;19543;p148"/>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4" name="Google Shape;19544;p148"/>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5" name="Google Shape;19545;p148"/>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6" name="Google Shape;19546;p14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547" name="Google Shape;19547;p148"/>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9548"/>
        <p:cNvGrpSpPr/>
        <p:nvPr/>
      </p:nvGrpSpPr>
      <p:grpSpPr>
        <a:xfrm>
          <a:off x="0" y="0"/>
          <a:ext cx="0" cy="0"/>
          <a:chOff x="0" y="0"/>
          <a:chExt cx="0" cy="0"/>
        </a:xfrm>
      </p:grpSpPr>
      <p:sp>
        <p:nvSpPr>
          <p:cNvPr id="19549" name="Google Shape;19549;p149"/>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50" name="Google Shape;19550;p149"/>
          <p:cNvGrpSpPr/>
          <p:nvPr/>
        </p:nvGrpSpPr>
        <p:grpSpPr>
          <a:xfrm>
            <a:off x="-28488" y="4636933"/>
            <a:ext cx="9201182" cy="1418253"/>
            <a:chOff x="1648300" y="2319100"/>
            <a:chExt cx="1480075" cy="228125"/>
          </a:xfrm>
        </p:grpSpPr>
        <p:sp>
          <p:nvSpPr>
            <p:cNvPr id="19551" name="Google Shape;19551;p14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2" name="Google Shape;19552;p14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3" name="Google Shape;19553;p14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4" name="Google Shape;19554;p14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5" name="Google Shape;19555;p14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556" name="Google Shape;19556;p149"/>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7" name="Google Shape;19557;p149"/>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8" name="Google Shape;19558;p149"/>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9" name="Google Shape;19559;p149"/>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0" name="Google Shape;19560;p149"/>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1" name="Google Shape;19561;p149"/>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2" name="Google Shape;19562;p149"/>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3" name="Google Shape;19563;p14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564" name="Google Shape;19564;p149"/>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565" name="Google Shape;19565;p149"/>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9566" name="Google Shape;19566;p149"/>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9567" name="Google Shape;19567;p149"/>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9568"/>
        <p:cNvGrpSpPr/>
        <p:nvPr/>
      </p:nvGrpSpPr>
      <p:grpSpPr>
        <a:xfrm>
          <a:off x="0" y="0"/>
          <a:ext cx="0" cy="0"/>
          <a:chOff x="0" y="0"/>
          <a:chExt cx="0" cy="0"/>
        </a:xfrm>
      </p:grpSpPr>
      <p:sp>
        <p:nvSpPr>
          <p:cNvPr id="19569" name="Google Shape;19569;p15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570" name="Google Shape;19570;p150"/>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1" name="Google Shape;19571;p150"/>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2" name="Google Shape;19572;p150"/>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73" name="Google Shape;19573;p150"/>
          <p:cNvGrpSpPr/>
          <p:nvPr/>
        </p:nvGrpSpPr>
        <p:grpSpPr>
          <a:xfrm flipH="1">
            <a:off x="4164838" y="4671318"/>
            <a:ext cx="763044" cy="465553"/>
            <a:chOff x="1170428" y="5511318"/>
            <a:chExt cx="3696921" cy="2255586"/>
          </a:xfrm>
        </p:grpSpPr>
        <p:sp>
          <p:nvSpPr>
            <p:cNvPr id="19574" name="Google Shape;19574;p15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5" name="Google Shape;19575;p15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6" name="Google Shape;19576;p15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7" name="Google Shape;19577;p15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8" name="Google Shape;19578;p15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9" name="Google Shape;19579;p15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0" name="Google Shape;19580;p15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1" name="Google Shape;19581;p15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2" name="Google Shape;19582;p15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3" name="Google Shape;19583;p15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4" name="Google Shape;19584;p15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5" name="Google Shape;19585;p15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6" name="Google Shape;19586;p15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7" name="Google Shape;19587;p15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8" name="Google Shape;19588;p15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9" name="Google Shape;19589;p15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0" name="Google Shape;19590;p15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1" name="Google Shape;19591;p15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2" name="Google Shape;19592;p15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3" name="Google Shape;19593;p15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4" name="Google Shape;19594;p15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5" name="Google Shape;19595;p15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6" name="Google Shape;19596;p15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7" name="Google Shape;19597;p15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8" name="Google Shape;19598;p15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9" name="Google Shape;19599;p15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0" name="Google Shape;19600;p15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1" name="Google Shape;19601;p15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2" name="Google Shape;19602;p15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3" name="Google Shape;19603;p15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4" name="Google Shape;19604;p15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5" name="Google Shape;19605;p15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6" name="Google Shape;19606;p15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7" name="Google Shape;19607;p15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8" name="Google Shape;19608;p15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9" name="Google Shape;19609;p15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0" name="Google Shape;19610;p15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1" name="Google Shape;19611;p15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2" name="Google Shape;19612;p15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3" name="Google Shape;19613;p15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4" name="Google Shape;19614;p15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5" name="Google Shape;19615;p15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6" name="Google Shape;19616;p15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7" name="Google Shape;19617;p15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8" name="Google Shape;19618;p15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19" name="Google Shape;19619;p150"/>
          <p:cNvGrpSpPr/>
          <p:nvPr/>
        </p:nvGrpSpPr>
        <p:grpSpPr>
          <a:xfrm flipH="1">
            <a:off x="-995358" y="4681083"/>
            <a:ext cx="2200165" cy="536475"/>
            <a:chOff x="3583002" y="6165007"/>
            <a:chExt cx="2948097" cy="718846"/>
          </a:xfrm>
        </p:grpSpPr>
        <p:grpSp>
          <p:nvGrpSpPr>
            <p:cNvPr id="19620" name="Google Shape;19620;p150"/>
            <p:cNvGrpSpPr/>
            <p:nvPr/>
          </p:nvGrpSpPr>
          <p:grpSpPr>
            <a:xfrm>
              <a:off x="3583002" y="6524432"/>
              <a:ext cx="763222" cy="359421"/>
              <a:chOff x="811985" y="3296192"/>
              <a:chExt cx="1330582" cy="626605"/>
            </a:xfrm>
          </p:grpSpPr>
          <p:sp>
            <p:nvSpPr>
              <p:cNvPr id="19621" name="Google Shape;19621;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2" name="Google Shape;19622;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3" name="Google Shape;19623;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4" name="Google Shape;19624;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5" name="Google Shape;19625;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6" name="Google Shape;19626;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7" name="Google Shape;19627;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8" name="Google Shape;19628;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9" name="Google Shape;19629;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0" name="Google Shape;19630;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1" name="Google Shape;19631;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32" name="Google Shape;19632;p150"/>
            <p:cNvGrpSpPr/>
            <p:nvPr/>
          </p:nvGrpSpPr>
          <p:grpSpPr>
            <a:xfrm>
              <a:off x="4055702" y="6524432"/>
              <a:ext cx="763222" cy="359421"/>
              <a:chOff x="811985" y="3296192"/>
              <a:chExt cx="1330582" cy="626605"/>
            </a:xfrm>
          </p:grpSpPr>
          <p:sp>
            <p:nvSpPr>
              <p:cNvPr id="19633" name="Google Shape;19633;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4" name="Google Shape;19634;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5" name="Google Shape;19635;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6" name="Google Shape;19636;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7" name="Google Shape;19637;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8" name="Google Shape;19638;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9" name="Google Shape;19639;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0" name="Google Shape;19640;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1" name="Google Shape;19641;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2" name="Google Shape;19642;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3" name="Google Shape;19643;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44" name="Google Shape;19644;p150"/>
            <p:cNvGrpSpPr/>
            <p:nvPr/>
          </p:nvGrpSpPr>
          <p:grpSpPr>
            <a:xfrm>
              <a:off x="3583002" y="6165007"/>
              <a:ext cx="763222" cy="359421"/>
              <a:chOff x="811985" y="3296192"/>
              <a:chExt cx="1330582" cy="626605"/>
            </a:xfrm>
          </p:grpSpPr>
          <p:sp>
            <p:nvSpPr>
              <p:cNvPr id="19645" name="Google Shape;19645;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6" name="Google Shape;19646;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7" name="Google Shape;19647;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8" name="Google Shape;19648;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9" name="Google Shape;19649;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0" name="Google Shape;19650;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1" name="Google Shape;19651;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2" name="Google Shape;19652;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3" name="Google Shape;19653;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4" name="Google Shape;19654;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5" name="Google Shape;19655;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56" name="Google Shape;19656;p150"/>
            <p:cNvGrpSpPr/>
            <p:nvPr/>
          </p:nvGrpSpPr>
          <p:grpSpPr>
            <a:xfrm>
              <a:off x="4055702" y="6165007"/>
              <a:ext cx="763222" cy="359421"/>
              <a:chOff x="811985" y="3296192"/>
              <a:chExt cx="1330582" cy="626605"/>
            </a:xfrm>
          </p:grpSpPr>
          <p:sp>
            <p:nvSpPr>
              <p:cNvPr id="19657" name="Google Shape;19657;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8" name="Google Shape;19658;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9" name="Google Shape;19659;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0" name="Google Shape;19660;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1" name="Google Shape;19661;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2" name="Google Shape;19662;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3" name="Google Shape;19663;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4" name="Google Shape;19664;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5" name="Google Shape;19665;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6" name="Google Shape;19666;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7" name="Google Shape;19667;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68" name="Google Shape;19668;p150"/>
            <p:cNvGrpSpPr/>
            <p:nvPr/>
          </p:nvGrpSpPr>
          <p:grpSpPr>
            <a:xfrm>
              <a:off x="4531952" y="6524432"/>
              <a:ext cx="763222" cy="359421"/>
              <a:chOff x="811985" y="3296192"/>
              <a:chExt cx="1330582" cy="626605"/>
            </a:xfrm>
          </p:grpSpPr>
          <p:sp>
            <p:nvSpPr>
              <p:cNvPr id="19669" name="Google Shape;19669;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0" name="Google Shape;19670;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1" name="Google Shape;19671;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2" name="Google Shape;19672;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3" name="Google Shape;19673;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4" name="Google Shape;19674;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5" name="Google Shape;19675;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6" name="Google Shape;19676;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7" name="Google Shape;19677;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8" name="Google Shape;19678;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9" name="Google Shape;19679;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80" name="Google Shape;19680;p150"/>
            <p:cNvGrpSpPr/>
            <p:nvPr/>
          </p:nvGrpSpPr>
          <p:grpSpPr>
            <a:xfrm>
              <a:off x="4531952" y="6165007"/>
              <a:ext cx="763222" cy="359421"/>
              <a:chOff x="811985" y="3296192"/>
              <a:chExt cx="1330582" cy="626605"/>
            </a:xfrm>
          </p:grpSpPr>
          <p:sp>
            <p:nvSpPr>
              <p:cNvPr id="19681" name="Google Shape;19681;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2" name="Google Shape;19682;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3" name="Google Shape;19683;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4" name="Google Shape;19684;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5" name="Google Shape;19685;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6" name="Google Shape;19686;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7" name="Google Shape;19687;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8" name="Google Shape;19688;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9" name="Google Shape;19689;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0" name="Google Shape;19690;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1" name="Google Shape;19691;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692" name="Google Shape;19692;p150"/>
            <p:cNvGrpSpPr/>
            <p:nvPr/>
          </p:nvGrpSpPr>
          <p:grpSpPr>
            <a:xfrm>
              <a:off x="5295177" y="6524432"/>
              <a:ext cx="763222" cy="359421"/>
              <a:chOff x="811985" y="3296192"/>
              <a:chExt cx="1330582" cy="626605"/>
            </a:xfrm>
          </p:grpSpPr>
          <p:sp>
            <p:nvSpPr>
              <p:cNvPr id="19693" name="Google Shape;19693;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4" name="Google Shape;19694;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5" name="Google Shape;19695;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6" name="Google Shape;19696;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7" name="Google Shape;19697;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8" name="Google Shape;19698;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9" name="Google Shape;19699;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0" name="Google Shape;19700;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1" name="Google Shape;19701;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2" name="Google Shape;19702;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3" name="Google Shape;19703;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04" name="Google Shape;19704;p150"/>
            <p:cNvGrpSpPr/>
            <p:nvPr/>
          </p:nvGrpSpPr>
          <p:grpSpPr>
            <a:xfrm>
              <a:off x="5767877" y="6524432"/>
              <a:ext cx="763222" cy="359421"/>
              <a:chOff x="811985" y="3296192"/>
              <a:chExt cx="1330582" cy="626605"/>
            </a:xfrm>
          </p:grpSpPr>
          <p:sp>
            <p:nvSpPr>
              <p:cNvPr id="19705" name="Google Shape;19705;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6" name="Google Shape;19706;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7" name="Google Shape;19707;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8" name="Google Shape;19708;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9" name="Google Shape;19709;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0" name="Google Shape;19710;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1" name="Google Shape;19711;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2" name="Google Shape;19712;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3" name="Google Shape;19713;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4" name="Google Shape;19714;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5" name="Google Shape;19715;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6" name="Google Shape;19716;p150"/>
            <p:cNvGrpSpPr/>
            <p:nvPr/>
          </p:nvGrpSpPr>
          <p:grpSpPr>
            <a:xfrm>
              <a:off x="5295177" y="6165007"/>
              <a:ext cx="763222" cy="359421"/>
              <a:chOff x="811985" y="3296192"/>
              <a:chExt cx="1330582" cy="626605"/>
            </a:xfrm>
          </p:grpSpPr>
          <p:sp>
            <p:nvSpPr>
              <p:cNvPr id="19717" name="Google Shape;19717;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8" name="Google Shape;19718;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9" name="Google Shape;19719;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0" name="Google Shape;19720;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1" name="Google Shape;19721;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2" name="Google Shape;19722;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3" name="Google Shape;19723;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4" name="Google Shape;19724;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5" name="Google Shape;19725;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6" name="Google Shape;19726;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7" name="Google Shape;19727;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28" name="Google Shape;19728;p150"/>
            <p:cNvGrpSpPr/>
            <p:nvPr/>
          </p:nvGrpSpPr>
          <p:grpSpPr>
            <a:xfrm>
              <a:off x="5767877" y="6165007"/>
              <a:ext cx="763222" cy="359421"/>
              <a:chOff x="811985" y="3296192"/>
              <a:chExt cx="1330582" cy="626605"/>
            </a:xfrm>
          </p:grpSpPr>
          <p:sp>
            <p:nvSpPr>
              <p:cNvPr id="19729" name="Google Shape;19729;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0" name="Google Shape;19730;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1" name="Google Shape;19731;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2" name="Google Shape;19732;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3" name="Google Shape;19733;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4" name="Google Shape;19734;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5" name="Google Shape;19735;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6" name="Google Shape;19736;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7" name="Google Shape;19737;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8" name="Google Shape;19738;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9" name="Google Shape;19739;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740" name="Google Shape;19740;p150"/>
          <p:cNvGrpSpPr/>
          <p:nvPr/>
        </p:nvGrpSpPr>
        <p:grpSpPr>
          <a:xfrm flipH="1">
            <a:off x="8380777" y="4587404"/>
            <a:ext cx="763214" cy="394458"/>
            <a:chOff x="4788538" y="2017249"/>
            <a:chExt cx="1752099" cy="905551"/>
          </a:xfrm>
        </p:grpSpPr>
        <p:sp>
          <p:nvSpPr>
            <p:cNvPr id="19741" name="Google Shape;19741;p15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2" name="Google Shape;19742;p15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3" name="Google Shape;19743;p15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4" name="Google Shape;19744;p15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45" name="Google Shape;19745;p150"/>
          <p:cNvGrpSpPr/>
          <p:nvPr/>
        </p:nvGrpSpPr>
        <p:grpSpPr>
          <a:xfrm flipH="1">
            <a:off x="8558827" y="3630281"/>
            <a:ext cx="1555866" cy="1113233"/>
            <a:chOff x="5009981" y="5590256"/>
            <a:chExt cx="1555866" cy="1113233"/>
          </a:xfrm>
        </p:grpSpPr>
        <p:sp>
          <p:nvSpPr>
            <p:cNvPr id="19746" name="Google Shape;19746;p150"/>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7" name="Google Shape;19747;p150"/>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8" name="Google Shape;19748;p150"/>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9" name="Google Shape;19749;p150"/>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0" name="Google Shape;19750;p150"/>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1" name="Google Shape;19751;p150"/>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2" name="Google Shape;19752;p150"/>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3" name="Google Shape;19753;p150"/>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4" name="Google Shape;19754;p150"/>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5" name="Google Shape;19755;p150"/>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6" name="Google Shape;19756;p150"/>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7" name="Google Shape;19757;p150"/>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758" name="Google Shape;19758;p150"/>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9" name="Google Shape;19759;p150"/>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0" name="Google Shape;19760;p150"/>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1" name="Google Shape;19761;p150"/>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2" name="Google Shape;19762;p150"/>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3" name="Google Shape;19763;p150"/>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4" name="Google Shape;19764;p150"/>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5" name="Google Shape;19765;p150"/>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6" name="Google Shape;19766;p150"/>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67" name="Google Shape;19767;p150"/>
          <p:cNvGrpSpPr/>
          <p:nvPr/>
        </p:nvGrpSpPr>
        <p:grpSpPr>
          <a:xfrm>
            <a:off x="-1078723" y="3491106"/>
            <a:ext cx="1791936" cy="1113232"/>
            <a:chOff x="-3849348" y="6952593"/>
            <a:chExt cx="3571016" cy="2218477"/>
          </a:xfrm>
        </p:grpSpPr>
        <p:sp>
          <p:nvSpPr>
            <p:cNvPr id="19768" name="Google Shape;19768;p150"/>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9" name="Google Shape;19769;p150"/>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0" name="Google Shape;19770;p150"/>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1" name="Google Shape;19771;p150"/>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2" name="Google Shape;19772;p150"/>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3" name="Google Shape;19773;p150"/>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4" name="Google Shape;19774;p150"/>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5" name="Google Shape;19775;p150"/>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6" name="Google Shape;19776;p150"/>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7" name="Google Shape;19777;p150"/>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8" name="Google Shape;19778;p150"/>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9" name="Google Shape;19779;p150"/>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0" name="Google Shape;19780;p150"/>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81" name="Google Shape;19781;p150"/>
            <p:cNvGrpSpPr/>
            <p:nvPr/>
          </p:nvGrpSpPr>
          <p:grpSpPr>
            <a:xfrm>
              <a:off x="-1539990" y="8551874"/>
              <a:ext cx="1261658" cy="594147"/>
              <a:chOff x="811985" y="3296192"/>
              <a:chExt cx="1330582" cy="626605"/>
            </a:xfrm>
          </p:grpSpPr>
          <p:sp>
            <p:nvSpPr>
              <p:cNvPr id="19782" name="Google Shape;19782;p15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3" name="Google Shape;19783;p15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4" name="Google Shape;19784;p15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5" name="Google Shape;19785;p15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6" name="Google Shape;19786;p15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7" name="Google Shape;19787;p15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8" name="Google Shape;19788;p15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9" name="Google Shape;19789;p15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0" name="Google Shape;19790;p15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1" name="Google Shape;19791;p15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2" name="Google Shape;19792;p15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9793"/>
        <p:cNvGrpSpPr/>
        <p:nvPr/>
      </p:nvGrpSpPr>
      <p:grpSpPr>
        <a:xfrm>
          <a:off x="0" y="0"/>
          <a:ext cx="0" cy="0"/>
          <a:chOff x="0" y="0"/>
          <a:chExt cx="0" cy="0"/>
        </a:xfrm>
      </p:grpSpPr>
      <p:sp>
        <p:nvSpPr>
          <p:cNvPr id="19794" name="Google Shape;19794;p15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795" name="Google Shape;19795;p151"/>
          <p:cNvGrpSpPr/>
          <p:nvPr/>
        </p:nvGrpSpPr>
        <p:grpSpPr>
          <a:xfrm>
            <a:off x="51" y="4147391"/>
            <a:ext cx="9144051" cy="1409448"/>
            <a:chOff x="1648300" y="2319100"/>
            <a:chExt cx="1480075" cy="228125"/>
          </a:xfrm>
        </p:grpSpPr>
        <p:sp>
          <p:nvSpPr>
            <p:cNvPr id="19796" name="Google Shape;19796;p15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7" name="Google Shape;19797;p15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8" name="Google Shape;19798;p15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9" name="Google Shape;19799;p15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0" name="Google Shape;19800;p15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01" name="Google Shape;19801;p151"/>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2" name="Google Shape;19802;p151"/>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3" name="Google Shape;19803;p151"/>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4" name="Google Shape;19804;p151"/>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5" name="Google Shape;19805;p151"/>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6" name="Google Shape;19806;p151"/>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9807" name="Google Shape;19807;p151"/>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19808" name="Google Shape;19808;p151"/>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9809"/>
        <p:cNvGrpSpPr/>
        <p:nvPr/>
      </p:nvGrpSpPr>
      <p:grpSpPr>
        <a:xfrm>
          <a:off x="0" y="0"/>
          <a:ext cx="0" cy="0"/>
          <a:chOff x="0" y="0"/>
          <a:chExt cx="0" cy="0"/>
        </a:xfrm>
      </p:grpSpPr>
      <p:sp>
        <p:nvSpPr>
          <p:cNvPr id="19810" name="Google Shape;19810;p152"/>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9811"/>
        <p:cNvGrpSpPr/>
        <p:nvPr/>
      </p:nvGrpSpPr>
      <p:grpSpPr>
        <a:xfrm>
          <a:off x="0" y="0"/>
          <a:ext cx="0" cy="0"/>
          <a:chOff x="0" y="0"/>
          <a:chExt cx="0" cy="0"/>
        </a:xfrm>
      </p:grpSpPr>
      <p:sp>
        <p:nvSpPr>
          <p:cNvPr id="19812" name="Google Shape;19812;p153"/>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9813" name="Google Shape;19813;p153"/>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9814"/>
        <p:cNvGrpSpPr/>
        <p:nvPr/>
      </p:nvGrpSpPr>
      <p:grpSpPr>
        <a:xfrm>
          <a:off x="0" y="0"/>
          <a:ext cx="0" cy="0"/>
          <a:chOff x="0" y="0"/>
          <a:chExt cx="0" cy="0"/>
        </a:xfrm>
      </p:grpSpPr>
      <p:sp>
        <p:nvSpPr>
          <p:cNvPr id="19815" name="Google Shape;19815;p154"/>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9816"/>
        <p:cNvGrpSpPr/>
        <p:nvPr/>
      </p:nvGrpSpPr>
      <p:grpSpPr>
        <a:xfrm>
          <a:off x="0" y="0"/>
          <a:ext cx="0" cy="0"/>
          <a:chOff x="0" y="0"/>
          <a:chExt cx="0" cy="0"/>
        </a:xfrm>
      </p:grpSpPr>
      <p:sp>
        <p:nvSpPr>
          <p:cNvPr id="19817" name="Google Shape;19817;p15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18" name="Google Shape;19818;p155"/>
          <p:cNvGrpSpPr/>
          <p:nvPr/>
        </p:nvGrpSpPr>
        <p:grpSpPr>
          <a:xfrm>
            <a:off x="51" y="4147391"/>
            <a:ext cx="9144051" cy="1409448"/>
            <a:chOff x="1648300" y="2319100"/>
            <a:chExt cx="1480075" cy="228125"/>
          </a:xfrm>
        </p:grpSpPr>
        <p:sp>
          <p:nvSpPr>
            <p:cNvPr id="19819" name="Google Shape;19819;p15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0" name="Google Shape;19820;p15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1" name="Google Shape;19821;p15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2" name="Google Shape;19822;p15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3" name="Google Shape;19823;p15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9824" name="Google Shape;19824;p155"/>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5" name="Google Shape;19825;p155"/>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6" name="Google Shape;19826;p155"/>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7" name="Google Shape;19827;p155"/>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8" name="Google Shape;19828;p155"/>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9" name="Google Shape;19829;p155"/>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0" name="Google Shape;19830;p155"/>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1" name="Google Shape;19831;p155"/>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2" name="Google Shape;19832;p155"/>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3" name="Google Shape;19833;p155"/>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4" name="Google Shape;19834;p155"/>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5" name="Google Shape;19835;p155"/>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19836" name="Google Shape;19836;p155"/>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9837"/>
        <p:cNvGrpSpPr/>
        <p:nvPr/>
      </p:nvGrpSpPr>
      <p:grpSpPr>
        <a:xfrm>
          <a:off x="0" y="0"/>
          <a:ext cx="0" cy="0"/>
          <a:chOff x="0" y="0"/>
          <a:chExt cx="0" cy="0"/>
        </a:xfrm>
      </p:grpSpPr>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301"/>
        <p:cNvGrpSpPr/>
        <p:nvPr/>
      </p:nvGrpSpPr>
      <p:grpSpPr>
        <a:xfrm>
          <a:off x="0" y="0"/>
          <a:ext cx="0" cy="0"/>
          <a:chOff x="0" y="0"/>
          <a:chExt cx="0" cy="0"/>
        </a:xfrm>
      </p:grpSpPr>
      <p:sp>
        <p:nvSpPr>
          <p:cNvPr id="1302" name="Google Shape;1302;p1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03" name="Google Shape;1303;p16"/>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 name="Google Shape;1304;p16"/>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 name="Google Shape;1305;p16"/>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 name="Google Shape;1306;p16"/>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 name="Google Shape;1307;p16"/>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 name="Google Shape;1308;p16"/>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 name="Google Shape;1309;p16"/>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 name="Google Shape;1310;p16"/>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 name="Google Shape;1311;p16"/>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 name="Google Shape;1312;p16"/>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 name="Google Shape;1313;p16"/>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9838"/>
        <p:cNvGrpSpPr/>
        <p:nvPr/>
      </p:nvGrpSpPr>
      <p:grpSpPr>
        <a:xfrm>
          <a:off x="0" y="0"/>
          <a:ext cx="0" cy="0"/>
          <a:chOff x="0" y="0"/>
          <a:chExt cx="0" cy="0"/>
        </a:xfrm>
      </p:grpSpPr>
      <p:sp>
        <p:nvSpPr>
          <p:cNvPr id="19839" name="Google Shape;19839;p157"/>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0" name="Google Shape;19840;p157"/>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1" name="Google Shape;19841;p157"/>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2" name="Google Shape;19842;p157"/>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3" name="Google Shape;19843;p157"/>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4" name="Google Shape;19844;p157"/>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5" name="Google Shape;19845;p157"/>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6" name="Google Shape;19846;p157"/>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847" name="Google Shape;19847;p157"/>
          <p:cNvGrpSpPr/>
          <p:nvPr/>
        </p:nvGrpSpPr>
        <p:grpSpPr>
          <a:xfrm>
            <a:off x="5724737" y="4409890"/>
            <a:ext cx="990775" cy="604497"/>
            <a:chOff x="1170428" y="5511318"/>
            <a:chExt cx="3696921" cy="2255586"/>
          </a:xfrm>
        </p:grpSpPr>
        <p:sp>
          <p:nvSpPr>
            <p:cNvPr id="19848" name="Google Shape;19848;p157"/>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9" name="Google Shape;19849;p157"/>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0" name="Google Shape;19850;p157"/>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1" name="Google Shape;19851;p157"/>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2" name="Google Shape;19852;p157"/>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3" name="Google Shape;19853;p157"/>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4" name="Google Shape;19854;p157"/>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5" name="Google Shape;19855;p157"/>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6" name="Google Shape;19856;p157"/>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7" name="Google Shape;19857;p157"/>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8" name="Google Shape;19858;p157"/>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9" name="Google Shape;19859;p157"/>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0" name="Google Shape;19860;p157"/>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1" name="Google Shape;19861;p157"/>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2" name="Google Shape;19862;p157"/>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3" name="Google Shape;19863;p15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4" name="Google Shape;19864;p15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5" name="Google Shape;19865;p157"/>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6" name="Google Shape;19866;p157"/>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7" name="Google Shape;19867;p157"/>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8" name="Google Shape;19868;p157"/>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9" name="Google Shape;19869;p157"/>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0" name="Google Shape;19870;p157"/>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1" name="Google Shape;19871;p157"/>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2" name="Google Shape;19872;p157"/>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3" name="Google Shape;19873;p157"/>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4" name="Google Shape;19874;p157"/>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5" name="Google Shape;19875;p157"/>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6" name="Google Shape;19876;p15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7" name="Google Shape;19877;p15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8" name="Google Shape;19878;p157"/>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9" name="Google Shape;19879;p157"/>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0" name="Google Shape;19880;p157"/>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1" name="Google Shape;19881;p157"/>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2" name="Google Shape;19882;p157"/>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3" name="Google Shape;19883;p157"/>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4" name="Google Shape;19884;p157"/>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5" name="Google Shape;19885;p157"/>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6" name="Google Shape;19886;p157"/>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7" name="Google Shape;19887;p157"/>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8" name="Google Shape;19888;p157"/>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9" name="Google Shape;19889;p157"/>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0" name="Google Shape;19890;p157"/>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1" name="Google Shape;19891;p157"/>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2" name="Google Shape;19892;p157"/>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893" name="Google Shape;19893;p157"/>
          <p:cNvGrpSpPr/>
          <p:nvPr/>
        </p:nvGrpSpPr>
        <p:grpSpPr>
          <a:xfrm flipH="1">
            <a:off x="8430777" y="3024427"/>
            <a:ext cx="1613386" cy="1002334"/>
            <a:chOff x="7066048" y="5880595"/>
            <a:chExt cx="1977916" cy="1228802"/>
          </a:xfrm>
        </p:grpSpPr>
        <p:sp>
          <p:nvSpPr>
            <p:cNvPr id="19894" name="Google Shape;19894;p157"/>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5" name="Google Shape;19895;p157"/>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6" name="Google Shape;19896;p157"/>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7" name="Google Shape;19897;p157"/>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8" name="Google Shape;19898;p157"/>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9" name="Google Shape;19899;p157"/>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0" name="Google Shape;19900;p157"/>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1" name="Google Shape;19901;p157"/>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2" name="Google Shape;19902;p157"/>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3" name="Google Shape;19903;p157"/>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4" name="Google Shape;19904;p157"/>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5" name="Google Shape;19905;p157"/>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6" name="Google Shape;19906;p157"/>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907" name="Google Shape;19907;p157"/>
            <p:cNvGrpSpPr/>
            <p:nvPr/>
          </p:nvGrpSpPr>
          <p:grpSpPr>
            <a:xfrm>
              <a:off x="8345142" y="6766420"/>
              <a:ext cx="698822" cy="329093"/>
              <a:chOff x="811985" y="3296192"/>
              <a:chExt cx="1330582" cy="626605"/>
            </a:xfrm>
          </p:grpSpPr>
          <p:sp>
            <p:nvSpPr>
              <p:cNvPr id="19908" name="Google Shape;19908;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9" name="Google Shape;19909;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0" name="Google Shape;19910;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1" name="Google Shape;19911;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2" name="Google Shape;19912;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3" name="Google Shape;19913;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4" name="Google Shape;19914;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5" name="Google Shape;19915;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6" name="Google Shape;19916;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7" name="Google Shape;19917;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8" name="Google Shape;19918;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919" name="Google Shape;19919;p157"/>
          <p:cNvGrpSpPr/>
          <p:nvPr/>
        </p:nvGrpSpPr>
        <p:grpSpPr>
          <a:xfrm>
            <a:off x="7307795" y="4293016"/>
            <a:ext cx="2245179" cy="821268"/>
            <a:chOff x="6888251" y="5531870"/>
            <a:chExt cx="2586910" cy="946161"/>
          </a:xfrm>
        </p:grpSpPr>
        <p:grpSp>
          <p:nvGrpSpPr>
            <p:cNvPr id="19920" name="Google Shape;19920;p157"/>
            <p:cNvGrpSpPr/>
            <p:nvPr/>
          </p:nvGrpSpPr>
          <p:grpSpPr>
            <a:xfrm>
              <a:off x="6888251" y="6162661"/>
              <a:ext cx="669682" cy="315371"/>
              <a:chOff x="811985" y="3296192"/>
              <a:chExt cx="1330582" cy="626605"/>
            </a:xfrm>
          </p:grpSpPr>
          <p:sp>
            <p:nvSpPr>
              <p:cNvPr id="19921" name="Google Shape;19921;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2" name="Google Shape;19922;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3" name="Google Shape;19923;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4" name="Google Shape;19924;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5" name="Google Shape;19925;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6" name="Google Shape;19926;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7" name="Google Shape;19927;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8" name="Google Shape;19928;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9" name="Google Shape;19929;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0" name="Google Shape;19930;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1" name="Google Shape;19931;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32" name="Google Shape;19932;p157"/>
            <p:cNvGrpSpPr/>
            <p:nvPr/>
          </p:nvGrpSpPr>
          <p:grpSpPr>
            <a:xfrm>
              <a:off x="7303045" y="6162661"/>
              <a:ext cx="669682" cy="315371"/>
              <a:chOff x="811985" y="3296192"/>
              <a:chExt cx="1330582" cy="626605"/>
            </a:xfrm>
          </p:grpSpPr>
          <p:sp>
            <p:nvSpPr>
              <p:cNvPr id="19933" name="Google Shape;19933;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4" name="Google Shape;19934;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5" name="Google Shape;19935;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6" name="Google Shape;19936;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7" name="Google Shape;19937;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8" name="Google Shape;19938;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9" name="Google Shape;19939;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0" name="Google Shape;19940;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1" name="Google Shape;19941;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2" name="Google Shape;19942;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3" name="Google Shape;19943;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44" name="Google Shape;19944;p157"/>
            <p:cNvGrpSpPr/>
            <p:nvPr/>
          </p:nvGrpSpPr>
          <p:grpSpPr>
            <a:xfrm>
              <a:off x="7303045" y="5847265"/>
              <a:ext cx="669682" cy="315371"/>
              <a:chOff x="811985" y="3296192"/>
              <a:chExt cx="1330582" cy="626605"/>
            </a:xfrm>
          </p:grpSpPr>
          <p:sp>
            <p:nvSpPr>
              <p:cNvPr id="19945" name="Google Shape;19945;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6" name="Google Shape;19946;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7" name="Google Shape;19947;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8" name="Google Shape;19948;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9" name="Google Shape;19949;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0" name="Google Shape;19950;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1" name="Google Shape;19951;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2" name="Google Shape;19952;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3" name="Google Shape;19953;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4" name="Google Shape;19954;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5" name="Google Shape;19955;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56" name="Google Shape;19956;p157"/>
            <p:cNvGrpSpPr/>
            <p:nvPr/>
          </p:nvGrpSpPr>
          <p:grpSpPr>
            <a:xfrm>
              <a:off x="7720955" y="6162661"/>
              <a:ext cx="669682" cy="315371"/>
              <a:chOff x="811985" y="3296192"/>
              <a:chExt cx="1330582" cy="626605"/>
            </a:xfrm>
          </p:grpSpPr>
          <p:sp>
            <p:nvSpPr>
              <p:cNvPr id="19957" name="Google Shape;19957;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8" name="Google Shape;19958;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9" name="Google Shape;19959;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0" name="Google Shape;19960;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1" name="Google Shape;19961;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2" name="Google Shape;19962;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3" name="Google Shape;19963;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4" name="Google Shape;19964;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5" name="Google Shape;19965;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6" name="Google Shape;19966;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7" name="Google Shape;19967;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68" name="Google Shape;19968;p157"/>
            <p:cNvGrpSpPr/>
            <p:nvPr/>
          </p:nvGrpSpPr>
          <p:grpSpPr>
            <a:xfrm>
              <a:off x="7720955" y="5847265"/>
              <a:ext cx="669682" cy="315371"/>
              <a:chOff x="811985" y="3296192"/>
              <a:chExt cx="1330582" cy="626605"/>
            </a:xfrm>
          </p:grpSpPr>
          <p:sp>
            <p:nvSpPr>
              <p:cNvPr id="19969" name="Google Shape;19969;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0" name="Google Shape;19970;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1" name="Google Shape;19971;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2" name="Google Shape;19972;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3" name="Google Shape;19973;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4" name="Google Shape;19974;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5" name="Google Shape;19975;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6" name="Google Shape;19976;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7" name="Google Shape;19977;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8" name="Google Shape;19978;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9" name="Google Shape;19979;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80" name="Google Shape;19980;p157"/>
            <p:cNvGrpSpPr/>
            <p:nvPr/>
          </p:nvGrpSpPr>
          <p:grpSpPr>
            <a:xfrm>
              <a:off x="8390684" y="6162661"/>
              <a:ext cx="669682" cy="315371"/>
              <a:chOff x="811985" y="3296192"/>
              <a:chExt cx="1330582" cy="626605"/>
            </a:xfrm>
          </p:grpSpPr>
          <p:sp>
            <p:nvSpPr>
              <p:cNvPr id="19981" name="Google Shape;19981;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2" name="Google Shape;19982;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3" name="Google Shape;19983;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4" name="Google Shape;19984;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5" name="Google Shape;19985;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6" name="Google Shape;19986;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7" name="Google Shape;19987;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8" name="Google Shape;19988;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9" name="Google Shape;19989;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0" name="Google Shape;19990;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1" name="Google Shape;19991;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92" name="Google Shape;19992;p157"/>
            <p:cNvGrpSpPr/>
            <p:nvPr/>
          </p:nvGrpSpPr>
          <p:grpSpPr>
            <a:xfrm>
              <a:off x="8805479" y="6162661"/>
              <a:ext cx="669682" cy="315371"/>
              <a:chOff x="811985" y="3296192"/>
              <a:chExt cx="1330582" cy="626605"/>
            </a:xfrm>
          </p:grpSpPr>
          <p:sp>
            <p:nvSpPr>
              <p:cNvPr id="19993" name="Google Shape;19993;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4" name="Google Shape;19994;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5" name="Google Shape;19995;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6" name="Google Shape;19996;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7" name="Google Shape;19997;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8" name="Google Shape;19998;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9" name="Google Shape;19999;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0" name="Google Shape;20000;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1" name="Google Shape;20001;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2" name="Google Shape;20002;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3" name="Google Shape;20003;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04" name="Google Shape;20004;p157"/>
            <p:cNvGrpSpPr/>
            <p:nvPr/>
          </p:nvGrpSpPr>
          <p:grpSpPr>
            <a:xfrm>
              <a:off x="8390684" y="5847265"/>
              <a:ext cx="669682" cy="315371"/>
              <a:chOff x="811985" y="3296192"/>
              <a:chExt cx="1330582" cy="626605"/>
            </a:xfrm>
          </p:grpSpPr>
          <p:sp>
            <p:nvSpPr>
              <p:cNvPr id="20005" name="Google Shape;20005;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6" name="Google Shape;20006;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7" name="Google Shape;20007;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8" name="Google Shape;20008;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9" name="Google Shape;20009;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0" name="Google Shape;20010;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1" name="Google Shape;20011;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2" name="Google Shape;20012;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3" name="Google Shape;20013;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4" name="Google Shape;20014;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5" name="Google Shape;20015;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16" name="Google Shape;20016;p157"/>
            <p:cNvGrpSpPr/>
            <p:nvPr/>
          </p:nvGrpSpPr>
          <p:grpSpPr>
            <a:xfrm>
              <a:off x="8805479" y="5847265"/>
              <a:ext cx="669682" cy="315371"/>
              <a:chOff x="811985" y="3296192"/>
              <a:chExt cx="1330582" cy="626605"/>
            </a:xfrm>
          </p:grpSpPr>
          <p:sp>
            <p:nvSpPr>
              <p:cNvPr id="20017" name="Google Shape;20017;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8" name="Google Shape;20018;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9" name="Google Shape;20019;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0" name="Google Shape;20020;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1" name="Google Shape;20021;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2" name="Google Shape;20022;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3" name="Google Shape;20023;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4" name="Google Shape;20024;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5" name="Google Shape;20025;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6" name="Google Shape;20026;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7" name="Google Shape;20027;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28" name="Google Shape;20028;p157"/>
            <p:cNvGrpSpPr/>
            <p:nvPr/>
          </p:nvGrpSpPr>
          <p:grpSpPr>
            <a:xfrm>
              <a:off x="8390684" y="5531870"/>
              <a:ext cx="669682" cy="315371"/>
              <a:chOff x="811985" y="3296192"/>
              <a:chExt cx="1330582" cy="626605"/>
            </a:xfrm>
          </p:grpSpPr>
          <p:sp>
            <p:nvSpPr>
              <p:cNvPr id="20029" name="Google Shape;20029;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0" name="Google Shape;20030;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1" name="Google Shape;20031;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2" name="Google Shape;20032;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3" name="Google Shape;20033;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4" name="Google Shape;20034;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5" name="Google Shape;20035;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6" name="Google Shape;20036;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7" name="Google Shape;20037;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8" name="Google Shape;20038;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9" name="Google Shape;20039;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40" name="Google Shape;20040;p157"/>
            <p:cNvGrpSpPr/>
            <p:nvPr/>
          </p:nvGrpSpPr>
          <p:grpSpPr>
            <a:xfrm>
              <a:off x="8805479" y="5531870"/>
              <a:ext cx="669682" cy="315371"/>
              <a:chOff x="811985" y="3296192"/>
              <a:chExt cx="1330582" cy="626605"/>
            </a:xfrm>
          </p:grpSpPr>
          <p:sp>
            <p:nvSpPr>
              <p:cNvPr id="20041" name="Google Shape;20041;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2" name="Google Shape;20042;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3" name="Google Shape;20043;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4" name="Google Shape;20044;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5" name="Google Shape;20045;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6" name="Google Shape;20046;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7" name="Google Shape;20047;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8" name="Google Shape;20048;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9" name="Google Shape;20049;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0" name="Google Shape;20050;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1" name="Google Shape;20051;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052" name="Google Shape;20052;p157"/>
          <p:cNvGrpSpPr/>
          <p:nvPr/>
        </p:nvGrpSpPr>
        <p:grpSpPr>
          <a:xfrm flipH="1">
            <a:off x="1678275" y="4509915"/>
            <a:ext cx="990775" cy="604497"/>
            <a:chOff x="1170428" y="5511318"/>
            <a:chExt cx="3696921" cy="2255586"/>
          </a:xfrm>
        </p:grpSpPr>
        <p:sp>
          <p:nvSpPr>
            <p:cNvPr id="20053" name="Google Shape;20053;p157"/>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4" name="Google Shape;20054;p157"/>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5" name="Google Shape;20055;p157"/>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6" name="Google Shape;20056;p157"/>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7" name="Google Shape;20057;p157"/>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8" name="Google Shape;20058;p157"/>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9" name="Google Shape;20059;p157"/>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0" name="Google Shape;20060;p157"/>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1" name="Google Shape;20061;p157"/>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2" name="Google Shape;20062;p157"/>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3" name="Google Shape;20063;p157"/>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4" name="Google Shape;20064;p157"/>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5" name="Google Shape;20065;p157"/>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6" name="Google Shape;20066;p157"/>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7" name="Google Shape;20067;p157"/>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8" name="Google Shape;20068;p15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9" name="Google Shape;20069;p15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0" name="Google Shape;20070;p157"/>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1" name="Google Shape;20071;p157"/>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2" name="Google Shape;20072;p157"/>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3" name="Google Shape;20073;p157"/>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4" name="Google Shape;20074;p157"/>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5" name="Google Shape;20075;p157"/>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6" name="Google Shape;20076;p157"/>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7" name="Google Shape;20077;p157"/>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8" name="Google Shape;20078;p157"/>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9" name="Google Shape;20079;p157"/>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0" name="Google Shape;20080;p157"/>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1" name="Google Shape;20081;p15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2" name="Google Shape;20082;p15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3" name="Google Shape;20083;p157"/>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4" name="Google Shape;20084;p157"/>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5" name="Google Shape;20085;p157"/>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6" name="Google Shape;20086;p157"/>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7" name="Google Shape;20087;p157"/>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8" name="Google Shape;20088;p157"/>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9" name="Google Shape;20089;p157"/>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0" name="Google Shape;20090;p157"/>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1" name="Google Shape;20091;p157"/>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2" name="Google Shape;20092;p157"/>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3" name="Google Shape;20093;p157"/>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4" name="Google Shape;20094;p157"/>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5" name="Google Shape;20095;p157"/>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6" name="Google Shape;20096;p157"/>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7" name="Google Shape;20097;p157"/>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098" name="Google Shape;20098;p157"/>
          <p:cNvGrpSpPr/>
          <p:nvPr/>
        </p:nvGrpSpPr>
        <p:grpSpPr>
          <a:xfrm>
            <a:off x="-533735" y="3332806"/>
            <a:ext cx="990936" cy="615630"/>
            <a:chOff x="7066048" y="5880595"/>
            <a:chExt cx="1977916" cy="1228802"/>
          </a:xfrm>
        </p:grpSpPr>
        <p:sp>
          <p:nvSpPr>
            <p:cNvPr id="20099" name="Google Shape;20099;p157"/>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0" name="Google Shape;20100;p157"/>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1" name="Google Shape;20101;p157"/>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2" name="Google Shape;20102;p157"/>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3" name="Google Shape;20103;p157"/>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4" name="Google Shape;20104;p157"/>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5" name="Google Shape;20105;p157"/>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6" name="Google Shape;20106;p157"/>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7" name="Google Shape;20107;p157"/>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8" name="Google Shape;20108;p157"/>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9" name="Google Shape;20109;p157"/>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0" name="Google Shape;20110;p157"/>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1" name="Google Shape;20111;p157"/>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12" name="Google Shape;20112;p157"/>
            <p:cNvGrpSpPr/>
            <p:nvPr/>
          </p:nvGrpSpPr>
          <p:grpSpPr>
            <a:xfrm>
              <a:off x="8345142" y="6766420"/>
              <a:ext cx="698822" cy="329093"/>
              <a:chOff x="811985" y="3296192"/>
              <a:chExt cx="1330582" cy="626605"/>
            </a:xfrm>
          </p:grpSpPr>
          <p:sp>
            <p:nvSpPr>
              <p:cNvPr id="20113" name="Google Shape;20113;p1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4" name="Google Shape;20114;p1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5" name="Google Shape;20115;p1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6" name="Google Shape;20116;p1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7" name="Google Shape;20117;p1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8" name="Google Shape;20118;p1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9" name="Google Shape;20119;p1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0" name="Google Shape;20120;p1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1" name="Google Shape;20121;p1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2" name="Google Shape;20122;p1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3" name="Google Shape;20123;p1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124" name="Google Shape;20124;p1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125" name="Google Shape;20125;p157"/>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26" name="Google Shape;20126;p157"/>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27" name="Google Shape;20127;p157"/>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28" name="Google Shape;20128;p157"/>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29" name="Google Shape;20129;p157"/>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30" name="Google Shape;20130;p157"/>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0131" name="Google Shape;20131;p157"/>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32" name="Google Shape;20132;p157"/>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33" name="Google Shape;20133;p157"/>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34" name="Google Shape;20134;p157"/>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35" name="Google Shape;20135;p157"/>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0136" name="Google Shape;20136;p157"/>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20137"/>
        <p:cNvGrpSpPr/>
        <p:nvPr/>
      </p:nvGrpSpPr>
      <p:grpSpPr>
        <a:xfrm>
          <a:off x="0" y="0"/>
          <a:ext cx="0" cy="0"/>
          <a:chOff x="0" y="0"/>
          <a:chExt cx="0" cy="0"/>
        </a:xfrm>
      </p:grpSpPr>
      <p:sp>
        <p:nvSpPr>
          <p:cNvPr id="20138" name="Google Shape;20138;p158"/>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39" name="Google Shape;20139;p158"/>
          <p:cNvGrpSpPr/>
          <p:nvPr/>
        </p:nvGrpSpPr>
        <p:grpSpPr>
          <a:xfrm>
            <a:off x="51" y="4147391"/>
            <a:ext cx="9144051" cy="1409448"/>
            <a:chOff x="1648300" y="2319100"/>
            <a:chExt cx="1480075" cy="228125"/>
          </a:xfrm>
        </p:grpSpPr>
        <p:sp>
          <p:nvSpPr>
            <p:cNvPr id="20140" name="Google Shape;20140;p15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1" name="Google Shape;20141;p15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2" name="Google Shape;20142;p15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3" name="Google Shape;20143;p15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4" name="Google Shape;20144;p15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145" name="Google Shape;20145;p158"/>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6" name="Google Shape;20146;p158"/>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7" name="Google Shape;20147;p158"/>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8" name="Google Shape;20148;p158"/>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9" name="Google Shape;20149;p158"/>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0" name="Google Shape;20150;p158"/>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1" name="Google Shape;20151;p158"/>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2" name="Google Shape;20152;p158"/>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3" name="Google Shape;20153;p158"/>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154" name="Google Shape;20154;p158"/>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20155"/>
        <p:cNvGrpSpPr/>
        <p:nvPr/>
      </p:nvGrpSpPr>
      <p:grpSpPr>
        <a:xfrm>
          <a:off x="0" y="0"/>
          <a:ext cx="0" cy="0"/>
          <a:chOff x="0" y="0"/>
          <a:chExt cx="0" cy="0"/>
        </a:xfrm>
      </p:grpSpPr>
      <p:sp>
        <p:nvSpPr>
          <p:cNvPr id="20156" name="Google Shape;20156;p159"/>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7" name="Google Shape;20157;p159"/>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8" name="Google Shape;20158;p15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159" name="Google Shape;20159;p159"/>
          <p:cNvGrpSpPr/>
          <p:nvPr/>
        </p:nvGrpSpPr>
        <p:grpSpPr>
          <a:xfrm>
            <a:off x="76" y="4603991"/>
            <a:ext cx="9144051" cy="1409448"/>
            <a:chOff x="1648300" y="2319100"/>
            <a:chExt cx="1480075" cy="228125"/>
          </a:xfrm>
        </p:grpSpPr>
        <p:sp>
          <p:nvSpPr>
            <p:cNvPr id="20160" name="Google Shape;20160;p15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1" name="Google Shape;20161;p15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2" name="Google Shape;20162;p15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3" name="Google Shape;20163;p15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4" name="Google Shape;20164;p15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65" name="Google Shape;20165;p159"/>
          <p:cNvGrpSpPr/>
          <p:nvPr/>
        </p:nvGrpSpPr>
        <p:grpSpPr>
          <a:xfrm>
            <a:off x="622848" y="4570601"/>
            <a:ext cx="1223755" cy="447698"/>
            <a:chOff x="5331602" y="3459769"/>
            <a:chExt cx="2948097" cy="1078271"/>
          </a:xfrm>
        </p:grpSpPr>
        <p:grpSp>
          <p:nvGrpSpPr>
            <p:cNvPr id="20166" name="Google Shape;20166;p159"/>
            <p:cNvGrpSpPr/>
            <p:nvPr/>
          </p:nvGrpSpPr>
          <p:grpSpPr>
            <a:xfrm>
              <a:off x="5331602" y="4178619"/>
              <a:ext cx="763222" cy="359421"/>
              <a:chOff x="811985" y="3296192"/>
              <a:chExt cx="1330582" cy="626605"/>
            </a:xfrm>
          </p:grpSpPr>
          <p:sp>
            <p:nvSpPr>
              <p:cNvPr id="20167" name="Google Shape;20167;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8" name="Google Shape;20168;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9" name="Google Shape;20169;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0" name="Google Shape;20170;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1" name="Google Shape;20171;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2" name="Google Shape;20172;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3" name="Google Shape;20173;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4" name="Google Shape;20174;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5" name="Google Shape;20175;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6" name="Google Shape;20176;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7" name="Google Shape;20177;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78" name="Google Shape;20178;p159"/>
            <p:cNvGrpSpPr/>
            <p:nvPr/>
          </p:nvGrpSpPr>
          <p:grpSpPr>
            <a:xfrm>
              <a:off x="5804302" y="4178619"/>
              <a:ext cx="763222" cy="359421"/>
              <a:chOff x="811985" y="3296192"/>
              <a:chExt cx="1330582" cy="626605"/>
            </a:xfrm>
          </p:grpSpPr>
          <p:sp>
            <p:nvSpPr>
              <p:cNvPr id="20179" name="Google Shape;20179;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0" name="Google Shape;20180;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1" name="Google Shape;20181;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2" name="Google Shape;20182;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3" name="Google Shape;20183;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4" name="Google Shape;20184;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5" name="Google Shape;20185;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6" name="Google Shape;20186;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7" name="Google Shape;20187;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8" name="Google Shape;20188;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9" name="Google Shape;20189;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90" name="Google Shape;20190;p159"/>
            <p:cNvGrpSpPr/>
            <p:nvPr/>
          </p:nvGrpSpPr>
          <p:grpSpPr>
            <a:xfrm>
              <a:off x="5331602" y="3819194"/>
              <a:ext cx="763222" cy="359421"/>
              <a:chOff x="811985" y="3296192"/>
              <a:chExt cx="1330582" cy="626605"/>
            </a:xfrm>
          </p:grpSpPr>
          <p:sp>
            <p:nvSpPr>
              <p:cNvPr id="20191" name="Google Shape;20191;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2" name="Google Shape;20192;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3" name="Google Shape;20193;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4" name="Google Shape;20194;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5" name="Google Shape;20195;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6" name="Google Shape;20196;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7" name="Google Shape;20197;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8" name="Google Shape;20198;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9" name="Google Shape;20199;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0" name="Google Shape;20200;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1" name="Google Shape;20201;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02" name="Google Shape;20202;p159"/>
            <p:cNvGrpSpPr/>
            <p:nvPr/>
          </p:nvGrpSpPr>
          <p:grpSpPr>
            <a:xfrm>
              <a:off x="5804302" y="3819194"/>
              <a:ext cx="763222" cy="359421"/>
              <a:chOff x="811985" y="3296192"/>
              <a:chExt cx="1330582" cy="626605"/>
            </a:xfrm>
          </p:grpSpPr>
          <p:sp>
            <p:nvSpPr>
              <p:cNvPr id="20203" name="Google Shape;20203;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4" name="Google Shape;20204;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5" name="Google Shape;20205;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6" name="Google Shape;20206;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7" name="Google Shape;20207;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8" name="Google Shape;20208;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9" name="Google Shape;20209;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0" name="Google Shape;20210;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1" name="Google Shape;20211;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2" name="Google Shape;20212;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3" name="Google Shape;20213;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14" name="Google Shape;20214;p159"/>
            <p:cNvGrpSpPr/>
            <p:nvPr/>
          </p:nvGrpSpPr>
          <p:grpSpPr>
            <a:xfrm>
              <a:off x="6280552" y="4178619"/>
              <a:ext cx="763222" cy="359421"/>
              <a:chOff x="811985" y="3296192"/>
              <a:chExt cx="1330582" cy="626605"/>
            </a:xfrm>
          </p:grpSpPr>
          <p:sp>
            <p:nvSpPr>
              <p:cNvPr id="20215" name="Google Shape;20215;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6" name="Google Shape;20216;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7" name="Google Shape;20217;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8" name="Google Shape;20218;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9" name="Google Shape;20219;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0" name="Google Shape;20220;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1" name="Google Shape;20221;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2" name="Google Shape;20222;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3" name="Google Shape;20223;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4" name="Google Shape;20224;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5" name="Google Shape;20225;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26" name="Google Shape;20226;p159"/>
            <p:cNvGrpSpPr/>
            <p:nvPr/>
          </p:nvGrpSpPr>
          <p:grpSpPr>
            <a:xfrm>
              <a:off x="6280552" y="3819194"/>
              <a:ext cx="763222" cy="359421"/>
              <a:chOff x="811985" y="3296192"/>
              <a:chExt cx="1330582" cy="626605"/>
            </a:xfrm>
          </p:grpSpPr>
          <p:sp>
            <p:nvSpPr>
              <p:cNvPr id="20227" name="Google Shape;20227;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8" name="Google Shape;20228;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9" name="Google Shape;20229;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0" name="Google Shape;20230;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1" name="Google Shape;20231;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2" name="Google Shape;20232;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3" name="Google Shape;20233;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4" name="Google Shape;20234;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5" name="Google Shape;20235;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6" name="Google Shape;20236;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7" name="Google Shape;20237;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38" name="Google Shape;20238;p159"/>
            <p:cNvGrpSpPr/>
            <p:nvPr/>
          </p:nvGrpSpPr>
          <p:grpSpPr>
            <a:xfrm>
              <a:off x="7043777" y="4178619"/>
              <a:ext cx="763222" cy="359421"/>
              <a:chOff x="811985" y="3296192"/>
              <a:chExt cx="1330582" cy="626605"/>
            </a:xfrm>
          </p:grpSpPr>
          <p:sp>
            <p:nvSpPr>
              <p:cNvPr id="20239" name="Google Shape;20239;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0" name="Google Shape;20240;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1" name="Google Shape;20241;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2" name="Google Shape;20242;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3" name="Google Shape;20243;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4" name="Google Shape;20244;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5" name="Google Shape;20245;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6" name="Google Shape;20246;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7" name="Google Shape;20247;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8" name="Google Shape;20248;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9" name="Google Shape;20249;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50" name="Google Shape;20250;p159"/>
            <p:cNvGrpSpPr/>
            <p:nvPr/>
          </p:nvGrpSpPr>
          <p:grpSpPr>
            <a:xfrm>
              <a:off x="7516477" y="4178619"/>
              <a:ext cx="763222" cy="359421"/>
              <a:chOff x="811985" y="3296192"/>
              <a:chExt cx="1330582" cy="626605"/>
            </a:xfrm>
          </p:grpSpPr>
          <p:sp>
            <p:nvSpPr>
              <p:cNvPr id="20251" name="Google Shape;20251;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2" name="Google Shape;20252;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3" name="Google Shape;20253;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4" name="Google Shape;20254;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5" name="Google Shape;20255;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6" name="Google Shape;20256;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7" name="Google Shape;20257;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8" name="Google Shape;20258;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9" name="Google Shape;20259;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0" name="Google Shape;20260;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1" name="Google Shape;20261;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62" name="Google Shape;20262;p159"/>
            <p:cNvGrpSpPr/>
            <p:nvPr/>
          </p:nvGrpSpPr>
          <p:grpSpPr>
            <a:xfrm>
              <a:off x="7043777" y="3819194"/>
              <a:ext cx="763222" cy="359421"/>
              <a:chOff x="811985" y="3296192"/>
              <a:chExt cx="1330582" cy="626605"/>
            </a:xfrm>
          </p:grpSpPr>
          <p:sp>
            <p:nvSpPr>
              <p:cNvPr id="20263" name="Google Shape;20263;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4" name="Google Shape;20264;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5" name="Google Shape;20265;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6" name="Google Shape;20266;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7" name="Google Shape;20267;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8" name="Google Shape;20268;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9" name="Google Shape;20269;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0" name="Google Shape;20270;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1" name="Google Shape;20271;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2" name="Google Shape;20272;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3" name="Google Shape;20273;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74" name="Google Shape;20274;p159"/>
            <p:cNvGrpSpPr/>
            <p:nvPr/>
          </p:nvGrpSpPr>
          <p:grpSpPr>
            <a:xfrm>
              <a:off x="7516477" y="3819194"/>
              <a:ext cx="763222" cy="359421"/>
              <a:chOff x="811985" y="3296192"/>
              <a:chExt cx="1330582" cy="626605"/>
            </a:xfrm>
          </p:grpSpPr>
          <p:sp>
            <p:nvSpPr>
              <p:cNvPr id="20275" name="Google Shape;20275;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6" name="Google Shape;20276;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7" name="Google Shape;20277;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8" name="Google Shape;20278;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9" name="Google Shape;20279;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0" name="Google Shape;20280;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1" name="Google Shape;20281;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2" name="Google Shape;20282;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3" name="Google Shape;20283;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4" name="Google Shape;20284;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5" name="Google Shape;20285;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86" name="Google Shape;20286;p159"/>
            <p:cNvGrpSpPr/>
            <p:nvPr/>
          </p:nvGrpSpPr>
          <p:grpSpPr>
            <a:xfrm>
              <a:off x="6280552" y="3459769"/>
              <a:ext cx="763222" cy="359421"/>
              <a:chOff x="811985" y="3296192"/>
              <a:chExt cx="1330582" cy="626605"/>
            </a:xfrm>
          </p:grpSpPr>
          <p:sp>
            <p:nvSpPr>
              <p:cNvPr id="20287" name="Google Shape;20287;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8" name="Google Shape;20288;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9" name="Google Shape;20289;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0" name="Google Shape;20290;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1" name="Google Shape;20291;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2" name="Google Shape;20292;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3" name="Google Shape;20293;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4" name="Google Shape;20294;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5" name="Google Shape;20295;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6" name="Google Shape;20296;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7" name="Google Shape;20297;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298" name="Google Shape;20298;p159"/>
            <p:cNvGrpSpPr/>
            <p:nvPr/>
          </p:nvGrpSpPr>
          <p:grpSpPr>
            <a:xfrm>
              <a:off x="7043777" y="3459769"/>
              <a:ext cx="763222" cy="359421"/>
              <a:chOff x="811985" y="3296192"/>
              <a:chExt cx="1330582" cy="626605"/>
            </a:xfrm>
          </p:grpSpPr>
          <p:sp>
            <p:nvSpPr>
              <p:cNvPr id="20299" name="Google Shape;20299;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0" name="Google Shape;20300;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1" name="Google Shape;20301;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2" name="Google Shape;20302;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3" name="Google Shape;20303;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4" name="Google Shape;20304;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5" name="Google Shape;20305;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6" name="Google Shape;20306;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7" name="Google Shape;20307;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8" name="Google Shape;20308;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9" name="Google Shape;20309;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10" name="Google Shape;20310;p159"/>
            <p:cNvGrpSpPr/>
            <p:nvPr/>
          </p:nvGrpSpPr>
          <p:grpSpPr>
            <a:xfrm>
              <a:off x="7516477" y="3459769"/>
              <a:ext cx="763222" cy="359421"/>
              <a:chOff x="811985" y="3296192"/>
              <a:chExt cx="1330582" cy="626605"/>
            </a:xfrm>
          </p:grpSpPr>
          <p:sp>
            <p:nvSpPr>
              <p:cNvPr id="20311" name="Google Shape;20311;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2" name="Google Shape;20312;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3" name="Google Shape;20313;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4" name="Google Shape;20314;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5" name="Google Shape;20315;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6" name="Google Shape;20316;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7" name="Google Shape;20317;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8" name="Google Shape;20318;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9" name="Google Shape;20319;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0" name="Google Shape;20320;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1" name="Google Shape;20321;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22" name="Google Shape;20322;p159"/>
          <p:cNvGrpSpPr/>
          <p:nvPr/>
        </p:nvGrpSpPr>
        <p:grpSpPr>
          <a:xfrm>
            <a:off x="191340" y="4697848"/>
            <a:ext cx="2226832" cy="445663"/>
            <a:chOff x="3844788" y="3789525"/>
            <a:chExt cx="3388878" cy="678124"/>
          </a:xfrm>
        </p:grpSpPr>
        <p:sp>
          <p:nvSpPr>
            <p:cNvPr id="20323" name="Google Shape;20323;p15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4" name="Google Shape;20324;p15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5" name="Google Shape;20325;p15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6" name="Google Shape;20326;p15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7" name="Google Shape;20327;p15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28" name="Google Shape;20328;p159"/>
          <p:cNvGrpSpPr/>
          <p:nvPr/>
        </p:nvGrpSpPr>
        <p:grpSpPr>
          <a:xfrm>
            <a:off x="6784663" y="4604091"/>
            <a:ext cx="1803066" cy="360856"/>
            <a:chOff x="6105603" y="6561295"/>
            <a:chExt cx="2226832" cy="445667"/>
          </a:xfrm>
        </p:grpSpPr>
        <p:grpSp>
          <p:nvGrpSpPr>
            <p:cNvPr id="20329" name="Google Shape;20329;p159"/>
            <p:cNvGrpSpPr/>
            <p:nvPr/>
          </p:nvGrpSpPr>
          <p:grpSpPr>
            <a:xfrm flipH="1">
              <a:off x="6607147" y="6561295"/>
              <a:ext cx="1223753" cy="298491"/>
              <a:chOff x="6607147" y="6458520"/>
              <a:chExt cx="1223753" cy="298491"/>
            </a:xfrm>
          </p:grpSpPr>
          <p:grpSp>
            <p:nvGrpSpPr>
              <p:cNvPr id="20330" name="Google Shape;20330;p159"/>
              <p:cNvGrpSpPr/>
              <p:nvPr/>
            </p:nvGrpSpPr>
            <p:grpSpPr>
              <a:xfrm>
                <a:off x="6607147" y="6607753"/>
                <a:ext cx="316812" cy="149257"/>
                <a:chOff x="811985" y="3296192"/>
                <a:chExt cx="1330582" cy="626605"/>
              </a:xfrm>
            </p:grpSpPr>
            <p:sp>
              <p:nvSpPr>
                <p:cNvPr id="20331" name="Google Shape;20331;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2" name="Google Shape;20332;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3" name="Google Shape;20333;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4" name="Google Shape;20334;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5" name="Google Shape;20335;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6" name="Google Shape;20336;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7" name="Google Shape;20337;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8" name="Google Shape;20338;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9" name="Google Shape;20339;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0" name="Google Shape;20340;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1" name="Google Shape;20341;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2" name="Google Shape;20342;p159"/>
              <p:cNvGrpSpPr/>
              <p:nvPr/>
            </p:nvGrpSpPr>
            <p:grpSpPr>
              <a:xfrm>
                <a:off x="6803364" y="6607753"/>
                <a:ext cx="316812" cy="149257"/>
                <a:chOff x="811985" y="3296192"/>
                <a:chExt cx="1330582" cy="626605"/>
              </a:xfrm>
            </p:grpSpPr>
            <p:sp>
              <p:nvSpPr>
                <p:cNvPr id="20343" name="Google Shape;20343;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4" name="Google Shape;20344;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5" name="Google Shape;20345;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6" name="Google Shape;20346;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7" name="Google Shape;20347;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8" name="Google Shape;20348;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9" name="Google Shape;20349;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0" name="Google Shape;20350;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1" name="Google Shape;20351;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2" name="Google Shape;20352;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3" name="Google Shape;20353;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54" name="Google Shape;20354;p159"/>
              <p:cNvGrpSpPr/>
              <p:nvPr/>
            </p:nvGrpSpPr>
            <p:grpSpPr>
              <a:xfrm>
                <a:off x="7001056" y="6607753"/>
                <a:ext cx="316812" cy="149257"/>
                <a:chOff x="811985" y="3296192"/>
                <a:chExt cx="1330582" cy="626605"/>
              </a:xfrm>
            </p:grpSpPr>
            <p:sp>
              <p:nvSpPr>
                <p:cNvPr id="20355" name="Google Shape;20355;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6" name="Google Shape;20356;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7" name="Google Shape;20357;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8" name="Google Shape;20358;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9" name="Google Shape;20359;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0" name="Google Shape;20360;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1" name="Google Shape;20361;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2" name="Google Shape;20362;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3" name="Google Shape;20363;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4" name="Google Shape;20364;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5" name="Google Shape;20365;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66" name="Google Shape;20366;p159"/>
              <p:cNvGrpSpPr/>
              <p:nvPr/>
            </p:nvGrpSpPr>
            <p:grpSpPr>
              <a:xfrm>
                <a:off x="7001056" y="6458520"/>
                <a:ext cx="316812" cy="149257"/>
                <a:chOff x="811985" y="3296192"/>
                <a:chExt cx="1330582" cy="626605"/>
              </a:xfrm>
            </p:grpSpPr>
            <p:sp>
              <p:nvSpPr>
                <p:cNvPr id="20367" name="Google Shape;20367;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8" name="Google Shape;20368;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9" name="Google Shape;20369;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0" name="Google Shape;20370;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1" name="Google Shape;20371;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2" name="Google Shape;20372;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3" name="Google Shape;20373;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4" name="Google Shape;20374;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5" name="Google Shape;20375;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6" name="Google Shape;20376;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7" name="Google Shape;20377;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78" name="Google Shape;20378;p159"/>
              <p:cNvGrpSpPr/>
              <p:nvPr/>
            </p:nvGrpSpPr>
            <p:grpSpPr>
              <a:xfrm>
                <a:off x="7317870" y="6607753"/>
                <a:ext cx="316812" cy="149257"/>
                <a:chOff x="811985" y="3296192"/>
                <a:chExt cx="1330582" cy="626605"/>
              </a:xfrm>
            </p:grpSpPr>
            <p:sp>
              <p:nvSpPr>
                <p:cNvPr id="20379" name="Google Shape;20379;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0" name="Google Shape;20380;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1" name="Google Shape;20381;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2" name="Google Shape;20382;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3" name="Google Shape;20383;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4" name="Google Shape;20384;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5" name="Google Shape;20385;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6" name="Google Shape;20386;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7" name="Google Shape;20387;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8" name="Google Shape;20388;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9" name="Google Shape;20389;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90" name="Google Shape;20390;p159"/>
              <p:cNvGrpSpPr/>
              <p:nvPr/>
            </p:nvGrpSpPr>
            <p:grpSpPr>
              <a:xfrm>
                <a:off x="7514088" y="6607753"/>
                <a:ext cx="316812" cy="149257"/>
                <a:chOff x="811985" y="3296192"/>
                <a:chExt cx="1330582" cy="626605"/>
              </a:xfrm>
            </p:grpSpPr>
            <p:sp>
              <p:nvSpPr>
                <p:cNvPr id="20391" name="Google Shape;20391;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2" name="Google Shape;20392;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3" name="Google Shape;20393;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4" name="Google Shape;20394;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5" name="Google Shape;20395;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6" name="Google Shape;20396;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7" name="Google Shape;20397;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8" name="Google Shape;20398;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9" name="Google Shape;20399;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0" name="Google Shape;20400;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1" name="Google Shape;20401;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02" name="Google Shape;20402;p159"/>
              <p:cNvGrpSpPr/>
              <p:nvPr/>
            </p:nvGrpSpPr>
            <p:grpSpPr>
              <a:xfrm>
                <a:off x="7317870" y="6458520"/>
                <a:ext cx="316812" cy="149257"/>
                <a:chOff x="811985" y="3296192"/>
                <a:chExt cx="1330582" cy="626605"/>
              </a:xfrm>
            </p:grpSpPr>
            <p:sp>
              <p:nvSpPr>
                <p:cNvPr id="20403" name="Google Shape;20403;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4" name="Google Shape;20404;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5" name="Google Shape;20405;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6" name="Google Shape;20406;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7" name="Google Shape;20407;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8" name="Google Shape;20408;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9" name="Google Shape;20409;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0" name="Google Shape;20410;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1" name="Google Shape;20411;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2" name="Google Shape;20412;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3" name="Google Shape;20413;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14" name="Google Shape;20414;p159"/>
              <p:cNvGrpSpPr/>
              <p:nvPr/>
            </p:nvGrpSpPr>
            <p:grpSpPr>
              <a:xfrm>
                <a:off x="7514088" y="6458520"/>
                <a:ext cx="316812" cy="149257"/>
                <a:chOff x="811985" y="3296192"/>
                <a:chExt cx="1330582" cy="626605"/>
              </a:xfrm>
            </p:grpSpPr>
            <p:sp>
              <p:nvSpPr>
                <p:cNvPr id="20415" name="Google Shape;20415;p15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6" name="Google Shape;20416;p15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7" name="Google Shape;20417;p15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8" name="Google Shape;20418;p15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9" name="Google Shape;20419;p15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0" name="Google Shape;20420;p15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1" name="Google Shape;20421;p15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2" name="Google Shape;20422;p15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3" name="Google Shape;20423;p15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4" name="Google Shape;20424;p15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5" name="Google Shape;20425;p15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426" name="Google Shape;20426;p159"/>
            <p:cNvGrpSpPr/>
            <p:nvPr/>
          </p:nvGrpSpPr>
          <p:grpSpPr>
            <a:xfrm flipH="1">
              <a:off x="6105603" y="6561298"/>
              <a:ext cx="2226832" cy="445663"/>
              <a:chOff x="3844788" y="3789525"/>
              <a:chExt cx="3388878" cy="678124"/>
            </a:xfrm>
          </p:grpSpPr>
          <p:sp>
            <p:nvSpPr>
              <p:cNvPr id="20427" name="Google Shape;20427;p15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8" name="Google Shape;20428;p15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9" name="Google Shape;20429;p15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0" name="Google Shape;20430;p15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1" name="Google Shape;20431;p15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0432" name="Google Shape;20432;p159"/>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3" name="Google Shape;20433;p159"/>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4" name="Google Shape;20434;p159"/>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5" name="Google Shape;20435;p159"/>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6" name="Google Shape;20436;p159"/>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7" name="Google Shape;20437;p159"/>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8" name="Google Shape;20438;p159"/>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9" name="Google Shape;20439;p159"/>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0" name="Google Shape;20440;p1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20441"/>
        <p:cNvGrpSpPr/>
        <p:nvPr/>
      </p:nvGrpSpPr>
      <p:grpSpPr>
        <a:xfrm>
          <a:off x="0" y="0"/>
          <a:ext cx="0" cy="0"/>
          <a:chOff x="0" y="0"/>
          <a:chExt cx="0" cy="0"/>
        </a:xfrm>
      </p:grpSpPr>
      <p:sp>
        <p:nvSpPr>
          <p:cNvPr id="20442" name="Google Shape;20442;p1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443" name="Google Shape;20443;p160"/>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4" name="Google Shape;20444;p160"/>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5" name="Google Shape;20445;p160"/>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6" name="Google Shape;20446;p160"/>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7" name="Google Shape;20447;p160"/>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8" name="Google Shape;20448;p160"/>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9" name="Google Shape;20449;p160"/>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0" name="Google Shape;20450;p160"/>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1" name="Google Shape;20451;p160"/>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2" name="Google Shape;20452;p160"/>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3" name="Google Shape;20453;p160"/>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20454"/>
        <p:cNvGrpSpPr/>
        <p:nvPr/>
      </p:nvGrpSpPr>
      <p:grpSpPr>
        <a:xfrm>
          <a:off x="0" y="0"/>
          <a:ext cx="0" cy="0"/>
          <a:chOff x="0" y="0"/>
          <a:chExt cx="0" cy="0"/>
        </a:xfrm>
      </p:grpSpPr>
      <p:sp>
        <p:nvSpPr>
          <p:cNvPr id="20455" name="Google Shape;20455;p161"/>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6" name="Google Shape;20456;p161"/>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7" name="Google Shape;20457;p161"/>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458" name="Google Shape;20458;p161"/>
          <p:cNvGrpSpPr/>
          <p:nvPr/>
        </p:nvGrpSpPr>
        <p:grpSpPr>
          <a:xfrm flipH="1">
            <a:off x="-53169" y="4905516"/>
            <a:ext cx="9144051" cy="1409448"/>
            <a:chOff x="1648300" y="2319100"/>
            <a:chExt cx="1480075" cy="228125"/>
          </a:xfrm>
        </p:grpSpPr>
        <p:sp>
          <p:nvSpPr>
            <p:cNvPr id="20459" name="Google Shape;20459;p16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0" name="Google Shape;20460;p16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1" name="Google Shape;20461;p16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2" name="Google Shape;20462;p16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3" name="Google Shape;20463;p16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64" name="Google Shape;20464;p161"/>
          <p:cNvGrpSpPr/>
          <p:nvPr/>
        </p:nvGrpSpPr>
        <p:grpSpPr>
          <a:xfrm flipH="1">
            <a:off x="-193881" y="4230293"/>
            <a:ext cx="2003821" cy="732901"/>
            <a:chOff x="5331602" y="3459769"/>
            <a:chExt cx="2948097" cy="1078271"/>
          </a:xfrm>
        </p:grpSpPr>
        <p:grpSp>
          <p:nvGrpSpPr>
            <p:cNvPr id="20465" name="Google Shape;20465;p161"/>
            <p:cNvGrpSpPr/>
            <p:nvPr/>
          </p:nvGrpSpPr>
          <p:grpSpPr>
            <a:xfrm>
              <a:off x="5331602" y="4178619"/>
              <a:ext cx="763222" cy="359421"/>
              <a:chOff x="811985" y="3296192"/>
              <a:chExt cx="1330582" cy="626605"/>
            </a:xfrm>
          </p:grpSpPr>
          <p:sp>
            <p:nvSpPr>
              <p:cNvPr id="20466" name="Google Shape;20466;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7" name="Google Shape;20467;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8" name="Google Shape;20468;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9" name="Google Shape;20469;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0" name="Google Shape;20470;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1" name="Google Shape;20471;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2" name="Google Shape;20472;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3" name="Google Shape;20473;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4" name="Google Shape;20474;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5" name="Google Shape;20475;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6" name="Google Shape;20476;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77" name="Google Shape;20477;p161"/>
            <p:cNvGrpSpPr/>
            <p:nvPr/>
          </p:nvGrpSpPr>
          <p:grpSpPr>
            <a:xfrm>
              <a:off x="5804302" y="4178619"/>
              <a:ext cx="763222" cy="359421"/>
              <a:chOff x="811985" y="3296192"/>
              <a:chExt cx="1330582" cy="626605"/>
            </a:xfrm>
          </p:grpSpPr>
          <p:sp>
            <p:nvSpPr>
              <p:cNvPr id="20478" name="Google Shape;20478;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9" name="Google Shape;20479;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0" name="Google Shape;20480;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1" name="Google Shape;20481;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2" name="Google Shape;20482;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3" name="Google Shape;20483;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4" name="Google Shape;20484;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5" name="Google Shape;20485;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6" name="Google Shape;20486;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7" name="Google Shape;20487;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8" name="Google Shape;20488;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489" name="Google Shape;20489;p161"/>
            <p:cNvGrpSpPr/>
            <p:nvPr/>
          </p:nvGrpSpPr>
          <p:grpSpPr>
            <a:xfrm>
              <a:off x="5331602" y="3819194"/>
              <a:ext cx="763222" cy="359421"/>
              <a:chOff x="811985" y="3296192"/>
              <a:chExt cx="1330582" cy="626605"/>
            </a:xfrm>
          </p:grpSpPr>
          <p:sp>
            <p:nvSpPr>
              <p:cNvPr id="20490" name="Google Shape;20490;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1" name="Google Shape;20491;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2" name="Google Shape;20492;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3" name="Google Shape;20493;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4" name="Google Shape;20494;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5" name="Google Shape;20495;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6" name="Google Shape;20496;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7" name="Google Shape;20497;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8" name="Google Shape;20498;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9" name="Google Shape;20499;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0" name="Google Shape;20500;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01" name="Google Shape;20501;p161"/>
            <p:cNvGrpSpPr/>
            <p:nvPr/>
          </p:nvGrpSpPr>
          <p:grpSpPr>
            <a:xfrm>
              <a:off x="5804302" y="3819194"/>
              <a:ext cx="763222" cy="359421"/>
              <a:chOff x="811985" y="3296192"/>
              <a:chExt cx="1330582" cy="626605"/>
            </a:xfrm>
          </p:grpSpPr>
          <p:sp>
            <p:nvSpPr>
              <p:cNvPr id="20502" name="Google Shape;20502;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3" name="Google Shape;20503;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4" name="Google Shape;20504;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5" name="Google Shape;20505;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6" name="Google Shape;20506;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7" name="Google Shape;20507;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8" name="Google Shape;20508;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9" name="Google Shape;20509;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0" name="Google Shape;20510;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1" name="Google Shape;20511;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2" name="Google Shape;20512;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13" name="Google Shape;20513;p161"/>
            <p:cNvGrpSpPr/>
            <p:nvPr/>
          </p:nvGrpSpPr>
          <p:grpSpPr>
            <a:xfrm>
              <a:off x="6280552" y="4178619"/>
              <a:ext cx="763222" cy="359421"/>
              <a:chOff x="811985" y="3296192"/>
              <a:chExt cx="1330582" cy="626605"/>
            </a:xfrm>
          </p:grpSpPr>
          <p:sp>
            <p:nvSpPr>
              <p:cNvPr id="20514" name="Google Shape;20514;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5" name="Google Shape;20515;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6" name="Google Shape;20516;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7" name="Google Shape;20517;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8" name="Google Shape;20518;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9" name="Google Shape;20519;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0" name="Google Shape;20520;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1" name="Google Shape;20521;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2" name="Google Shape;20522;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3" name="Google Shape;20523;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4" name="Google Shape;20524;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25" name="Google Shape;20525;p161"/>
            <p:cNvGrpSpPr/>
            <p:nvPr/>
          </p:nvGrpSpPr>
          <p:grpSpPr>
            <a:xfrm>
              <a:off x="6280552" y="3819194"/>
              <a:ext cx="763222" cy="359421"/>
              <a:chOff x="811985" y="3296192"/>
              <a:chExt cx="1330582" cy="626605"/>
            </a:xfrm>
          </p:grpSpPr>
          <p:sp>
            <p:nvSpPr>
              <p:cNvPr id="20526" name="Google Shape;20526;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7" name="Google Shape;20527;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8" name="Google Shape;20528;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9" name="Google Shape;20529;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0" name="Google Shape;20530;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1" name="Google Shape;20531;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2" name="Google Shape;20532;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3" name="Google Shape;20533;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4" name="Google Shape;20534;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5" name="Google Shape;20535;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6" name="Google Shape;20536;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37" name="Google Shape;20537;p161"/>
            <p:cNvGrpSpPr/>
            <p:nvPr/>
          </p:nvGrpSpPr>
          <p:grpSpPr>
            <a:xfrm>
              <a:off x="7043777" y="4178619"/>
              <a:ext cx="763222" cy="359421"/>
              <a:chOff x="811985" y="3296192"/>
              <a:chExt cx="1330582" cy="626605"/>
            </a:xfrm>
          </p:grpSpPr>
          <p:sp>
            <p:nvSpPr>
              <p:cNvPr id="20538" name="Google Shape;20538;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9" name="Google Shape;20539;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0" name="Google Shape;20540;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1" name="Google Shape;20541;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2" name="Google Shape;20542;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3" name="Google Shape;20543;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4" name="Google Shape;20544;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5" name="Google Shape;20545;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6" name="Google Shape;20546;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7" name="Google Shape;20547;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8" name="Google Shape;20548;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49" name="Google Shape;20549;p161"/>
            <p:cNvGrpSpPr/>
            <p:nvPr/>
          </p:nvGrpSpPr>
          <p:grpSpPr>
            <a:xfrm>
              <a:off x="7516477" y="4178619"/>
              <a:ext cx="763222" cy="359421"/>
              <a:chOff x="811985" y="3296192"/>
              <a:chExt cx="1330582" cy="626605"/>
            </a:xfrm>
          </p:grpSpPr>
          <p:sp>
            <p:nvSpPr>
              <p:cNvPr id="20550" name="Google Shape;20550;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1" name="Google Shape;20551;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2" name="Google Shape;20552;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3" name="Google Shape;20553;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4" name="Google Shape;20554;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5" name="Google Shape;20555;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6" name="Google Shape;20556;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7" name="Google Shape;20557;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8" name="Google Shape;20558;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9" name="Google Shape;20559;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0" name="Google Shape;20560;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61" name="Google Shape;20561;p161"/>
            <p:cNvGrpSpPr/>
            <p:nvPr/>
          </p:nvGrpSpPr>
          <p:grpSpPr>
            <a:xfrm>
              <a:off x="7043777" y="3819194"/>
              <a:ext cx="763222" cy="359421"/>
              <a:chOff x="811985" y="3296192"/>
              <a:chExt cx="1330582" cy="626605"/>
            </a:xfrm>
          </p:grpSpPr>
          <p:sp>
            <p:nvSpPr>
              <p:cNvPr id="20562" name="Google Shape;20562;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3" name="Google Shape;20563;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4" name="Google Shape;20564;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5" name="Google Shape;20565;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6" name="Google Shape;20566;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7" name="Google Shape;20567;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8" name="Google Shape;20568;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9" name="Google Shape;20569;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0" name="Google Shape;20570;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1" name="Google Shape;20571;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2" name="Google Shape;20572;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73" name="Google Shape;20573;p161"/>
            <p:cNvGrpSpPr/>
            <p:nvPr/>
          </p:nvGrpSpPr>
          <p:grpSpPr>
            <a:xfrm>
              <a:off x="7516477" y="3819194"/>
              <a:ext cx="763222" cy="359421"/>
              <a:chOff x="811985" y="3296192"/>
              <a:chExt cx="1330582" cy="626605"/>
            </a:xfrm>
          </p:grpSpPr>
          <p:sp>
            <p:nvSpPr>
              <p:cNvPr id="20574" name="Google Shape;20574;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5" name="Google Shape;20575;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6" name="Google Shape;20576;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7" name="Google Shape;20577;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8" name="Google Shape;20578;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9" name="Google Shape;20579;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0" name="Google Shape;20580;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1" name="Google Shape;20581;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2" name="Google Shape;20582;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3" name="Google Shape;20583;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4" name="Google Shape;20584;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85" name="Google Shape;20585;p161"/>
            <p:cNvGrpSpPr/>
            <p:nvPr/>
          </p:nvGrpSpPr>
          <p:grpSpPr>
            <a:xfrm>
              <a:off x="6280552" y="3459769"/>
              <a:ext cx="763222" cy="359421"/>
              <a:chOff x="811985" y="3296192"/>
              <a:chExt cx="1330582" cy="626605"/>
            </a:xfrm>
          </p:grpSpPr>
          <p:sp>
            <p:nvSpPr>
              <p:cNvPr id="20586" name="Google Shape;20586;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7" name="Google Shape;20587;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8" name="Google Shape;20588;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9" name="Google Shape;20589;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0" name="Google Shape;20590;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1" name="Google Shape;20591;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2" name="Google Shape;20592;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3" name="Google Shape;20593;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4" name="Google Shape;20594;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5" name="Google Shape;20595;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6" name="Google Shape;20596;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597" name="Google Shape;20597;p161"/>
            <p:cNvGrpSpPr/>
            <p:nvPr/>
          </p:nvGrpSpPr>
          <p:grpSpPr>
            <a:xfrm>
              <a:off x="7043777" y="3459769"/>
              <a:ext cx="763222" cy="359421"/>
              <a:chOff x="811985" y="3296192"/>
              <a:chExt cx="1330582" cy="626605"/>
            </a:xfrm>
          </p:grpSpPr>
          <p:sp>
            <p:nvSpPr>
              <p:cNvPr id="20598" name="Google Shape;20598;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9" name="Google Shape;20599;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0" name="Google Shape;20600;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1" name="Google Shape;20601;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2" name="Google Shape;20602;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3" name="Google Shape;20603;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4" name="Google Shape;20604;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5" name="Google Shape;20605;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6" name="Google Shape;20606;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7" name="Google Shape;20607;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8" name="Google Shape;20608;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9" name="Google Shape;20609;p161"/>
            <p:cNvGrpSpPr/>
            <p:nvPr/>
          </p:nvGrpSpPr>
          <p:grpSpPr>
            <a:xfrm>
              <a:off x="7516477" y="3459769"/>
              <a:ext cx="763222" cy="359421"/>
              <a:chOff x="811985" y="3296192"/>
              <a:chExt cx="1330582" cy="626605"/>
            </a:xfrm>
          </p:grpSpPr>
          <p:sp>
            <p:nvSpPr>
              <p:cNvPr id="20610" name="Google Shape;20610;p1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1" name="Google Shape;20611;p1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2" name="Google Shape;20612;p1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3" name="Google Shape;20613;p1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4" name="Google Shape;20614;p1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5" name="Google Shape;20615;p1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6" name="Google Shape;20616;p1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7" name="Google Shape;20617;p1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8" name="Google Shape;20618;p1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9" name="Google Shape;20619;p1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0" name="Google Shape;20620;p1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621" name="Google Shape;20621;p161"/>
          <p:cNvGrpSpPr/>
          <p:nvPr/>
        </p:nvGrpSpPr>
        <p:grpSpPr>
          <a:xfrm flipH="1">
            <a:off x="-1130727" y="4438671"/>
            <a:ext cx="3646772" cy="729662"/>
            <a:chOff x="3844788" y="3789525"/>
            <a:chExt cx="3388878" cy="678124"/>
          </a:xfrm>
        </p:grpSpPr>
        <p:sp>
          <p:nvSpPr>
            <p:cNvPr id="20622" name="Google Shape;20622;p161"/>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3" name="Google Shape;20623;p161"/>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4" name="Google Shape;20624;p161"/>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5" name="Google Shape;20625;p161"/>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6" name="Google Shape;20626;p161"/>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27" name="Google Shape;20627;p161"/>
          <p:cNvGrpSpPr/>
          <p:nvPr/>
        </p:nvGrpSpPr>
        <p:grpSpPr>
          <a:xfrm flipH="1">
            <a:off x="6660987" y="3681936"/>
            <a:ext cx="2783549" cy="1591677"/>
            <a:chOff x="-2150675" y="3642792"/>
            <a:chExt cx="2044472" cy="1169062"/>
          </a:xfrm>
        </p:grpSpPr>
        <p:sp>
          <p:nvSpPr>
            <p:cNvPr id="20628" name="Google Shape;20628;p161"/>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9" name="Google Shape;20629;p161"/>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0" name="Google Shape;20630;p161"/>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1" name="Google Shape;20631;p161"/>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2" name="Google Shape;20632;p161"/>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3" name="Google Shape;20633;p161"/>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4" name="Google Shape;20634;p161"/>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5" name="Google Shape;20635;p161"/>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6" name="Google Shape;20636;p161"/>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7" name="Google Shape;20637;p161"/>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8" name="Google Shape;20638;p161"/>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9" name="Google Shape;20639;p161"/>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0" name="Google Shape;20640;p161"/>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1" name="Google Shape;20641;p161"/>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2" name="Google Shape;20642;p161"/>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3" name="Google Shape;20643;p161"/>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4" name="Google Shape;20644;p161"/>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5" name="Google Shape;20645;p161"/>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6" name="Google Shape;20646;p161"/>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7" name="Google Shape;20647;p161"/>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8" name="Google Shape;20648;p161"/>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9" name="Google Shape;20649;p161"/>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0" name="Google Shape;20650;p161"/>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1" name="Google Shape;20651;p161"/>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2" name="Google Shape;20652;p161"/>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3" name="Google Shape;20653;p161"/>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4" name="Google Shape;20654;p16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5" name="Google Shape;20655;p16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6" name="Google Shape;20656;p16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7" name="Google Shape;20657;p16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8" name="Google Shape;20658;p16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9" name="Google Shape;20659;p161"/>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0" name="Google Shape;20660;p16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1" name="Google Shape;20661;p161"/>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2" name="Google Shape;20662;p161"/>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3" name="Google Shape;20663;p161"/>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4" name="Google Shape;20664;p161"/>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5" name="Google Shape;20665;p161"/>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6" name="Google Shape;20666;p161"/>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7" name="Google Shape;20667;p161"/>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8" name="Google Shape;20668;p161"/>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9" name="Google Shape;20669;p161"/>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0" name="Google Shape;20670;p161"/>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1" name="Google Shape;20671;p161"/>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2" name="Google Shape;20672;p161"/>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3" name="Google Shape;20673;p161"/>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4" name="Google Shape;20674;p161"/>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5" name="Google Shape;20675;p161"/>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6" name="Google Shape;20676;p161"/>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7" name="Google Shape;20677;p161"/>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8" name="Google Shape;20678;p161"/>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9" name="Google Shape;20679;p161"/>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0" name="Google Shape;20680;p161"/>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1" name="Google Shape;20681;p161"/>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2" name="Google Shape;20682;p161"/>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3" name="Google Shape;20683;p161"/>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4" name="Google Shape;20684;p161"/>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5" name="Google Shape;20685;p161"/>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6" name="Google Shape;20686;p161"/>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7" name="Google Shape;20687;p161"/>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8" name="Google Shape;20688;p161"/>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9" name="Google Shape;20689;p161"/>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0" name="Google Shape;20690;p161"/>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1" name="Google Shape;20691;p161"/>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2" name="Google Shape;20692;p161"/>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3" name="Google Shape;20693;p161"/>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4" name="Google Shape;20694;p161"/>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5" name="Google Shape;20695;p161"/>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6" name="Google Shape;20696;p161"/>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7" name="Google Shape;20697;p161"/>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8" name="Google Shape;20698;p161"/>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9" name="Google Shape;20699;p161"/>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0" name="Google Shape;20700;p161"/>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1" name="Google Shape;20701;p161"/>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2" name="Google Shape;20702;p161"/>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3" name="Google Shape;20703;p161"/>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4" name="Google Shape;20704;p161"/>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5" name="Google Shape;20705;p161"/>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6" name="Google Shape;20706;p161"/>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7" name="Google Shape;20707;p161"/>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8" name="Google Shape;20708;p161"/>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9" name="Google Shape;20709;p161"/>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0" name="Google Shape;20710;p161"/>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1" name="Google Shape;20711;p161"/>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2" name="Google Shape;20712;p161"/>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3" name="Google Shape;20713;p161"/>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4" name="Google Shape;20714;p161"/>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5" name="Google Shape;20715;p161"/>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6" name="Google Shape;20716;p161"/>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7" name="Google Shape;20717;p161"/>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8" name="Google Shape;20718;p161"/>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9" name="Google Shape;20719;p161"/>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0" name="Google Shape;20720;p161"/>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1" name="Google Shape;20721;p161"/>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2" name="Google Shape;20722;p161"/>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3" name="Google Shape;20723;p161"/>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4" name="Google Shape;20724;p161"/>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5" name="Google Shape;20725;p161"/>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6" name="Google Shape;20726;p161"/>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7" name="Google Shape;20727;p161"/>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8" name="Google Shape;20728;p161"/>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9" name="Google Shape;20729;p161"/>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0" name="Google Shape;20730;p161"/>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1" name="Google Shape;20731;p161"/>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2" name="Google Shape;20732;p161"/>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3" name="Google Shape;20733;p161"/>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4" name="Google Shape;20734;p161"/>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5" name="Google Shape;20735;p161"/>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6" name="Google Shape;20736;p161"/>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7" name="Google Shape;20737;p161"/>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8" name="Google Shape;20738;p161"/>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9" name="Google Shape;20739;p161"/>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0" name="Google Shape;20740;p161"/>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1" name="Google Shape;20741;p161"/>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2" name="Google Shape;20742;p161"/>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3" name="Google Shape;20743;p161"/>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4" name="Google Shape;20744;p161"/>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5" name="Google Shape;20745;p161"/>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6" name="Google Shape;20746;p161"/>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7" name="Google Shape;20747;p161"/>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8" name="Google Shape;20748;p161"/>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9" name="Google Shape;20749;p161"/>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0" name="Google Shape;20750;p161"/>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1" name="Google Shape;20751;p161"/>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2" name="Google Shape;20752;p161"/>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3" name="Google Shape;20753;p161"/>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4" name="Google Shape;20754;p161"/>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5" name="Google Shape;20755;p161"/>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6" name="Google Shape;20756;p161"/>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7" name="Google Shape;20757;p161"/>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8" name="Google Shape;20758;p161"/>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9" name="Google Shape;20759;p161"/>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0" name="Google Shape;20760;p161"/>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1" name="Google Shape;20761;p161"/>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2" name="Google Shape;20762;p161"/>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3" name="Google Shape;20763;p161"/>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4" name="Google Shape;20764;p161"/>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5" name="Google Shape;20765;p161"/>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6" name="Google Shape;20766;p161"/>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7" name="Google Shape;20767;p161"/>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8" name="Google Shape;20768;p161"/>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9" name="Google Shape;20769;p161"/>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0" name="Google Shape;20770;p161"/>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1" name="Google Shape;20771;p161"/>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2" name="Google Shape;20772;p161"/>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3" name="Google Shape;20773;p161"/>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4" name="Google Shape;20774;p161"/>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5" name="Google Shape;20775;p161"/>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6" name="Google Shape;20776;p161"/>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7" name="Google Shape;20777;p161"/>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8" name="Google Shape;20778;p161"/>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9" name="Google Shape;20779;p161"/>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0" name="Google Shape;20780;p161"/>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1" name="Google Shape;20781;p161"/>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2" name="Google Shape;20782;p161"/>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3" name="Google Shape;20783;p161"/>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4" name="Google Shape;20784;p161"/>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5" name="Google Shape;20785;p161"/>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6" name="Google Shape;20786;p161"/>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7" name="Google Shape;20787;p161"/>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8" name="Google Shape;20788;p161"/>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9" name="Google Shape;20789;p161"/>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0" name="Google Shape;20790;p161"/>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1" name="Google Shape;20791;p161"/>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2" name="Google Shape;20792;p161"/>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3" name="Google Shape;20793;p161"/>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4" name="Google Shape;20794;p161"/>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5" name="Google Shape;20795;p161"/>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6" name="Google Shape;20796;p161"/>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7" name="Google Shape;20797;p161"/>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8" name="Google Shape;20798;p161"/>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9" name="Google Shape;20799;p161"/>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0" name="Google Shape;20800;p161"/>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1" name="Google Shape;20801;p161"/>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2" name="Google Shape;20802;p161"/>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3" name="Google Shape;20803;p161"/>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4" name="Google Shape;20804;p161"/>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5" name="Google Shape;20805;p161"/>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6" name="Google Shape;20806;p161"/>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7" name="Google Shape;20807;p161"/>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8" name="Google Shape;20808;p161"/>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9" name="Google Shape;20809;p161"/>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0" name="Google Shape;20810;p161"/>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1" name="Google Shape;20811;p161"/>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2" name="Google Shape;20812;p161"/>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3" name="Google Shape;20813;p161"/>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4" name="Google Shape;20814;p161"/>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5" name="Google Shape;20815;p161"/>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6" name="Google Shape;20816;p161"/>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7" name="Google Shape;20817;p161"/>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8" name="Google Shape;20818;p161"/>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9" name="Google Shape;20819;p161"/>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0" name="Google Shape;20820;p161"/>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821" name="Google Shape;20821;p161"/>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2" name="Google Shape;20822;p161"/>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3" name="Google Shape;20823;p161"/>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4" name="Google Shape;20824;p161"/>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5" name="Google Shape;20825;p161"/>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6" name="Google Shape;20826;p161"/>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7" name="Google Shape;20827;p161"/>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8" name="Google Shape;20828;p1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829" name="Google Shape;20829;p161"/>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20830"/>
        <p:cNvGrpSpPr/>
        <p:nvPr/>
      </p:nvGrpSpPr>
      <p:grpSpPr>
        <a:xfrm>
          <a:off x="0" y="0"/>
          <a:ext cx="0" cy="0"/>
          <a:chOff x="0" y="0"/>
          <a:chExt cx="0" cy="0"/>
        </a:xfrm>
      </p:grpSpPr>
      <p:sp>
        <p:nvSpPr>
          <p:cNvPr id="20831" name="Google Shape;20831;p16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0832" name="Google Shape;20832;p162"/>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20833" name="Google Shape;20833;p162"/>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4" name="Google Shape;20834;p162"/>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5" name="Google Shape;20835;p162"/>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0836" name="Google Shape;20836;p162"/>
          <p:cNvGrpSpPr/>
          <p:nvPr/>
        </p:nvGrpSpPr>
        <p:grpSpPr>
          <a:xfrm flipH="1">
            <a:off x="6046903" y="4537176"/>
            <a:ext cx="582635" cy="355480"/>
            <a:chOff x="1170428" y="5511318"/>
            <a:chExt cx="3696921" cy="2255586"/>
          </a:xfrm>
        </p:grpSpPr>
        <p:sp>
          <p:nvSpPr>
            <p:cNvPr id="20837" name="Google Shape;20837;p16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8" name="Google Shape;20838;p16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9" name="Google Shape;20839;p16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0" name="Google Shape;20840;p16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1" name="Google Shape;20841;p16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2" name="Google Shape;20842;p16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3" name="Google Shape;20843;p16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4" name="Google Shape;20844;p16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5" name="Google Shape;20845;p16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6" name="Google Shape;20846;p16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7" name="Google Shape;20847;p16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8" name="Google Shape;20848;p16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9" name="Google Shape;20849;p16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0" name="Google Shape;20850;p16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1" name="Google Shape;20851;p16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2" name="Google Shape;20852;p16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3" name="Google Shape;20853;p16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4" name="Google Shape;20854;p16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5" name="Google Shape;20855;p16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6" name="Google Shape;20856;p16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7" name="Google Shape;20857;p16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8" name="Google Shape;20858;p16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9" name="Google Shape;20859;p16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0" name="Google Shape;20860;p16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1" name="Google Shape;20861;p16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2" name="Google Shape;20862;p16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3" name="Google Shape;20863;p16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4" name="Google Shape;20864;p16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5" name="Google Shape;20865;p16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6" name="Google Shape;20866;p16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7" name="Google Shape;20867;p16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8" name="Google Shape;20868;p16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9" name="Google Shape;20869;p16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0" name="Google Shape;20870;p16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1" name="Google Shape;20871;p16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2" name="Google Shape;20872;p16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3" name="Google Shape;20873;p16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4" name="Google Shape;20874;p16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5" name="Google Shape;20875;p16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6" name="Google Shape;20876;p16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7" name="Google Shape;20877;p16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8" name="Google Shape;20878;p16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9" name="Google Shape;20879;p16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0" name="Google Shape;20880;p16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1" name="Google Shape;20881;p16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2" name="Google Shape;20882;p162"/>
          <p:cNvGrpSpPr/>
          <p:nvPr/>
        </p:nvGrpSpPr>
        <p:grpSpPr>
          <a:xfrm flipH="1">
            <a:off x="8430774" y="4517691"/>
            <a:ext cx="763214" cy="394458"/>
            <a:chOff x="4788538" y="2017249"/>
            <a:chExt cx="1752099" cy="905551"/>
          </a:xfrm>
        </p:grpSpPr>
        <p:sp>
          <p:nvSpPr>
            <p:cNvPr id="20883" name="Google Shape;20883;p16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4" name="Google Shape;20884;p16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5" name="Google Shape;20885;p16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6" name="Google Shape;20886;p16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87" name="Google Shape;20887;p162"/>
          <p:cNvGrpSpPr/>
          <p:nvPr/>
        </p:nvGrpSpPr>
        <p:grpSpPr>
          <a:xfrm flipH="1">
            <a:off x="3760424" y="4559115"/>
            <a:ext cx="1457834" cy="355469"/>
            <a:chOff x="3583002" y="6165007"/>
            <a:chExt cx="2948097" cy="718846"/>
          </a:xfrm>
        </p:grpSpPr>
        <p:grpSp>
          <p:nvGrpSpPr>
            <p:cNvPr id="20888" name="Google Shape;20888;p162"/>
            <p:cNvGrpSpPr/>
            <p:nvPr/>
          </p:nvGrpSpPr>
          <p:grpSpPr>
            <a:xfrm>
              <a:off x="3583002" y="6524432"/>
              <a:ext cx="763222" cy="359421"/>
              <a:chOff x="811985" y="3296192"/>
              <a:chExt cx="1330582" cy="626605"/>
            </a:xfrm>
          </p:grpSpPr>
          <p:sp>
            <p:nvSpPr>
              <p:cNvPr id="20889" name="Google Shape;20889;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0" name="Google Shape;20890;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1" name="Google Shape;20891;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2" name="Google Shape;20892;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3" name="Google Shape;20893;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4" name="Google Shape;20894;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5" name="Google Shape;20895;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6" name="Google Shape;20896;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7" name="Google Shape;20897;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8" name="Google Shape;20898;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9" name="Google Shape;20899;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00" name="Google Shape;20900;p162"/>
            <p:cNvGrpSpPr/>
            <p:nvPr/>
          </p:nvGrpSpPr>
          <p:grpSpPr>
            <a:xfrm>
              <a:off x="4055702" y="6524432"/>
              <a:ext cx="763222" cy="359421"/>
              <a:chOff x="811985" y="3296192"/>
              <a:chExt cx="1330582" cy="626605"/>
            </a:xfrm>
          </p:grpSpPr>
          <p:sp>
            <p:nvSpPr>
              <p:cNvPr id="20901" name="Google Shape;20901;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2" name="Google Shape;20902;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3" name="Google Shape;20903;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4" name="Google Shape;20904;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5" name="Google Shape;20905;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6" name="Google Shape;20906;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7" name="Google Shape;20907;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8" name="Google Shape;20908;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9" name="Google Shape;20909;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0" name="Google Shape;20910;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1" name="Google Shape;20911;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12" name="Google Shape;20912;p162"/>
            <p:cNvGrpSpPr/>
            <p:nvPr/>
          </p:nvGrpSpPr>
          <p:grpSpPr>
            <a:xfrm>
              <a:off x="3583002" y="6165007"/>
              <a:ext cx="763222" cy="359421"/>
              <a:chOff x="811985" y="3296192"/>
              <a:chExt cx="1330582" cy="626605"/>
            </a:xfrm>
          </p:grpSpPr>
          <p:sp>
            <p:nvSpPr>
              <p:cNvPr id="20913" name="Google Shape;20913;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4" name="Google Shape;20914;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5" name="Google Shape;20915;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6" name="Google Shape;20916;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7" name="Google Shape;20917;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8" name="Google Shape;20918;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9" name="Google Shape;20919;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0" name="Google Shape;20920;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1" name="Google Shape;20921;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2" name="Google Shape;20922;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3" name="Google Shape;20923;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24" name="Google Shape;20924;p162"/>
            <p:cNvGrpSpPr/>
            <p:nvPr/>
          </p:nvGrpSpPr>
          <p:grpSpPr>
            <a:xfrm>
              <a:off x="4055702" y="6165007"/>
              <a:ext cx="763222" cy="359421"/>
              <a:chOff x="811985" y="3296192"/>
              <a:chExt cx="1330582" cy="626605"/>
            </a:xfrm>
          </p:grpSpPr>
          <p:sp>
            <p:nvSpPr>
              <p:cNvPr id="20925" name="Google Shape;20925;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6" name="Google Shape;20926;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7" name="Google Shape;20927;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8" name="Google Shape;20928;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9" name="Google Shape;20929;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0" name="Google Shape;20930;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1" name="Google Shape;20931;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2" name="Google Shape;20932;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3" name="Google Shape;20933;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4" name="Google Shape;20934;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5" name="Google Shape;20935;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36" name="Google Shape;20936;p162"/>
            <p:cNvGrpSpPr/>
            <p:nvPr/>
          </p:nvGrpSpPr>
          <p:grpSpPr>
            <a:xfrm>
              <a:off x="4531952" y="6524432"/>
              <a:ext cx="763222" cy="359421"/>
              <a:chOff x="811985" y="3296192"/>
              <a:chExt cx="1330582" cy="626605"/>
            </a:xfrm>
          </p:grpSpPr>
          <p:sp>
            <p:nvSpPr>
              <p:cNvPr id="20937" name="Google Shape;20937;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8" name="Google Shape;20938;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9" name="Google Shape;20939;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0" name="Google Shape;20940;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1" name="Google Shape;20941;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2" name="Google Shape;20942;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3" name="Google Shape;20943;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4" name="Google Shape;20944;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5" name="Google Shape;20945;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6" name="Google Shape;20946;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7" name="Google Shape;20947;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48" name="Google Shape;20948;p162"/>
            <p:cNvGrpSpPr/>
            <p:nvPr/>
          </p:nvGrpSpPr>
          <p:grpSpPr>
            <a:xfrm>
              <a:off x="4531952" y="6165007"/>
              <a:ext cx="763222" cy="359421"/>
              <a:chOff x="811985" y="3296192"/>
              <a:chExt cx="1330582" cy="626605"/>
            </a:xfrm>
          </p:grpSpPr>
          <p:sp>
            <p:nvSpPr>
              <p:cNvPr id="20949" name="Google Shape;20949;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0" name="Google Shape;20950;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1" name="Google Shape;20951;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2" name="Google Shape;20952;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3" name="Google Shape;20953;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4" name="Google Shape;20954;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5" name="Google Shape;20955;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6" name="Google Shape;20956;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7" name="Google Shape;20957;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8" name="Google Shape;20958;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9" name="Google Shape;20959;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60" name="Google Shape;20960;p162"/>
            <p:cNvGrpSpPr/>
            <p:nvPr/>
          </p:nvGrpSpPr>
          <p:grpSpPr>
            <a:xfrm>
              <a:off x="5295177" y="6524432"/>
              <a:ext cx="763222" cy="359421"/>
              <a:chOff x="811985" y="3296192"/>
              <a:chExt cx="1330582" cy="626605"/>
            </a:xfrm>
          </p:grpSpPr>
          <p:sp>
            <p:nvSpPr>
              <p:cNvPr id="20961" name="Google Shape;20961;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2" name="Google Shape;20962;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3" name="Google Shape;20963;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4" name="Google Shape;20964;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5" name="Google Shape;20965;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6" name="Google Shape;20966;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7" name="Google Shape;20967;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8" name="Google Shape;20968;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9" name="Google Shape;20969;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0" name="Google Shape;20970;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1" name="Google Shape;20971;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72" name="Google Shape;20972;p162"/>
            <p:cNvGrpSpPr/>
            <p:nvPr/>
          </p:nvGrpSpPr>
          <p:grpSpPr>
            <a:xfrm>
              <a:off x="5767877" y="6524432"/>
              <a:ext cx="763222" cy="359421"/>
              <a:chOff x="811985" y="3296192"/>
              <a:chExt cx="1330582" cy="626605"/>
            </a:xfrm>
          </p:grpSpPr>
          <p:sp>
            <p:nvSpPr>
              <p:cNvPr id="20973" name="Google Shape;20973;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4" name="Google Shape;20974;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5" name="Google Shape;20975;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6" name="Google Shape;20976;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7" name="Google Shape;20977;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8" name="Google Shape;20978;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9" name="Google Shape;20979;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0" name="Google Shape;20980;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1" name="Google Shape;20981;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2" name="Google Shape;20982;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3" name="Google Shape;20983;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84" name="Google Shape;20984;p162"/>
            <p:cNvGrpSpPr/>
            <p:nvPr/>
          </p:nvGrpSpPr>
          <p:grpSpPr>
            <a:xfrm>
              <a:off x="5295177" y="6165007"/>
              <a:ext cx="763222" cy="359421"/>
              <a:chOff x="811985" y="3296192"/>
              <a:chExt cx="1330582" cy="626605"/>
            </a:xfrm>
          </p:grpSpPr>
          <p:sp>
            <p:nvSpPr>
              <p:cNvPr id="20985" name="Google Shape;20985;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6" name="Google Shape;20986;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7" name="Google Shape;20987;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8" name="Google Shape;20988;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9" name="Google Shape;20989;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0" name="Google Shape;20990;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1" name="Google Shape;20991;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2" name="Google Shape;20992;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3" name="Google Shape;20993;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4" name="Google Shape;20994;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5" name="Google Shape;20995;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996" name="Google Shape;20996;p162"/>
            <p:cNvGrpSpPr/>
            <p:nvPr/>
          </p:nvGrpSpPr>
          <p:grpSpPr>
            <a:xfrm>
              <a:off x="5767877" y="6165007"/>
              <a:ext cx="763222" cy="359421"/>
              <a:chOff x="811985" y="3296192"/>
              <a:chExt cx="1330582" cy="626605"/>
            </a:xfrm>
          </p:grpSpPr>
          <p:sp>
            <p:nvSpPr>
              <p:cNvPr id="20997" name="Google Shape;20997;p1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8" name="Google Shape;20998;p1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9" name="Google Shape;20999;p1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0" name="Google Shape;21000;p1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1" name="Google Shape;21001;p1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2" name="Google Shape;21002;p1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3" name="Google Shape;21003;p1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4" name="Google Shape;21004;p1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5" name="Google Shape;21005;p1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6" name="Google Shape;21006;p1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7" name="Google Shape;21007;p1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008" name="Google Shape;21008;p162"/>
          <p:cNvGrpSpPr/>
          <p:nvPr/>
        </p:nvGrpSpPr>
        <p:grpSpPr>
          <a:xfrm flipH="1">
            <a:off x="-928416" y="4517696"/>
            <a:ext cx="2747789" cy="601531"/>
            <a:chOff x="-5289728" y="8265919"/>
            <a:chExt cx="4607292" cy="1008942"/>
          </a:xfrm>
        </p:grpSpPr>
        <p:sp>
          <p:nvSpPr>
            <p:cNvPr id="21009" name="Google Shape;21009;p162"/>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0" name="Google Shape;21010;p162"/>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1" name="Google Shape;21011;p162"/>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2" name="Google Shape;21012;p162"/>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3" name="Google Shape;21013;p16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4" name="Google Shape;21014;p162"/>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5" name="Google Shape;21015;p162"/>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6" name="Google Shape;21016;p162"/>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7" name="Google Shape;21017;p162"/>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8" name="Google Shape;21018;p162"/>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9" name="Google Shape;21019;p162"/>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0" name="Google Shape;21020;p16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021" name="Google Shape;21021;p162"/>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2" name="Google Shape;21022;p162"/>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3" name="Google Shape;21023;p162"/>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4" name="Google Shape;21024;p162"/>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5" name="Google Shape;21025;p162"/>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6" name="Google Shape;21026;p162"/>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7" name="Google Shape;21027;p162"/>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1028"/>
        <p:cNvGrpSpPr/>
        <p:nvPr/>
      </p:nvGrpSpPr>
      <p:grpSpPr>
        <a:xfrm>
          <a:off x="0" y="0"/>
          <a:ext cx="0" cy="0"/>
          <a:chOff x="0" y="0"/>
          <a:chExt cx="0" cy="0"/>
        </a:xfrm>
      </p:grpSpPr>
      <p:sp>
        <p:nvSpPr>
          <p:cNvPr id="21029" name="Google Shape;21029;p1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030" name="Google Shape;21030;p163"/>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031" name="Google Shape;21031;p163"/>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032" name="Google Shape;21032;p163"/>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033" name="Google Shape;21033;p163"/>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034" name="Google Shape;21034;p163"/>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035" name="Google Shape;21035;p163"/>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036" name="Google Shape;21036;p16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037" name="Google Shape;21037;p163"/>
          <p:cNvGrpSpPr/>
          <p:nvPr/>
        </p:nvGrpSpPr>
        <p:grpSpPr>
          <a:xfrm>
            <a:off x="-24" y="4603991"/>
            <a:ext cx="9144051" cy="1409448"/>
            <a:chOff x="1648300" y="2319100"/>
            <a:chExt cx="1480075" cy="228125"/>
          </a:xfrm>
        </p:grpSpPr>
        <p:sp>
          <p:nvSpPr>
            <p:cNvPr id="21038" name="Google Shape;21038;p16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9" name="Google Shape;21039;p16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0" name="Google Shape;21040;p16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1" name="Google Shape;21041;p16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2" name="Google Shape;21042;p16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43" name="Google Shape;21043;p163"/>
          <p:cNvGrpSpPr/>
          <p:nvPr/>
        </p:nvGrpSpPr>
        <p:grpSpPr>
          <a:xfrm>
            <a:off x="-353677" y="3589186"/>
            <a:ext cx="2783549" cy="1591677"/>
            <a:chOff x="-2150675" y="3642792"/>
            <a:chExt cx="2044472" cy="1169062"/>
          </a:xfrm>
        </p:grpSpPr>
        <p:sp>
          <p:nvSpPr>
            <p:cNvPr id="21044" name="Google Shape;21044;p163"/>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5" name="Google Shape;21045;p163"/>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6" name="Google Shape;21046;p163"/>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7" name="Google Shape;21047;p163"/>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8" name="Google Shape;21048;p163"/>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9" name="Google Shape;21049;p163"/>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0" name="Google Shape;21050;p163"/>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1" name="Google Shape;21051;p163"/>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2" name="Google Shape;21052;p163"/>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3" name="Google Shape;21053;p163"/>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4" name="Google Shape;21054;p163"/>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5" name="Google Shape;21055;p163"/>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6" name="Google Shape;21056;p163"/>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7" name="Google Shape;21057;p163"/>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8" name="Google Shape;21058;p163"/>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9" name="Google Shape;21059;p163"/>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0" name="Google Shape;21060;p163"/>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1" name="Google Shape;21061;p163"/>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2" name="Google Shape;21062;p163"/>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3" name="Google Shape;21063;p163"/>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4" name="Google Shape;21064;p163"/>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5" name="Google Shape;21065;p163"/>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6" name="Google Shape;21066;p163"/>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7" name="Google Shape;21067;p163"/>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8" name="Google Shape;21068;p163"/>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9" name="Google Shape;21069;p163"/>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0" name="Google Shape;21070;p16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1" name="Google Shape;21071;p16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2" name="Google Shape;21072;p16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3" name="Google Shape;21073;p16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4" name="Google Shape;21074;p16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5" name="Google Shape;21075;p163"/>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6" name="Google Shape;21076;p16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7" name="Google Shape;21077;p163"/>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8" name="Google Shape;21078;p163"/>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9" name="Google Shape;21079;p163"/>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0" name="Google Shape;21080;p163"/>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1" name="Google Shape;21081;p163"/>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2" name="Google Shape;21082;p163"/>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3" name="Google Shape;21083;p163"/>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4" name="Google Shape;21084;p163"/>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5" name="Google Shape;21085;p163"/>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6" name="Google Shape;21086;p163"/>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7" name="Google Shape;21087;p163"/>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8" name="Google Shape;21088;p163"/>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9" name="Google Shape;21089;p163"/>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0" name="Google Shape;21090;p163"/>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1" name="Google Shape;21091;p163"/>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2" name="Google Shape;21092;p163"/>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3" name="Google Shape;21093;p163"/>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4" name="Google Shape;21094;p163"/>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5" name="Google Shape;21095;p163"/>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6" name="Google Shape;21096;p163"/>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7" name="Google Shape;21097;p163"/>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8" name="Google Shape;21098;p163"/>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9" name="Google Shape;21099;p163"/>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0" name="Google Shape;21100;p163"/>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1" name="Google Shape;21101;p163"/>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2" name="Google Shape;21102;p163"/>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3" name="Google Shape;21103;p163"/>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4" name="Google Shape;21104;p163"/>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5" name="Google Shape;21105;p163"/>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6" name="Google Shape;21106;p163"/>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7" name="Google Shape;21107;p163"/>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8" name="Google Shape;21108;p163"/>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9" name="Google Shape;21109;p163"/>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0" name="Google Shape;21110;p163"/>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1" name="Google Shape;21111;p163"/>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2" name="Google Shape;21112;p163"/>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3" name="Google Shape;21113;p163"/>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4" name="Google Shape;21114;p163"/>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5" name="Google Shape;21115;p163"/>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6" name="Google Shape;21116;p163"/>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7" name="Google Shape;21117;p163"/>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8" name="Google Shape;21118;p163"/>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9" name="Google Shape;21119;p163"/>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0" name="Google Shape;21120;p163"/>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1" name="Google Shape;21121;p163"/>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2" name="Google Shape;21122;p163"/>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3" name="Google Shape;21123;p163"/>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4" name="Google Shape;21124;p163"/>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5" name="Google Shape;21125;p163"/>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6" name="Google Shape;21126;p163"/>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7" name="Google Shape;21127;p163"/>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8" name="Google Shape;21128;p163"/>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9" name="Google Shape;21129;p163"/>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0" name="Google Shape;21130;p163"/>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1" name="Google Shape;21131;p163"/>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2" name="Google Shape;21132;p163"/>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3" name="Google Shape;21133;p163"/>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4" name="Google Shape;21134;p163"/>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5" name="Google Shape;21135;p163"/>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6" name="Google Shape;21136;p163"/>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7" name="Google Shape;21137;p163"/>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8" name="Google Shape;21138;p163"/>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9" name="Google Shape;21139;p163"/>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0" name="Google Shape;21140;p163"/>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1" name="Google Shape;21141;p163"/>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2" name="Google Shape;21142;p163"/>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3" name="Google Shape;21143;p163"/>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4" name="Google Shape;21144;p163"/>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5" name="Google Shape;21145;p163"/>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6" name="Google Shape;21146;p163"/>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7" name="Google Shape;21147;p163"/>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8" name="Google Shape;21148;p163"/>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9" name="Google Shape;21149;p163"/>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0" name="Google Shape;21150;p163"/>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1" name="Google Shape;21151;p163"/>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2" name="Google Shape;21152;p163"/>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3" name="Google Shape;21153;p163"/>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4" name="Google Shape;21154;p163"/>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5" name="Google Shape;21155;p163"/>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6" name="Google Shape;21156;p163"/>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7" name="Google Shape;21157;p163"/>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8" name="Google Shape;21158;p163"/>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9" name="Google Shape;21159;p163"/>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0" name="Google Shape;21160;p163"/>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1" name="Google Shape;21161;p163"/>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2" name="Google Shape;21162;p163"/>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3" name="Google Shape;21163;p163"/>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4" name="Google Shape;21164;p163"/>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5" name="Google Shape;21165;p163"/>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6" name="Google Shape;21166;p163"/>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7" name="Google Shape;21167;p163"/>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8" name="Google Shape;21168;p163"/>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9" name="Google Shape;21169;p163"/>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0" name="Google Shape;21170;p163"/>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1" name="Google Shape;21171;p163"/>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2" name="Google Shape;21172;p163"/>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3" name="Google Shape;21173;p163"/>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4" name="Google Shape;21174;p163"/>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5" name="Google Shape;21175;p163"/>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6" name="Google Shape;21176;p163"/>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7" name="Google Shape;21177;p163"/>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8" name="Google Shape;21178;p163"/>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9" name="Google Shape;21179;p163"/>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0" name="Google Shape;21180;p163"/>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1" name="Google Shape;21181;p163"/>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2" name="Google Shape;21182;p163"/>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3" name="Google Shape;21183;p163"/>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4" name="Google Shape;21184;p163"/>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5" name="Google Shape;21185;p163"/>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6" name="Google Shape;21186;p163"/>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7" name="Google Shape;21187;p163"/>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8" name="Google Shape;21188;p163"/>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9" name="Google Shape;21189;p163"/>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0" name="Google Shape;21190;p163"/>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1" name="Google Shape;21191;p163"/>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2" name="Google Shape;21192;p163"/>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3" name="Google Shape;21193;p163"/>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4" name="Google Shape;21194;p163"/>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5" name="Google Shape;21195;p163"/>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6" name="Google Shape;21196;p163"/>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7" name="Google Shape;21197;p163"/>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8" name="Google Shape;21198;p163"/>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9" name="Google Shape;21199;p163"/>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0" name="Google Shape;21200;p163"/>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1" name="Google Shape;21201;p163"/>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2" name="Google Shape;21202;p163"/>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3" name="Google Shape;21203;p163"/>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4" name="Google Shape;21204;p163"/>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5" name="Google Shape;21205;p163"/>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6" name="Google Shape;21206;p163"/>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7" name="Google Shape;21207;p163"/>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8" name="Google Shape;21208;p163"/>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9" name="Google Shape;21209;p163"/>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0" name="Google Shape;21210;p163"/>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1" name="Google Shape;21211;p163"/>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2" name="Google Shape;21212;p163"/>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3" name="Google Shape;21213;p163"/>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4" name="Google Shape;21214;p163"/>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5" name="Google Shape;21215;p163"/>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6" name="Google Shape;21216;p163"/>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7" name="Google Shape;21217;p163"/>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8" name="Google Shape;21218;p163"/>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9" name="Google Shape;21219;p163"/>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0" name="Google Shape;21220;p163"/>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1" name="Google Shape;21221;p163"/>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2" name="Google Shape;21222;p163"/>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3" name="Google Shape;21223;p163"/>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4" name="Google Shape;21224;p163"/>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5" name="Google Shape;21225;p163"/>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6" name="Google Shape;21226;p163"/>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7" name="Google Shape;21227;p163"/>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8" name="Google Shape;21228;p163"/>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9" name="Google Shape;21229;p163"/>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0" name="Google Shape;21230;p163"/>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1" name="Google Shape;21231;p163"/>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2" name="Google Shape;21232;p163"/>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3" name="Google Shape;21233;p163"/>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4" name="Google Shape;21234;p163"/>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5" name="Google Shape;21235;p163"/>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6" name="Google Shape;21236;p163"/>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237" name="Google Shape;21237;p163"/>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8" name="Google Shape;21238;p163"/>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9" name="Google Shape;21239;p163"/>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0" name="Google Shape;21240;p163"/>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1" name="Google Shape;21241;p163"/>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2" name="Google Shape;21242;p163"/>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1243"/>
        <p:cNvGrpSpPr/>
        <p:nvPr/>
      </p:nvGrpSpPr>
      <p:grpSpPr>
        <a:xfrm>
          <a:off x="0" y="0"/>
          <a:ext cx="0" cy="0"/>
          <a:chOff x="0" y="0"/>
          <a:chExt cx="0" cy="0"/>
        </a:xfrm>
      </p:grpSpPr>
      <p:sp>
        <p:nvSpPr>
          <p:cNvPr id="21244" name="Google Shape;21244;p1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245" name="Google Shape;21245;p164"/>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246" name="Google Shape;21246;p164"/>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247" name="Google Shape;21247;p164"/>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248" name="Google Shape;21248;p164"/>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249" name="Google Shape;21249;p164"/>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250" name="Google Shape;21250;p164"/>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251" name="Google Shape;21251;p164"/>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252" name="Google Shape;21252;p164"/>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253" name="Google Shape;21253;p164"/>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4" name="Google Shape;21254;p164"/>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5" name="Google Shape;21255;p164"/>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256" name="Google Shape;21256;p164"/>
          <p:cNvGrpSpPr/>
          <p:nvPr/>
        </p:nvGrpSpPr>
        <p:grpSpPr>
          <a:xfrm>
            <a:off x="1091091" y="4639051"/>
            <a:ext cx="582635" cy="355480"/>
            <a:chOff x="1170428" y="5511318"/>
            <a:chExt cx="3696921" cy="2255586"/>
          </a:xfrm>
        </p:grpSpPr>
        <p:sp>
          <p:nvSpPr>
            <p:cNvPr id="21257" name="Google Shape;21257;p16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8" name="Google Shape;21258;p16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9" name="Google Shape;21259;p16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0" name="Google Shape;21260;p16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1" name="Google Shape;21261;p16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2" name="Google Shape;21262;p16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3" name="Google Shape;21263;p16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4" name="Google Shape;21264;p16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5" name="Google Shape;21265;p16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6" name="Google Shape;21266;p16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7" name="Google Shape;21267;p16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8" name="Google Shape;21268;p16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9" name="Google Shape;21269;p16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0" name="Google Shape;21270;p16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1" name="Google Shape;21271;p16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2" name="Google Shape;21272;p16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3" name="Google Shape;21273;p16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4" name="Google Shape;21274;p16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5" name="Google Shape;21275;p16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6" name="Google Shape;21276;p16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7" name="Google Shape;21277;p16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8" name="Google Shape;21278;p16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9" name="Google Shape;21279;p16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0" name="Google Shape;21280;p16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1" name="Google Shape;21281;p16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2" name="Google Shape;21282;p16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3" name="Google Shape;21283;p16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4" name="Google Shape;21284;p16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5" name="Google Shape;21285;p16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6" name="Google Shape;21286;p16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7" name="Google Shape;21287;p16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8" name="Google Shape;21288;p16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9" name="Google Shape;21289;p16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0" name="Google Shape;21290;p16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1" name="Google Shape;21291;p16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2" name="Google Shape;21292;p16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3" name="Google Shape;21293;p16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4" name="Google Shape;21294;p16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5" name="Google Shape;21295;p16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6" name="Google Shape;21296;p16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7" name="Google Shape;21297;p16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8" name="Google Shape;21298;p16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9" name="Google Shape;21299;p16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0" name="Google Shape;21300;p16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1" name="Google Shape;21301;p16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2" name="Google Shape;21302;p164"/>
          <p:cNvGrpSpPr/>
          <p:nvPr/>
        </p:nvGrpSpPr>
        <p:grpSpPr>
          <a:xfrm>
            <a:off x="2" y="4546179"/>
            <a:ext cx="763214" cy="394458"/>
            <a:chOff x="4788538" y="2017249"/>
            <a:chExt cx="1752099" cy="905551"/>
          </a:xfrm>
        </p:grpSpPr>
        <p:sp>
          <p:nvSpPr>
            <p:cNvPr id="21303" name="Google Shape;21303;p16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4" name="Google Shape;21304;p16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5" name="Google Shape;21305;p16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6" name="Google Shape;21306;p16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07" name="Google Shape;21307;p164"/>
          <p:cNvGrpSpPr/>
          <p:nvPr/>
        </p:nvGrpSpPr>
        <p:grpSpPr>
          <a:xfrm>
            <a:off x="3843083" y="4639052"/>
            <a:ext cx="1457834" cy="355469"/>
            <a:chOff x="3583002" y="6165007"/>
            <a:chExt cx="2948097" cy="718846"/>
          </a:xfrm>
        </p:grpSpPr>
        <p:grpSp>
          <p:nvGrpSpPr>
            <p:cNvPr id="21308" name="Google Shape;21308;p164"/>
            <p:cNvGrpSpPr/>
            <p:nvPr/>
          </p:nvGrpSpPr>
          <p:grpSpPr>
            <a:xfrm>
              <a:off x="3583002" y="6524432"/>
              <a:ext cx="763222" cy="359421"/>
              <a:chOff x="811985" y="3296192"/>
              <a:chExt cx="1330582" cy="626605"/>
            </a:xfrm>
          </p:grpSpPr>
          <p:sp>
            <p:nvSpPr>
              <p:cNvPr id="21309" name="Google Shape;21309;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0" name="Google Shape;21310;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1" name="Google Shape;21311;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2" name="Google Shape;21312;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3" name="Google Shape;21313;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4" name="Google Shape;21314;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5" name="Google Shape;21315;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6" name="Google Shape;21316;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7" name="Google Shape;21317;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8" name="Google Shape;21318;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9" name="Google Shape;21319;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20" name="Google Shape;21320;p164"/>
            <p:cNvGrpSpPr/>
            <p:nvPr/>
          </p:nvGrpSpPr>
          <p:grpSpPr>
            <a:xfrm>
              <a:off x="4055702" y="6524432"/>
              <a:ext cx="763222" cy="359421"/>
              <a:chOff x="811985" y="3296192"/>
              <a:chExt cx="1330582" cy="626605"/>
            </a:xfrm>
          </p:grpSpPr>
          <p:sp>
            <p:nvSpPr>
              <p:cNvPr id="21321" name="Google Shape;21321;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2" name="Google Shape;21322;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3" name="Google Shape;21323;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4" name="Google Shape;21324;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5" name="Google Shape;21325;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6" name="Google Shape;21326;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7" name="Google Shape;21327;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8" name="Google Shape;21328;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9" name="Google Shape;21329;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0" name="Google Shape;21330;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1" name="Google Shape;21331;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32" name="Google Shape;21332;p164"/>
            <p:cNvGrpSpPr/>
            <p:nvPr/>
          </p:nvGrpSpPr>
          <p:grpSpPr>
            <a:xfrm>
              <a:off x="3583002" y="6165007"/>
              <a:ext cx="763222" cy="359421"/>
              <a:chOff x="811985" y="3296192"/>
              <a:chExt cx="1330582" cy="626605"/>
            </a:xfrm>
          </p:grpSpPr>
          <p:sp>
            <p:nvSpPr>
              <p:cNvPr id="21333" name="Google Shape;21333;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4" name="Google Shape;21334;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5" name="Google Shape;21335;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6" name="Google Shape;21336;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7" name="Google Shape;21337;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8" name="Google Shape;21338;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9" name="Google Shape;21339;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0" name="Google Shape;21340;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1" name="Google Shape;21341;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2" name="Google Shape;21342;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3" name="Google Shape;21343;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44" name="Google Shape;21344;p164"/>
            <p:cNvGrpSpPr/>
            <p:nvPr/>
          </p:nvGrpSpPr>
          <p:grpSpPr>
            <a:xfrm>
              <a:off x="4055702" y="6165007"/>
              <a:ext cx="763222" cy="359421"/>
              <a:chOff x="811985" y="3296192"/>
              <a:chExt cx="1330582" cy="626605"/>
            </a:xfrm>
          </p:grpSpPr>
          <p:sp>
            <p:nvSpPr>
              <p:cNvPr id="21345" name="Google Shape;21345;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6" name="Google Shape;21346;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7" name="Google Shape;21347;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8" name="Google Shape;21348;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9" name="Google Shape;21349;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0" name="Google Shape;21350;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1" name="Google Shape;21351;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2" name="Google Shape;21352;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3" name="Google Shape;21353;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4" name="Google Shape;21354;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5" name="Google Shape;21355;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56" name="Google Shape;21356;p164"/>
            <p:cNvGrpSpPr/>
            <p:nvPr/>
          </p:nvGrpSpPr>
          <p:grpSpPr>
            <a:xfrm>
              <a:off x="4531952" y="6524432"/>
              <a:ext cx="763222" cy="359421"/>
              <a:chOff x="811985" y="3296192"/>
              <a:chExt cx="1330582" cy="626605"/>
            </a:xfrm>
          </p:grpSpPr>
          <p:sp>
            <p:nvSpPr>
              <p:cNvPr id="21357" name="Google Shape;21357;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8" name="Google Shape;21358;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9" name="Google Shape;21359;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0" name="Google Shape;21360;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1" name="Google Shape;21361;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2" name="Google Shape;21362;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3" name="Google Shape;21363;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4" name="Google Shape;21364;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5" name="Google Shape;21365;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6" name="Google Shape;21366;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7" name="Google Shape;21367;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68" name="Google Shape;21368;p164"/>
            <p:cNvGrpSpPr/>
            <p:nvPr/>
          </p:nvGrpSpPr>
          <p:grpSpPr>
            <a:xfrm>
              <a:off x="4531952" y="6165007"/>
              <a:ext cx="763222" cy="359421"/>
              <a:chOff x="811985" y="3296192"/>
              <a:chExt cx="1330582" cy="626605"/>
            </a:xfrm>
          </p:grpSpPr>
          <p:sp>
            <p:nvSpPr>
              <p:cNvPr id="21369" name="Google Shape;21369;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0" name="Google Shape;21370;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1" name="Google Shape;21371;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2" name="Google Shape;21372;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3" name="Google Shape;21373;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4" name="Google Shape;21374;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5" name="Google Shape;21375;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6" name="Google Shape;21376;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7" name="Google Shape;21377;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8" name="Google Shape;21378;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9" name="Google Shape;21379;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80" name="Google Shape;21380;p164"/>
            <p:cNvGrpSpPr/>
            <p:nvPr/>
          </p:nvGrpSpPr>
          <p:grpSpPr>
            <a:xfrm>
              <a:off x="5295177" y="6524432"/>
              <a:ext cx="763222" cy="359421"/>
              <a:chOff x="811985" y="3296192"/>
              <a:chExt cx="1330582" cy="626605"/>
            </a:xfrm>
          </p:grpSpPr>
          <p:sp>
            <p:nvSpPr>
              <p:cNvPr id="21381" name="Google Shape;21381;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2" name="Google Shape;21382;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3" name="Google Shape;21383;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4" name="Google Shape;21384;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5" name="Google Shape;21385;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6" name="Google Shape;21386;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7" name="Google Shape;21387;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8" name="Google Shape;21388;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9" name="Google Shape;21389;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0" name="Google Shape;21390;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1" name="Google Shape;21391;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392" name="Google Shape;21392;p164"/>
            <p:cNvGrpSpPr/>
            <p:nvPr/>
          </p:nvGrpSpPr>
          <p:grpSpPr>
            <a:xfrm>
              <a:off x="5767877" y="6524432"/>
              <a:ext cx="763222" cy="359421"/>
              <a:chOff x="811985" y="3296192"/>
              <a:chExt cx="1330582" cy="626605"/>
            </a:xfrm>
          </p:grpSpPr>
          <p:sp>
            <p:nvSpPr>
              <p:cNvPr id="21393" name="Google Shape;21393;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4" name="Google Shape;21394;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5" name="Google Shape;21395;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6" name="Google Shape;21396;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7" name="Google Shape;21397;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8" name="Google Shape;21398;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9" name="Google Shape;21399;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0" name="Google Shape;21400;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1" name="Google Shape;21401;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2" name="Google Shape;21402;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3" name="Google Shape;21403;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04" name="Google Shape;21404;p164"/>
            <p:cNvGrpSpPr/>
            <p:nvPr/>
          </p:nvGrpSpPr>
          <p:grpSpPr>
            <a:xfrm>
              <a:off x="5295177" y="6165007"/>
              <a:ext cx="763222" cy="359421"/>
              <a:chOff x="811985" y="3296192"/>
              <a:chExt cx="1330582" cy="626605"/>
            </a:xfrm>
          </p:grpSpPr>
          <p:sp>
            <p:nvSpPr>
              <p:cNvPr id="21405" name="Google Shape;21405;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6" name="Google Shape;21406;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7" name="Google Shape;21407;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8" name="Google Shape;21408;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9" name="Google Shape;21409;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0" name="Google Shape;21410;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1" name="Google Shape;21411;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2" name="Google Shape;21412;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3" name="Google Shape;21413;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4" name="Google Shape;21414;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5" name="Google Shape;21415;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416" name="Google Shape;21416;p164"/>
            <p:cNvGrpSpPr/>
            <p:nvPr/>
          </p:nvGrpSpPr>
          <p:grpSpPr>
            <a:xfrm>
              <a:off x="5767877" y="6165007"/>
              <a:ext cx="763222" cy="359421"/>
              <a:chOff x="811985" y="3296192"/>
              <a:chExt cx="1330582" cy="626605"/>
            </a:xfrm>
          </p:grpSpPr>
          <p:sp>
            <p:nvSpPr>
              <p:cNvPr id="21417" name="Google Shape;21417;p1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8" name="Google Shape;21418;p1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9" name="Google Shape;21419;p1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0" name="Google Shape;21420;p1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1" name="Google Shape;21421;p1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2" name="Google Shape;21422;p1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3" name="Google Shape;21423;p1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4" name="Google Shape;21424;p1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5" name="Google Shape;21425;p1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6" name="Google Shape;21426;p1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7" name="Google Shape;21427;p1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428" name="Google Shape;21428;p164"/>
          <p:cNvGrpSpPr/>
          <p:nvPr/>
        </p:nvGrpSpPr>
        <p:grpSpPr>
          <a:xfrm>
            <a:off x="7485518" y="4597634"/>
            <a:ext cx="2747789" cy="601531"/>
            <a:chOff x="-5289728" y="8265919"/>
            <a:chExt cx="4607292" cy="1008942"/>
          </a:xfrm>
        </p:grpSpPr>
        <p:sp>
          <p:nvSpPr>
            <p:cNvPr id="21429" name="Google Shape;21429;p16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0" name="Google Shape;21430;p16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1" name="Google Shape;21431;p16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2" name="Google Shape;21432;p16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3" name="Google Shape;21433;p16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4" name="Google Shape;21434;p16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5" name="Google Shape;21435;p16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6" name="Google Shape;21436;p16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7" name="Google Shape;21437;p16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8" name="Google Shape;21438;p16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9" name="Google Shape;21439;p16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0" name="Google Shape;21440;p16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441" name="Google Shape;21441;p164"/>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2" name="Google Shape;21442;p164"/>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3" name="Google Shape;21443;p164"/>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4" name="Google Shape;21444;p164"/>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5" name="Google Shape;21445;p164"/>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6" name="Google Shape;21446;p164"/>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7" name="Google Shape;21447;p164"/>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1448"/>
        <p:cNvGrpSpPr/>
        <p:nvPr/>
      </p:nvGrpSpPr>
      <p:grpSpPr>
        <a:xfrm>
          <a:off x="0" y="0"/>
          <a:ext cx="0" cy="0"/>
          <a:chOff x="0" y="0"/>
          <a:chExt cx="0" cy="0"/>
        </a:xfrm>
      </p:grpSpPr>
      <p:sp>
        <p:nvSpPr>
          <p:cNvPr id="21449" name="Google Shape;21449;p165"/>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0" name="Google Shape;21450;p165"/>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1" name="Google Shape;21451;p165"/>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2" name="Google Shape;21452;p165"/>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3" name="Google Shape;21453;p165"/>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4" name="Google Shape;21454;p165"/>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5" name="Google Shape;21455;p165"/>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6" name="Google Shape;21456;p165"/>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7" name="Google Shape;21457;p1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458" name="Google Shape;21458;p165"/>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459" name="Google Shape;21459;p165"/>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460" name="Google Shape;21460;p165"/>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461" name="Google Shape;21461;p165"/>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462" name="Google Shape;21462;p165"/>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463" name="Google Shape;21463;p165"/>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464" name="Google Shape;21464;p165"/>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465" name="Google Shape;21465;p165"/>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466" name="Google Shape;21466;p165"/>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467" name="Google Shape;21467;p165"/>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468" name="Google Shape;21468;p165"/>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469" name="Google Shape;21469;p165"/>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470" name="Google Shape;21470;p16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71" name="Google Shape;21471;p165"/>
          <p:cNvGrpSpPr/>
          <p:nvPr/>
        </p:nvGrpSpPr>
        <p:grpSpPr>
          <a:xfrm>
            <a:off x="-24" y="4603991"/>
            <a:ext cx="9144051" cy="1409448"/>
            <a:chOff x="1648300" y="2319100"/>
            <a:chExt cx="1480075" cy="228125"/>
          </a:xfrm>
        </p:grpSpPr>
        <p:sp>
          <p:nvSpPr>
            <p:cNvPr id="21472" name="Google Shape;21472;p16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3" name="Google Shape;21473;p16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4" name="Google Shape;21474;p16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5" name="Google Shape;21475;p16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6" name="Google Shape;21476;p16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1477"/>
        <p:cNvGrpSpPr/>
        <p:nvPr/>
      </p:nvGrpSpPr>
      <p:grpSpPr>
        <a:xfrm>
          <a:off x="0" y="0"/>
          <a:ext cx="0" cy="0"/>
          <a:chOff x="0" y="0"/>
          <a:chExt cx="0" cy="0"/>
        </a:xfrm>
      </p:grpSpPr>
      <p:sp>
        <p:nvSpPr>
          <p:cNvPr id="21478" name="Google Shape;21478;p166"/>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479" name="Google Shape;21479;p166"/>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480" name="Google Shape;21480;p166"/>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21481" name="Google Shape;21481;p166"/>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2" name="Google Shape;21482;p166"/>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3" name="Google Shape;21483;p166"/>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84" name="Google Shape;21484;p166"/>
          <p:cNvGrpSpPr/>
          <p:nvPr/>
        </p:nvGrpSpPr>
        <p:grpSpPr>
          <a:xfrm flipH="1">
            <a:off x="-785500" y="3565427"/>
            <a:ext cx="2579015" cy="1381242"/>
            <a:chOff x="7264851" y="3565427"/>
            <a:chExt cx="2579015" cy="1381242"/>
          </a:xfrm>
        </p:grpSpPr>
        <p:grpSp>
          <p:nvGrpSpPr>
            <p:cNvPr id="21485" name="Google Shape;21485;p166"/>
            <p:cNvGrpSpPr/>
            <p:nvPr/>
          </p:nvGrpSpPr>
          <p:grpSpPr>
            <a:xfrm flipH="1">
              <a:off x="7264851" y="3565427"/>
              <a:ext cx="1613386" cy="1002334"/>
              <a:chOff x="7066048" y="5880595"/>
              <a:chExt cx="1977916" cy="1228802"/>
            </a:xfrm>
          </p:grpSpPr>
          <p:sp>
            <p:nvSpPr>
              <p:cNvPr id="21486" name="Google Shape;21486;p166"/>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7" name="Google Shape;21487;p166"/>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8" name="Google Shape;21488;p166"/>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9" name="Google Shape;21489;p166"/>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0" name="Google Shape;21490;p166"/>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1" name="Google Shape;21491;p166"/>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2" name="Google Shape;21492;p166"/>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3" name="Google Shape;21493;p166"/>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4" name="Google Shape;21494;p166"/>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5" name="Google Shape;21495;p166"/>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6" name="Google Shape;21496;p166"/>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7" name="Google Shape;21497;p166"/>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8" name="Google Shape;21498;p166"/>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499" name="Google Shape;21499;p166"/>
              <p:cNvGrpSpPr/>
              <p:nvPr/>
            </p:nvGrpSpPr>
            <p:grpSpPr>
              <a:xfrm>
                <a:off x="8345142" y="6766420"/>
                <a:ext cx="698822" cy="329093"/>
                <a:chOff x="811985" y="3296192"/>
                <a:chExt cx="1330582" cy="626605"/>
              </a:xfrm>
            </p:grpSpPr>
            <p:sp>
              <p:nvSpPr>
                <p:cNvPr id="21500" name="Google Shape;21500;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1" name="Google Shape;21501;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2" name="Google Shape;21502;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3" name="Google Shape;21503;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4" name="Google Shape;21504;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5" name="Google Shape;21505;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6" name="Google Shape;21506;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7" name="Google Shape;21507;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8" name="Google Shape;21508;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9" name="Google Shape;21509;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0" name="Google Shape;21510;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511" name="Google Shape;21511;p166"/>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2" name="Google Shape;21512;p166"/>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3" name="Google Shape;21513;p166"/>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4" name="Google Shape;21514;p166"/>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5" name="Google Shape;21515;p166"/>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6" name="Google Shape;21516;p166"/>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7" name="Google Shape;21517;p166"/>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8" name="Google Shape;21518;p166"/>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9" name="Google Shape;21519;p166"/>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0" name="Google Shape;21520;p166"/>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1" name="Google Shape;21521;p166"/>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2" name="Google Shape;21522;p166"/>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23" name="Google Shape;21523;p166"/>
          <p:cNvGrpSpPr/>
          <p:nvPr/>
        </p:nvGrpSpPr>
        <p:grpSpPr>
          <a:xfrm flipH="1">
            <a:off x="7350482" y="4045248"/>
            <a:ext cx="2464609" cy="901434"/>
            <a:chOff x="127" y="3525732"/>
            <a:chExt cx="2948097" cy="1078271"/>
          </a:xfrm>
        </p:grpSpPr>
        <p:grpSp>
          <p:nvGrpSpPr>
            <p:cNvPr id="21524" name="Google Shape;21524;p166"/>
            <p:cNvGrpSpPr/>
            <p:nvPr/>
          </p:nvGrpSpPr>
          <p:grpSpPr>
            <a:xfrm flipH="1">
              <a:off x="2185002" y="4244582"/>
              <a:ext cx="763222" cy="359421"/>
              <a:chOff x="811985" y="3296192"/>
              <a:chExt cx="1330582" cy="626605"/>
            </a:xfrm>
          </p:grpSpPr>
          <p:sp>
            <p:nvSpPr>
              <p:cNvPr id="21525" name="Google Shape;21525;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6" name="Google Shape;21526;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7" name="Google Shape;21527;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8" name="Google Shape;21528;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9" name="Google Shape;21529;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0" name="Google Shape;21530;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1" name="Google Shape;21531;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2" name="Google Shape;21532;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3" name="Google Shape;21533;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4" name="Google Shape;21534;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5" name="Google Shape;21535;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36" name="Google Shape;21536;p166"/>
            <p:cNvGrpSpPr/>
            <p:nvPr/>
          </p:nvGrpSpPr>
          <p:grpSpPr>
            <a:xfrm flipH="1">
              <a:off x="1712302" y="4244582"/>
              <a:ext cx="763222" cy="359421"/>
              <a:chOff x="811985" y="3296192"/>
              <a:chExt cx="1330582" cy="626605"/>
            </a:xfrm>
          </p:grpSpPr>
          <p:sp>
            <p:nvSpPr>
              <p:cNvPr id="21537" name="Google Shape;21537;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8" name="Google Shape;21538;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9" name="Google Shape;21539;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0" name="Google Shape;21540;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1" name="Google Shape;21541;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2" name="Google Shape;21542;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3" name="Google Shape;21543;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4" name="Google Shape;21544;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5" name="Google Shape;21545;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6" name="Google Shape;21546;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7" name="Google Shape;21547;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48" name="Google Shape;21548;p166"/>
            <p:cNvGrpSpPr/>
            <p:nvPr/>
          </p:nvGrpSpPr>
          <p:grpSpPr>
            <a:xfrm flipH="1">
              <a:off x="1712302" y="3885157"/>
              <a:ext cx="763222" cy="359421"/>
              <a:chOff x="811985" y="3296192"/>
              <a:chExt cx="1330582" cy="626605"/>
            </a:xfrm>
          </p:grpSpPr>
          <p:sp>
            <p:nvSpPr>
              <p:cNvPr id="21549" name="Google Shape;21549;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0" name="Google Shape;21550;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1" name="Google Shape;21551;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2" name="Google Shape;21552;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3" name="Google Shape;21553;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4" name="Google Shape;21554;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5" name="Google Shape;21555;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6" name="Google Shape;21556;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7" name="Google Shape;21557;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8" name="Google Shape;21558;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9" name="Google Shape;21559;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60" name="Google Shape;21560;p166"/>
            <p:cNvGrpSpPr/>
            <p:nvPr/>
          </p:nvGrpSpPr>
          <p:grpSpPr>
            <a:xfrm flipH="1">
              <a:off x="1236052" y="4244582"/>
              <a:ext cx="763222" cy="359421"/>
              <a:chOff x="811985" y="3296192"/>
              <a:chExt cx="1330582" cy="626605"/>
            </a:xfrm>
          </p:grpSpPr>
          <p:sp>
            <p:nvSpPr>
              <p:cNvPr id="21561" name="Google Shape;21561;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2" name="Google Shape;21562;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3" name="Google Shape;21563;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4" name="Google Shape;21564;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5" name="Google Shape;21565;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6" name="Google Shape;21566;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7" name="Google Shape;21567;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8" name="Google Shape;21568;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9" name="Google Shape;21569;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0" name="Google Shape;21570;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1" name="Google Shape;21571;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72" name="Google Shape;21572;p166"/>
            <p:cNvGrpSpPr/>
            <p:nvPr/>
          </p:nvGrpSpPr>
          <p:grpSpPr>
            <a:xfrm flipH="1">
              <a:off x="1236052" y="3885157"/>
              <a:ext cx="763222" cy="359421"/>
              <a:chOff x="811985" y="3296192"/>
              <a:chExt cx="1330582" cy="626605"/>
            </a:xfrm>
          </p:grpSpPr>
          <p:sp>
            <p:nvSpPr>
              <p:cNvPr id="21573" name="Google Shape;21573;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4" name="Google Shape;21574;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5" name="Google Shape;21575;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6" name="Google Shape;21576;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7" name="Google Shape;21577;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8" name="Google Shape;21578;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9" name="Google Shape;21579;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0" name="Google Shape;21580;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1" name="Google Shape;21581;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2" name="Google Shape;21582;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3" name="Google Shape;21583;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84" name="Google Shape;21584;p166"/>
            <p:cNvGrpSpPr/>
            <p:nvPr/>
          </p:nvGrpSpPr>
          <p:grpSpPr>
            <a:xfrm flipH="1">
              <a:off x="472827" y="4244582"/>
              <a:ext cx="763222" cy="359421"/>
              <a:chOff x="811985" y="3296192"/>
              <a:chExt cx="1330582" cy="626605"/>
            </a:xfrm>
          </p:grpSpPr>
          <p:sp>
            <p:nvSpPr>
              <p:cNvPr id="21585" name="Google Shape;21585;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6" name="Google Shape;21586;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7" name="Google Shape;21587;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8" name="Google Shape;21588;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9" name="Google Shape;21589;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0" name="Google Shape;21590;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1" name="Google Shape;21591;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2" name="Google Shape;21592;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3" name="Google Shape;21593;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4" name="Google Shape;21594;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5" name="Google Shape;21595;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6" name="Google Shape;21596;p166"/>
            <p:cNvGrpSpPr/>
            <p:nvPr/>
          </p:nvGrpSpPr>
          <p:grpSpPr>
            <a:xfrm flipH="1">
              <a:off x="472827" y="3885157"/>
              <a:ext cx="763222" cy="359421"/>
              <a:chOff x="811985" y="3296192"/>
              <a:chExt cx="1330582" cy="626605"/>
            </a:xfrm>
          </p:grpSpPr>
          <p:sp>
            <p:nvSpPr>
              <p:cNvPr id="21597" name="Google Shape;21597;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8" name="Google Shape;21598;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9" name="Google Shape;21599;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0" name="Google Shape;21600;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1" name="Google Shape;21601;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2" name="Google Shape;21602;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3" name="Google Shape;21603;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4" name="Google Shape;21604;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5" name="Google Shape;21605;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6" name="Google Shape;21606;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7" name="Google Shape;21607;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08" name="Google Shape;21608;p166"/>
            <p:cNvGrpSpPr/>
            <p:nvPr/>
          </p:nvGrpSpPr>
          <p:grpSpPr>
            <a:xfrm flipH="1">
              <a:off x="127" y="4244582"/>
              <a:ext cx="763222" cy="359421"/>
              <a:chOff x="811985" y="3296192"/>
              <a:chExt cx="1330582" cy="626605"/>
            </a:xfrm>
          </p:grpSpPr>
          <p:sp>
            <p:nvSpPr>
              <p:cNvPr id="21609" name="Google Shape;21609;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0" name="Google Shape;21610;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1" name="Google Shape;21611;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2" name="Google Shape;21612;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3" name="Google Shape;21613;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4" name="Google Shape;21614;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5" name="Google Shape;21615;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6" name="Google Shape;21616;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7" name="Google Shape;21617;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8" name="Google Shape;21618;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9" name="Google Shape;21619;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0" name="Google Shape;21620;p166"/>
            <p:cNvGrpSpPr/>
            <p:nvPr/>
          </p:nvGrpSpPr>
          <p:grpSpPr>
            <a:xfrm flipH="1">
              <a:off x="1236052" y="3525732"/>
              <a:ext cx="763222" cy="359421"/>
              <a:chOff x="811985" y="3296192"/>
              <a:chExt cx="1330582" cy="626605"/>
            </a:xfrm>
          </p:grpSpPr>
          <p:sp>
            <p:nvSpPr>
              <p:cNvPr id="21621" name="Google Shape;21621;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2" name="Google Shape;21622;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3" name="Google Shape;21623;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4" name="Google Shape;21624;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5" name="Google Shape;21625;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6" name="Google Shape;21626;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7" name="Google Shape;21627;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8" name="Google Shape;21628;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9" name="Google Shape;21629;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0" name="Google Shape;21630;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1" name="Google Shape;21631;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32" name="Google Shape;21632;p166"/>
            <p:cNvGrpSpPr/>
            <p:nvPr/>
          </p:nvGrpSpPr>
          <p:grpSpPr>
            <a:xfrm flipH="1">
              <a:off x="472827" y="3525732"/>
              <a:ext cx="763222" cy="359421"/>
              <a:chOff x="811985" y="3296192"/>
              <a:chExt cx="1330582" cy="626605"/>
            </a:xfrm>
          </p:grpSpPr>
          <p:sp>
            <p:nvSpPr>
              <p:cNvPr id="21633" name="Google Shape;21633;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4" name="Google Shape;21634;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5" name="Google Shape;21635;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6" name="Google Shape;21636;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7" name="Google Shape;21637;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8" name="Google Shape;21638;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9" name="Google Shape;21639;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0" name="Google Shape;21640;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1" name="Google Shape;21641;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2" name="Google Shape;21642;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3" name="Google Shape;21643;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44" name="Google Shape;21644;p166"/>
            <p:cNvGrpSpPr/>
            <p:nvPr/>
          </p:nvGrpSpPr>
          <p:grpSpPr>
            <a:xfrm flipH="1">
              <a:off x="127" y="3885157"/>
              <a:ext cx="763222" cy="359421"/>
              <a:chOff x="811985" y="3296192"/>
              <a:chExt cx="1330582" cy="626605"/>
            </a:xfrm>
          </p:grpSpPr>
          <p:sp>
            <p:nvSpPr>
              <p:cNvPr id="21645" name="Google Shape;21645;p1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6" name="Google Shape;21646;p1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7" name="Google Shape;21647;p1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8" name="Google Shape;21648;p1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9" name="Google Shape;21649;p1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0" name="Google Shape;21650;p1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1" name="Google Shape;21651;p1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2" name="Google Shape;21652;p1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3" name="Google Shape;21653;p1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4" name="Google Shape;21654;p1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5" name="Google Shape;21655;p1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656" name="Google Shape;21656;p166"/>
          <p:cNvGrpSpPr/>
          <p:nvPr/>
        </p:nvGrpSpPr>
        <p:grpSpPr>
          <a:xfrm>
            <a:off x="6286795" y="4524099"/>
            <a:ext cx="814801" cy="497131"/>
            <a:chOff x="1170428" y="5511318"/>
            <a:chExt cx="3696921" cy="2255586"/>
          </a:xfrm>
        </p:grpSpPr>
        <p:sp>
          <p:nvSpPr>
            <p:cNvPr id="21657" name="Google Shape;21657;p16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8" name="Google Shape;21658;p16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9" name="Google Shape;21659;p16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0" name="Google Shape;21660;p16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1" name="Google Shape;21661;p16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2" name="Google Shape;21662;p16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3" name="Google Shape;21663;p16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4" name="Google Shape;21664;p16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5" name="Google Shape;21665;p16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6" name="Google Shape;21666;p16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7" name="Google Shape;21667;p16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8" name="Google Shape;21668;p16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9" name="Google Shape;21669;p16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0" name="Google Shape;21670;p16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1" name="Google Shape;21671;p16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2" name="Google Shape;21672;p16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3" name="Google Shape;21673;p16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4" name="Google Shape;21674;p16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5" name="Google Shape;21675;p16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6" name="Google Shape;21676;p16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7" name="Google Shape;21677;p16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8" name="Google Shape;21678;p16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9" name="Google Shape;21679;p16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0" name="Google Shape;21680;p16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1" name="Google Shape;21681;p16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2" name="Google Shape;21682;p16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3" name="Google Shape;21683;p16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4" name="Google Shape;21684;p16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5" name="Google Shape;21685;p16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6" name="Google Shape;21686;p16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7" name="Google Shape;21687;p16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8" name="Google Shape;21688;p16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9" name="Google Shape;21689;p16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0" name="Google Shape;21690;p16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1" name="Google Shape;21691;p16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2" name="Google Shape;21692;p16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3" name="Google Shape;21693;p16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4" name="Google Shape;21694;p16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5" name="Google Shape;21695;p16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6" name="Google Shape;21696;p16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7" name="Google Shape;21697;p16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8" name="Google Shape;21698;p16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9" name="Google Shape;21699;p16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0" name="Google Shape;21700;p16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1" name="Google Shape;21701;p16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02" name="Google Shape;21702;p166"/>
          <p:cNvGrpSpPr/>
          <p:nvPr/>
        </p:nvGrpSpPr>
        <p:grpSpPr>
          <a:xfrm flipH="1">
            <a:off x="2204470" y="4449549"/>
            <a:ext cx="814801" cy="497131"/>
            <a:chOff x="1170428" y="5511318"/>
            <a:chExt cx="3696921" cy="2255586"/>
          </a:xfrm>
        </p:grpSpPr>
        <p:sp>
          <p:nvSpPr>
            <p:cNvPr id="21703" name="Google Shape;21703;p16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4" name="Google Shape;21704;p16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5" name="Google Shape;21705;p16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6" name="Google Shape;21706;p16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7" name="Google Shape;21707;p16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8" name="Google Shape;21708;p16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9" name="Google Shape;21709;p16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0" name="Google Shape;21710;p16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1" name="Google Shape;21711;p16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2" name="Google Shape;21712;p16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3" name="Google Shape;21713;p16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4" name="Google Shape;21714;p16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5" name="Google Shape;21715;p16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6" name="Google Shape;21716;p16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7" name="Google Shape;21717;p16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8" name="Google Shape;21718;p16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9" name="Google Shape;21719;p16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0" name="Google Shape;21720;p16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1" name="Google Shape;21721;p16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2" name="Google Shape;21722;p16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3" name="Google Shape;21723;p16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4" name="Google Shape;21724;p16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5" name="Google Shape;21725;p16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6" name="Google Shape;21726;p16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7" name="Google Shape;21727;p16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8" name="Google Shape;21728;p16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9" name="Google Shape;21729;p16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0" name="Google Shape;21730;p16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1" name="Google Shape;21731;p16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2" name="Google Shape;21732;p16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3" name="Google Shape;21733;p16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4" name="Google Shape;21734;p16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5" name="Google Shape;21735;p16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6" name="Google Shape;21736;p16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7" name="Google Shape;21737;p16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8" name="Google Shape;21738;p16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9" name="Google Shape;21739;p16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0" name="Google Shape;21740;p16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1" name="Google Shape;21741;p16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2" name="Google Shape;21742;p16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3" name="Google Shape;21743;p16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4" name="Google Shape;21744;p16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5" name="Google Shape;21745;p16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6" name="Google Shape;21746;p16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7" name="Google Shape;21747;p16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748" name="Google Shape;21748;p166"/>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9" name="Google Shape;21749;p166"/>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0" name="Google Shape;21750;p166"/>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1" name="Google Shape;21751;p166"/>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2" name="Google Shape;21752;p166"/>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1314"/>
        <p:cNvGrpSpPr/>
        <p:nvPr/>
      </p:nvGrpSpPr>
      <p:grpSpPr>
        <a:xfrm>
          <a:off x="0" y="0"/>
          <a:ext cx="0" cy="0"/>
          <a:chOff x="0" y="0"/>
          <a:chExt cx="0" cy="0"/>
        </a:xfrm>
      </p:grpSpPr>
      <p:sp>
        <p:nvSpPr>
          <p:cNvPr id="1315" name="Google Shape;1315;p17"/>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 name="Google Shape;1316;p17"/>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 name="Google Shape;1317;p17"/>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8" name="Google Shape;1318;p17"/>
          <p:cNvGrpSpPr/>
          <p:nvPr/>
        </p:nvGrpSpPr>
        <p:grpSpPr>
          <a:xfrm flipH="1">
            <a:off x="-53169" y="4905516"/>
            <a:ext cx="9144051" cy="1409448"/>
            <a:chOff x="1648300" y="2319100"/>
            <a:chExt cx="1480075" cy="228125"/>
          </a:xfrm>
        </p:grpSpPr>
        <p:sp>
          <p:nvSpPr>
            <p:cNvPr id="1319" name="Google Shape;1319;p1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 name="Google Shape;1320;p1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 name="Google Shape;1321;p1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 name="Google Shape;1322;p1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 name="Google Shape;1323;p1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4" name="Google Shape;1324;p17"/>
          <p:cNvGrpSpPr/>
          <p:nvPr/>
        </p:nvGrpSpPr>
        <p:grpSpPr>
          <a:xfrm flipH="1">
            <a:off x="-193881" y="4230293"/>
            <a:ext cx="2003821" cy="732901"/>
            <a:chOff x="5331602" y="3459769"/>
            <a:chExt cx="2948097" cy="1078271"/>
          </a:xfrm>
        </p:grpSpPr>
        <p:grpSp>
          <p:nvGrpSpPr>
            <p:cNvPr id="1325" name="Google Shape;1325;p17"/>
            <p:cNvGrpSpPr/>
            <p:nvPr/>
          </p:nvGrpSpPr>
          <p:grpSpPr>
            <a:xfrm>
              <a:off x="5331602" y="4178619"/>
              <a:ext cx="763222" cy="359421"/>
              <a:chOff x="811985" y="3296192"/>
              <a:chExt cx="1330582" cy="626605"/>
            </a:xfrm>
          </p:grpSpPr>
          <p:sp>
            <p:nvSpPr>
              <p:cNvPr id="1326" name="Google Shape;1326;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 name="Google Shape;1327;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 name="Google Shape;1328;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 name="Google Shape;1329;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 name="Google Shape;1330;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 name="Google Shape;1331;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 name="Google Shape;1332;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 name="Google Shape;1333;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 name="Google Shape;1334;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 name="Google Shape;1335;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 name="Google Shape;1336;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7" name="Google Shape;1337;p17"/>
            <p:cNvGrpSpPr/>
            <p:nvPr/>
          </p:nvGrpSpPr>
          <p:grpSpPr>
            <a:xfrm>
              <a:off x="5804302" y="4178619"/>
              <a:ext cx="763222" cy="359421"/>
              <a:chOff x="811985" y="3296192"/>
              <a:chExt cx="1330582" cy="626605"/>
            </a:xfrm>
          </p:grpSpPr>
          <p:sp>
            <p:nvSpPr>
              <p:cNvPr id="1338" name="Google Shape;1338;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 name="Google Shape;1339;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 name="Google Shape;1340;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 name="Google Shape;1341;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 name="Google Shape;1342;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3" name="Google Shape;1343;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4" name="Google Shape;1344;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5" name="Google Shape;1345;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6" name="Google Shape;1346;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7" name="Google Shape;1347;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8" name="Google Shape;1348;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49" name="Google Shape;1349;p17"/>
            <p:cNvGrpSpPr/>
            <p:nvPr/>
          </p:nvGrpSpPr>
          <p:grpSpPr>
            <a:xfrm>
              <a:off x="5331602" y="3819194"/>
              <a:ext cx="763222" cy="359421"/>
              <a:chOff x="811985" y="3296192"/>
              <a:chExt cx="1330582" cy="626605"/>
            </a:xfrm>
          </p:grpSpPr>
          <p:sp>
            <p:nvSpPr>
              <p:cNvPr id="1350" name="Google Shape;1350;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1" name="Google Shape;1351;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2" name="Google Shape;1352;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61" name="Google Shape;1361;p17"/>
            <p:cNvGrpSpPr/>
            <p:nvPr/>
          </p:nvGrpSpPr>
          <p:grpSpPr>
            <a:xfrm>
              <a:off x="5804302" y="3819194"/>
              <a:ext cx="763222" cy="359421"/>
              <a:chOff x="811985" y="3296192"/>
              <a:chExt cx="1330582" cy="626605"/>
            </a:xfrm>
          </p:grpSpPr>
          <p:sp>
            <p:nvSpPr>
              <p:cNvPr id="1362" name="Google Shape;1362;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3" name="Google Shape;1363;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4" name="Google Shape;1364;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5" name="Google Shape;1365;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6" name="Google Shape;1366;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7" name="Google Shape;1367;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8" name="Google Shape;1368;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9" name="Google Shape;1369;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0" name="Google Shape;1370;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1" name="Google Shape;1371;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2" name="Google Shape;1372;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73" name="Google Shape;1373;p17"/>
            <p:cNvGrpSpPr/>
            <p:nvPr/>
          </p:nvGrpSpPr>
          <p:grpSpPr>
            <a:xfrm>
              <a:off x="6280552" y="4178619"/>
              <a:ext cx="763222" cy="359421"/>
              <a:chOff x="811985" y="3296192"/>
              <a:chExt cx="1330582" cy="626605"/>
            </a:xfrm>
          </p:grpSpPr>
          <p:sp>
            <p:nvSpPr>
              <p:cNvPr id="1374" name="Google Shape;1374;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5" name="Google Shape;1375;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6" name="Google Shape;1376;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7" name="Google Shape;1377;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8" name="Google Shape;1378;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9" name="Google Shape;1379;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0" name="Google Shape;1380;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1" name="Google Shape;1381;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2" name="Google Shape;1382;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3" name="Google Shape;1383;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4" name="Google Shape;1384;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85" name="Google Shape;1385;p17"/>
            <p:cNvGrpSpPr/>
            <p:nvPr/>
          </p:nvGrpSpPr>
          <p:grpSpPr>
            <a:xfrm>
              <a:off x="6280552" y="3819194"/>
              <a:ext cx="763222" cy="359421"/>
              <a:chOff x="811985" y="3296192"/>
              <a:chExt cx="1330582" cy="626605"/>
            </a:xfrm>
          </p:grpSpPr>
          <p:sp>
            <p:nvSpPr>
              <p:cNvPr id="1386" name="Google Shape;1386;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7" name="Google Shape;1387;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8" name="Google Shape;1388;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9" name="Google Shape;1389;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0" name="Google Shape;1390;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1" name="Google Shape;1391;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2" name="Google Shape;1392;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3" name="Google Shape;1393;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4" name="Google Shape;1394;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5" name="Google Shape;1395;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6" name="Google Shape;1396;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97" name="Google Shape;1397;p17"/>
            <p:cNvGrpSpPr/>
            <p:nvPr/>
          </p:nvGrpSpPr>
          <p:grpSpPr>
            <a:xfrm>
              <a:off x="7043777" y="4178619"/>
              <a:ext cx="763222" cy="359421"/>
              <a:chOff x="811985" y="3296192"/>
              <a:chExt cx="1330582" cy="626605"/>
            </a:xfrm>
          </p:grpSpPr>
          <p:sp>
            <p:nvSpPr>
              <p:cNvPr id="1398" name="Google Shape;1398;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9" name="Google Shape;1399;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0" name="Google Shape;1400;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1" name="Google Shape;1401;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2" name="Google Shape;1402;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3" name="Google Shape;1403;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4" name="Google Shape;1404;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5" name="Google Shape;1405;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6" name="Google Shape;1406;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7" name="Google Shape;1407;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8" name="Google Shape;1408;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9" name="Google Shape;1409;p17"/>
            <p:cNvGrpSpPr/>
            <p:nvPr/>
          </p:nvGrpSpPr>
          <p:grpSpPr>
            <a:xfrm>
              <a:off x="7516477" y="4178619"/>
              <a:ext cx="763222" cy="359421"/>
              <a:chOff x="811985" y="3296192"/>
              <a:chExt cx="1330582" cy="626605"/>
            </a:xfrm>
          </p:grpSpPr>
          <p:sp>
            <p:nvSpPr>
              <p:cNvPr id="1410" name="Google Shape;1410;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1" name="Google Shape;1411;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2" name="Google Shape;1412;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3" name="Google Shape;1413;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4" name="Google Shape;1414;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5" name="Google Shape;1415;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6" name="Google Shape;1416;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7" name="Google Shape;1417;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8" name="Google Shape;1418;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9" name="Google Shape;1419;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0" name="Google Shape;1420;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21" name="Google Shape;1421;p17"/>
            <p:cNvGrpSpPr/>
            <p:nvPr/>
          </p:nvGrpSpPr>
          <p:grpSpPr>
            <a:xfrm>
              <a:off x="7043777" y="3819194"/>
              <a:ext cx="763222" cy="359421"/>
              <a:chOff x="811985" y="3296192"/>
              <a:chExt cx="1330582" cy="626605"/>
            </a:xfrm>
          </p:grpSpPr>
          <p:sp>
            <p:nvSpPr>
              <p:cNvPr id="1422" name="Google Shape;1422;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3" name="Google Shape;1423;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4" name="Google Shape;1424;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5" name="Google Shape;1425;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6" name="Google Shape;1426;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7" name="Google Shape;1427;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8" name="Google Shape;1428;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9" name="Google Shape;1429;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33" name="Google Shape;1433;p17"/>
            <p:cNvGrpSpPr/>
            <p:nvPr/>
          </p:nvGrpSpPr>
          <p:grpSpPr>
            <a:xfrm>
              <a:off x="7516477" y="3819194"/>
              <a:ext cx="763222" cy="359421"/>
              <a:chOff x="811985" y="3296192"/>
              <a:chExt cx="1330582" cy="626605"/>
            </a:xfrm>
          </p:grpSpPr>
          <p:sp>
            <p:nvSpPr>
              <p:cNvPr id="1434" name="Google Shape;1434;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9" name="Google Shape;1439;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0" name="Google Shape;1440;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1" name="Google Shape;1441;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2" name="Google Shape;1442;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3" name="Google Shape;1443;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4" name="Google Shape;1444;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45" name="Google Shape;1445;p17"/>
            <p:cNvGrpSpPr/>
            <p:nvPr/>
          </p:nvGrpSpPr>
          <p:grpSpPr>
            <a:xfrm>
              <a:off x="6280552" y="3459769"/>
              <a:ext cx="763222" cy="359421"/>
              <a:chOff x="811985" y="3296192"/>
              <a:chExt cx="1330582" cy="626605"/>
            </a:xfrm>
          </p:grpSpPr>
          <p:sp>
            <p:nvSpPr>
              <p:cNvPr id="1446" name="Google Shape;1446;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7" name="Google Shape;1447;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8" name="Google Shape;1448;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9" name="Google Shape;1449;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0" name="Google Shape;1450;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1" name="Google Shape;1451;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2" name="Google Shape;1452;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3" name="Google Shape;1453;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4" name="Google Shape;1454;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5" name="Google Shape;1455;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6" name="Google Shape;1456;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57" name="Google Shape;1457;p17"/>
            <p:cNvGrpSpPr/>
            <p:nvPr/>
          </p:nvGrpSpPr>
          <p:grpSpPr>
            <a:xfrm>
              <a:off x="7043777" y="3459769"/>
              <a:ext cx="763222" cy="359421"/>
              <a:chOff x="811985" y="3296192"/>
              <a:chExt cx="1330582" cy="626605"/>
            </a:xfrm>
          </p:grpSpPr>
          <p:sp>
            <p:nvSpPr>
              <p:cNvPr id="1458" name="Google Shape;1458;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9" name="Google Shape;1459;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0" name="Google Shape;1460;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1" name="Google Shape;1461;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2" name="Google Shape;1462;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3" name="Google Shape;1463;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4" name="Google Shape;1464;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5" name="Google Shape;1465;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6" name="Google Shape;1466;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7" name="Google Shape;1467;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8" name="Google Shape;1468;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69" name="Google Shape;1469;p17"/>
            <p:cNvGrpSpPr/>
            <p:nvPr/>
          </p:nvGrpSpPr>
          <p:grpSpPr>
            <a:xfrm>
              <a:off x="7516477" y="3459769"/>
              <a:ext cx="763222" cy="359421"/>
              <a:chOff x="811985" y="3296192"/>
              <a:chExt cx="1330582" cy="626605"/>
            </a:xfrm>
          </p:grpSpPr>
          <p:sp>
            <p:nvSpPr>
              <p:cNvPr id="1470" name="Google Shape;1470;p1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1" name="Google Shape;1471;p1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2" name="Google Shape;1472;p1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3" name="Google Shape;1473;p1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4" name="Google Shape;1474;p1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5" name="Google Shape;1475;p1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6" name="Google Shape;1476;p1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7" name="Google Shape;1477;p1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8" name="Google Shape;1478;p1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9" name="Google Shape;1479;p1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0" name="Google Shape;1480;p1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81" name="Google Shape;1481;p17"/>
          <p:cNvGrpSpPr/>
          <p:nvPr/>
        </p:nvGrpSpPr>
        <p:grpSpPr>
          <a:xfrm flipH="1">
            <a:off x="-1130727" y="4438671"/>
            <a:ext cx="3646772" cy="729662"/>
            <a:chOff x="3844788" y="3789525"/>
            <a:chExt cx="3388878" cy="678124"/>
          </a:xfrm>
        </p:grpSpPr>
        <p:sp>
          <p:nvSpPr>
            <p:cNvPr id="1482" name="Google Shape;1482;p1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3" name="Google Shape;1483;p1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4" name="Google Shape;1484;p1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5" name="Google Shape;1485;p1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6" name="Google Shape;1486;p1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87" name="Google Shape;1487;p17"/>
          <p:cNvGrpSpPr/>
          <p:nvPr/>
        </p:nvGrpSpPr>
        <p:grpSpPr>
          <a:xfrm flipH="1">
            <a:off x="6660987" y="3681936"/>
            <a:ext cx="2783549" cy="1591677"/>
            <a:chOff x="-2150675" y="3642792"/>
            <a:chExt cx="2044472" cy="1169062"/>
          </a:xfrm>
        </p:grpSpPr>
        <p:sp>
          <p:nvSpPr>
            <p:cNvPr id="1488" name="Google Shape;1488;p17"/>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9" name="Google Shape;1489;p17"/>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0" name="Google Shape;1490;p17"/>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1" name="Google Shape;1491;p17"/>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2" name="Google Shape;1492;p17"/>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3" name="Google Shape;1493;p17"/>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4" name="Google Shape;1494;p17"/>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5" name="Google Shape;1495;p17"/>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6" name="Google Shape;1496;p17"/>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7" name="Google Shape;1497;p17"/>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8" name="Google Shape;1498;p17"/>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9" name="Google Shape;1499;p17"/>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0" name="Google Shape;1500;p17"/>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1" name="Google Shape;1501;p17"/>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2" name="Google Shape;1502;p17"/>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3" name="Google Shape;1503;p17"/>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4" name="Google Shape;1504;p17"/>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5" name="Google Shape;1505;p17"/>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6" name="Google Shape;1506;p17"/>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7" name="Google Shape;1507;p17"/>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8" name="Google Shape;1508;p17"/>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9" name="Google Shape;1509;p17"/>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0" name="Google Shape;1510;p17"/>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1" name="Google Shape;1511;p17"/>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2" name="Google Shape;1512;p17"/>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3" name="Google Shape;1513;p17"/>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4" name="Google Shape;1514;p1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5" name="Google Shape;1515;p1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6" name="Google Shape;1516;p1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7" name="Google Shape;1517;p1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8" name="Google Shape;1518;p1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9" name="Google Shape;1519;p17"/>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0" name="Google Shape;1520;p1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1" name="Google Shape;1521;p17"/>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2" name="Google Shape;1522;p17"/>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3" name="Google Shape;1523;p17"/>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4" name="Google Shape;1524;p17"/>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5" name="Google Shape;1525;p17"/>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6" name="Google Shape;1526;p17"/>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7" name="Google Shape;1527;p17"/>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8" name="Google Shape;1528;p17"/>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9" name="Google Shape;1529;p17"/>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0" name="Google Shape;1530;p17"/>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1" name="Google Shape;1531;p17"/>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2" name="Google Shape;1532;p17"/>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3" name="Google Shape;1533;p17"/>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4" name="Google Shape;1534;p17"/>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5" name="Google Shape;1535;p17"/>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6" name="Google Shape;1536;p17"/>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7" name="Google Shape;1537;p17"/>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8" name="Google Shape;1538;p17"/>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9" name="Google Shape;1539;p17"/>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0" name="Google Shape;1540;p17"/>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1" name="Google Shape;1541;p17"/>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2" name="Google Shape;1542;p17"/>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3" name="Google Shape;1543;p17"/>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4" name="Google Shape;1544;p17"/>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5" name="Google Shape;1545;p17"/>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6" name="Google Shape;1546;p17"/>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7" name="Google Shape;1547;p17"/>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8" name="Google Shape;1548;p17"/>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9" name="Google Shape;1549;p17"/>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0" name="Google Shape;1550;p17"/>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1" name="Google Shape;1551;p17"/>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2" name="Google Shape;1552;p17"/>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3" name="Google Shape;1553;p17"/>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4" name="Google Shape;1554;p17"/>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5" name="Google Shape;1555;p17"/>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6" name="Google Shape;1556;p17"/>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7" name="Google Shape;1557;p17"/>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8" name="Google Shape;1558;p17"/>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9" name="Google Shape;1559;p17"/>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0" name="Google Shape;1560;p17"/>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1" name="Google Shape;1561;p17"/>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2" name="Google Shape;1562;p17"/>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3" name="Google Shape;1563;p17"/>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17"/>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5" name="Google Shape;1565;p17"/>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6" name="Google Shape;1566;p17"/>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17"/>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17"/>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17"/>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17"/>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17"/>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17"/>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17"/>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17"/>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17"/>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17"/>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17"/>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17"/>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17"/>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17"/>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17"/>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17"/>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17"/>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17"/>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5" name="Google Shape;1585;p17"/>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6" name="Google Shape;1586;p17"/>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17"/>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17"/>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17"/>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17"/>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17"/>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17"/>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17"/>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17"/>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17"/>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17"/>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17"/>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17"/>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17"/>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17"/>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17"/>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17"/>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17"/>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17"/>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17"/>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17"/>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17"/>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17"/>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17"/>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17"/>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17"/>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17"/>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17"/>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17"/>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17"/>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17"/>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17"/>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17"/>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17"/>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17"/>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17"/>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17"/>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17"/>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17"/>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17"/>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17"/>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17"/>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17"/>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17"/>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17"/>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17"/>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17"/>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17"/>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17"/>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5" name="Google Shape;1635;p17"/>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17"/>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17"/>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17"/>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17"/>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17"/>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17"/>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17"/>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17"/>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17"/>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17"/>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17"/>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17"/>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17"/>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17"/>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17"/>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17"/>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17"/>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17"/>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17"/>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17"/>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17"/>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17"/>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17"/>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17"/>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17"/>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17"/>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17"/>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17"/>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17"/>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17"/>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17"/>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17"/>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17"/>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17"/>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7"/>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17"/>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17"/>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17"/>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17"/>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17"/>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17"/>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17"/>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17"/>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17"/>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17"/>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681" name="Google Shape;1681;p17"/>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17"/>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17"/>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17"/>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17"/>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17"/>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17"/>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1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89" name="Google Shape;1689;p17"/>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1753"/>
        <p:cNvGrpSpPr/>
        <p:nvPr/>
      </p:nvGrpSpPr>
      <p:grpSpPr>
        <a:xfrm>
          <a:off x="0" y="0"/>
          <a:ext cx="0" cy="0"/>
          <a:chOff x="0" y="0"/>
          <a:chExt cx="0" cy="0"/>
        </a:xfrm>
      </p:grpSpPr>
      <p:sp>
        <p:nvSpPr>
          <p:cNvPr id="21754" name="Google Shape;21754;p167"/>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5" name="Google Shape;21755;p167"/>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6" name="Google Shape;21756;p167"/>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7" name="Google Shape;21757;p167"/>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58" name="Google Shape;21758;p167"/>
          <p:cNvGrpSpPr/>
          <p:nvPr/>
        </p:nvGrpSpPr>
        <p:grpSpPr>
          <a:xfrm>
            <a:off x="-1022279" y="2736475"/>
            <a:ext cx="1735514" cy="1078180"/>
            <a:chOff x="-3849348" y="6952593"/>
            <a:chExt cx="3571016" cy="2218477"/>
          </a:xfrm>
        </p:grpSpPr>
        <p:sp>
          <p:nvSpPr>
            <p:cNvPr id="21759" name="Google Shape;21759;p167"/>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0" name="Google Shape;21760;p167"/>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1" name="Google Shape;21761;p167"/>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2" name="Google Shape;21762;p167"/>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3" name="Google Shape;21763;p167"/>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4" name="Google Shape;21764;p167"/>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5" name="Google Shape;21765;p167"/>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6" name="Google Shape;21766;p167"/>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7" name="Google Shape;21767;p167"/>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8" name="Google Shape;21768;p167"/>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9" name="Google Shape;21769;p167"/>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0" name="Google Shape;21770;p167"/>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1" name="Google Shape;21771;p167"/>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72" name="Google Shape;21772;p167"/>
            <p:cNvGrpSpPr/>
            <p:nvPr/>
          </p:nvGrpSpPr>
          <p:grpSpPr>
            <a:xfrm>
              <a:off x="-1539990" y="8551874"/>
              <a:ext cx="1261658" cy="594147"/>
              <a:chOff x="811985" y="3296192"/>
              <a:chExt cx="1330582" cy="626605"/>
            </a:xfrm>
          </p:grpSpPr>
          <p:sp>
            <p:nvSpPr>
              <p:cNvPr id="21773" name="Google Shape;21773;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4" name="Google Shape;21774;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5" name="Google Shape;21775;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6" name="Google Shape;21776;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7" name="Google Shape;21777;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8" name="Google Shape;21778;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9" name="Google Shape;21779;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0" name="Google Shape;21780;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1" name="Google Shape;21781;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2" name="Google Shape;21782;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3" name="Google Shape;21783;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1784" name="Google Shape;21784;p167"/>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85" name="Google Shape;21785;p167"/>
          <p:cNvGrpSpPr/>
          <p:nvPr/>
        </p:nvGrpSpPr>
        <p:grpSpPr>
          <a:xfrm>
            <a:off x="-28488" y="4636933"/>
            <a:ext cx="9201182" cy="1418253"/>
            <a:chOff x="1648300" y="2319100"/>
            <a:chExt cx="1480075" cy="228125"/>
          </a:xfrm>
        </p:grpSpPr>
        <p:sp>
          <p:nvSpPr>
            <p:cNvPr id="21786" name="Google Shape;21786;p16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7" name="Google Shape;21787;p16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8" name="Google Shape;21788;p16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9" name="Google Shape;21789;p16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0" name="Google Shape;21790;p16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1791" name="Google Shape;21791;p167"/>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792" name="Google Shape;21792;p167"/>
          <p:cNvGrpSpPr/>
          <p:nvPr/>
        </p:nvGrpSpPr>
        <p:grpSpPr>
          <a:xfrm>
            <a:off x="8430777" y="3555682"/>
            <a:ext cx="2948097" cy="1078271"/>
            <a:chOff x="5331602" y="3459769"/>
            <a:chExt cx="2948097" cy="1078271"/>
          </a:xfrm>
        </p:grpSpPr>
        <p:grpSp>
          <p:nvGrpSpPr>
            <p:cNvPr id="21793" name="Google Shape;21793;p167"/>
            <p:cNvGrpSpPr/>
            <p:nvPr/>
          </p:nvGrpSpPr>
          <p:grpSpPr>
            <a:xfrm>
              <a:off x="5331602" y="4178619"/>
              <a:ext cx="763222" cy="359421"/>
              <a:chOff x="811985" y="3296192"/>
              <a:chExt cx="1330582" cy="626605"/>
            </a:xfrm>
          </p:grpSpPr>
          <p:sp>
            <p:nvSpPr>
              <p:cNvPr id="21794" name="Google Shape;21794;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5" name="Google Shape;21795;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6" name="Google Shape;21796;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7" name="Google Shape;21797;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8" name="Google Shape;21798;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9" name="Google Shape;21799;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0" name="Google Shape;21800;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1" name="Google Shape;21801;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2" name="Google Shape;21802;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3" name="Google Shape;21803;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4" name="Google Shape;21804;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5" name="Google Shape;21805;p167"/>
            <p:cNvGrpSpPr/>
            <p:nvPr/>
          </p:nvGrpSpPr>
          <p:grpSpPr>
            <a:xfrm>
              <a:off x="5804302" y="4178619"/>
              <a:ext cx="763222" cy="359421"/>
              <a:chOff x="811985" y="3296192"/>
              <a:chExt cx="1330582" cy="626605"/>
            </a:xfrm>
          </p:grpSpPr>
          <p:sp>
            <p:nvSpPr>
              <p:cNvPr id="21806" name="Google Shape;21806;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7" name="Google Shape;21807;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8" name="Google Shape;21808;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09" name="Google Shape;21809;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0" name="Google Shape;21810;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1" name="Google Shape;21811;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2" name="Google Shape;21812;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3" name="Google Shape;21813;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4" name="Google Shape;21814;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5" name="Google Shape;21815;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6" name="Google Shape;21816;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17" name="Google Shape;21817;p167"/>
            <p:cNvGrpSpPr/>
            <p:nvPr/>
          </p:nvGrpSpPr>
          <p:grpSpPr>
            <a:xfrm>
              <a:off x="5331602" y="3819194"/>
              <a:ext cx="763222" cy="359421"/>
              <a:chOff x="811985" y="3296192"/>
              <a:chExt cx="1330582" cy="626605"/>
            </a:xfrm>
          </p:grpSpPr>
          <p:sp>
            <p:nvSpPr>
              <p:cNvPr id="21818" name="Google Shape;21818;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9" name="Google Shape;21819;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0" name="Google Shape;21820;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1" name="Google Shape;21821;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2" name="Google Shape;21822;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3" name="Google Shape;21823;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4" name="Google Shape;21824;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5" name="Google Shape;21825;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6" name="Google Shape;21826;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7" name="Google Shape;21827;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8" name="Google Shape;21828;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29" name="Google Shape;21829;p167"/>
            <p:cNvGrpSpPr/>
            <p:nvPr/>
          </p:nvGrpSpPr>
          <p:grpSpPr>
            <a:xfrm>
              <a:off x="5804302" y="3819194"/>
              <a:ext cx="763222" cy="359421"/>
              <a:chOff x="811985" y="3296192"/>
              <a:chExt cx="1330582" cy="626605"/>
            </a:xfrm>
          </p:grpSpPr>
          <p:sp>
            <p:nvSpPr>
              <p:cNvPr id="21830" name="Google Shape;21830;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1" name="Google Shape;21831;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2" name="Google Shape;21832;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3" name="Google Shape;21833;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4" name="Google Shape;21834;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5" name="Google Shape;21835;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6" name="Google Shape;21836;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7" name="Google Shape;21837;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8" name="Google Shape;21838;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9" name="Google Shape;21839;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0" name="Google Shape;21840;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41" name="Google Shape;21841;p167"/>
            <p:cNvGrpSpPr/>
            <p:nvPr/>
          </p:nvGrpSpPr>
          <p:grpSpPr>
            <a:xfrm>
              <a:off x="6280552" y="4178619"/>
              <a:ext cx="763222" cy="359421"/>
              <a:chOff x="811985" y="3296192"/>
              <a:chExt cx="1330582" cy="626605"/>
            </a:xfrm>
          </p:grpSpPr>
          <p:sp>
            <p:nvSpPr>
              <p:cNvPr id="21842" name="Google Shape;21842;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3" name="Google Shape;21843;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4" name="Google Shape;21844;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5" name="Google Shape;21845;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6" name="Google Shape;21846;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7" name="Google Shape;21847;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8" name="Google Shape;21848;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9" name="Google Shape;21849;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0" name="Google Shape;21850;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1" name="Google Shape;21851;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2" name="Google Shape;21852;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53" name="Google Shape;21853;p167"/>
            <p:cNvGrpSpPr/>
            <p:nvPr/>
          </p:nvGrpSpPr>
          <p:grpSpPr>
            <a:xfrm>
              <a:off x="6280552" y="3819194"/>
              <a:ext cx="763222" cy="359421"/>
              <a:chOff x="811985" y="3296192"/>
              <a:chExt cx="1330582" cy="626605"/>
            </a:xfrm>
          </p:grpSpPr>
          <p:sp>
            <p:nvSpPr>
              <p:cNvPr id="21854" name="Google Shape;21854;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5" name="Google Shape;21855;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6" name="Google Shape;21856;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7" name="Google Shape;21857;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8" name="Google Shape;21858;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9" name="Google Shape;21859;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0" name="Google Shape;21860;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1" name="Google Shape;21861;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2" name="Google Shape;21862;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3" name="Google Shape;21863;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4" name="Google Shape;21864;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65" name="Google Shape;21865;p167"/>
            <p:cNvGrpSpPr/>
            <p:nvPr/>
          </p:nvGrpSpPr>
          <p:grpSpPr>
            <a:xfrm>
              <a:off x="7043777" y="4178619"/>
              <a:ext cx="763222" cy="359421"/>
              <a:chOff x="811985" y="3296192"/>
              <a:chExt cx="1330582" cy="626605"/>
            </a:xfrm>
          </p:grpSpPr>
          <p:sp>
            <p:nvSpPr>
              <p:cNvPr id="21866" name="Google Shape;21866;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7" name="Google Shape;21867;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8" name="Google Shape;21868;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9" name="Google Shape;21869;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0" name="Google Shape;21870;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1" name="Google Shape;21871;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2" name="Google Shape;21872;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3" name="Google Shape;21873;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4" name="Google Shape;21874;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5" name="Google Shape;21875;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6" name="Google Shape;21876;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77" name="Google Shape;21877;p167"/>
            <p:cNvGrpSpPr/>
            <p:nvPr/>
          </p:nvGrpSpPr>
          <p:grpSpPr>
            <a:xfrm>
              <a:off x="7516477" y="4178619"/>
              <a:ext cx="763222" cy="359421"/>
              <a:chOff x="811985" y="3296192"/>
              <a:chExt cx="1330582" cy="626605"/>
            </a:xfrm>
          </p:grpSpPr>
          <p:sp>
            <p:nvSpPr>
              <p:cNvPr id="21878" name="Google Shape;21878;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9" name="Google Shape;21879;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0" name="Google Shape;21880;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1" name="Google Shape;21881;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2" name="Google Shape;21882;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3" name="Google Shape;21883;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4" name="Google Shape;21884;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5" name="Google Shape;21885;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6" name="Google Shape;21886;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7" name="Google Shape;21887;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8" name="Google Shape;21888;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89" name="Google Shape;21889;p167"/>
            <p:cNvGrpSpPr/>
            <p:nvPr/>
          </p:nvGrpSpPr>
          <p:grpSpPr>
            <a:xfrm>
              <a:off x="7043777" y="3819194"/>
              <a:ext cx="763222" cy="359421"/>
              <a:chOff x="811985" y="3296192"/>
              <a:chExt cx="1330582" cy="626605"/>
            </a:xfrm>
          </p:grpSpPr>
          <p:sp>
            <p:nvSpPr>
              <p:cNvPr id="21890" name="Google Shape;21890;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1" name="Google Shape;21891;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2" name="Google Shape;21892;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3" name="Google Shape;21893;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4" name="Google Shape;21894;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5" name="Google Shape;21895;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6" name="Google Shape;21896;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7" name="Google Shape;21897;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8" name="Google Shape;21898;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9" name="Google Shape;21899;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0" name="Google Shape;21900;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01" name="Google Shape;21901;p167"/>
            <p:cNvGrpSpPr/>
            <p:nvPr/>
          </p:nvGrpSpPr>
          <p:grpSpPr>
            <a:xfrm>
              <a:off x="7516477" y="3819194"/>
              <a:ext cx="763222" cy="359421"/>
              <a:chOff x="811985" y="3296192"/>
              <a:chExt cx="1330582" cy="626605"/>
            </a:xfrm>
          </p:grpSpPr>
          <p:sp>
            <p:nvSpPr>
              <p:cNvPr id="21902" name="Google Shape;21902;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3" name="Google Shape;21903;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4" name="Google Shape;21904;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5" name="Google Shape;21905;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6" name="Google Shape;21906;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7" name="Google Shape;21907;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8" name="Google Shape;21908;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9" name="Google Shape;21909;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0" name="Google Shape;21910;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1" name="Google Shape;21911;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2" name="Google Shape;21912;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13" name="Google Shape;21913;p167"/>
            <p:cNvGrpSpPr/>
            <p:nvPr/>
          </p:nvGrpSpPr>
          <p:grpSpPr>
            <a:xfrm>
              <a:off x="6280552" y="3459769"/>
              <a:ext cx="763222" cy="359421"/>
              <a:chOff x="811985" y="3296192"/>
              <a:chExt cx="1330582" cy="626605"/>
            </a:xfrm>
          </p:grpSpPr>
          <p:sp>
            <p:nvSpPr>
              <p:cNvPr id="21914" name="Google Shape;21914;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5" name="Google Shape;21915;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6" name="Google Shape;21916;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7" name="Google Shape;21917;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8" name="Google Shape;21918;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9" name="Google Shape;21919;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0" name="Google Shape;21920;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1" name="Google Shape;21921;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2" name="Google Shape;21922;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3" name="Google Shape;21923;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4" name="Google Shape;21924;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25" name="Google Shape;21925;p167"/>
            <p:cNvGrpSpPr/>
            <p:nvPr/>
          </p:nvGrpSpPr>
          <p:grpSpPr>
            <a:xfrm>
              <a:off x="7043777" y="3459769"/>
              <a:ext cx="763222" cy="359421"/>
              <a:chOff x="811985" y="3296192"/>
              <a:chExt cx="1330582" cy="626605"/>
            </a:xfrm>
          </p:grpSpPr>
          <p:sp>
            <p:nvSpPr>
              <p:cNvPr id="21926" name="Google Shape;21926;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7" name="Google Shape;21927;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8" name="Google Shape;21928;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9" name="Google Shape;21929;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0" name="Google Shape;21930;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1" name="Google Shape;21931;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2" name="Google Shape;21932;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3" name="Google Shape;21933;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4" name="Google Shape;21934;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5" name="Google Shape;21935;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6" name="Google Shape;21936;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37" name="Google Shape;21937;p167"/>
            <p:cNvGrpSpPr/>
            <p:nvPr/>
          </p:nvGrpSpPr>
          <p:grpSpPr>
            <a:xfrm>
              <a:off x="7516477" y="3459769"/>
              <a:ext cx="763222" cy="359421"/>
              <a:chOff x="811985" y="3296192"/>
              <a:chExt cx="1330582" cy="626605"/>
            </a:xfrm>
          </p:grpSpPr>
          <p:sp>
            <p:nvSpPr>
              <p:cNvPr id="21938" name="Google Shape;21938;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9" name="Google Shape;21939;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0" name="Google Shape;21940;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1" name="Google Shape;21941;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2" name="Google Shape;21942;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3" name="Google Shape;21943;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4" name="Google Shape;21944;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5" name="Google Shape;21945;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6" name="Google Shape;21946;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7" name="Google Shape;21947;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8" name="Google Shape;21948;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1949" name="Google Shape;21949;p167"/>
          <p:cNvGrpSpPr/>
          <p:nvPr/>
        </p:nvGrpSpPr>
        <p:grpSpPr>
          <a:xfrm flipH="1">
            <a:off x="-2234873" y="3555682"/>
            <a:ext cx="2948097" cy="1078271"/>
            <a:chOff x="5331602" y="3459769"/>
            <a:chExt cx="2948097" cy="1078271"/>
          </a:xfrm>
        </p:grpSpPr>
        <p:grpSp>
          <p:nvGrpSpPr>
            <p:cNvPr id="21950" name="Google Shape;21950;p167"/>
            <p:cNvGrpSpPr/>
            <p:nvPr/>
          </p:nvGrpSpPr>
          <p:grpSpPr>
            <a:xfrm>
              <a:off x="5331602" y="4178619"/>
              <a:ext cx="763222" cy="359421"/>
              <a:chOff x="811985" y="3296192"/>
              <a:chExt cx="1330582" cy="626605"/>
            </a:xfrm>
          </p:grpSpPr>
          <p:sp>
            <p:nvSpPr>
              <p:cNvPr id="21951" name="Google Shape;21951;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2" name="Google Shape;21952;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3" name="Google Shape;21953;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4" name="Google Shape;21954;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5" name="Google Shape;21955;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6" name="Google Shape;21956;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7" name="Google Shape;21957;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8" name="Google Shape;21958;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9" name="Google Shape;21959;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0" name="Google Shape;21960;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1" name="Google Shape;21961;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62" name="Google Shape;21962;p167"/>
            <p:cNvGrpSpPr/>
            <p:nvPr/>
          </p:nvGrpSpPr>
          <p:grpSpPr>
            <a:xfrm>
              <a:off x="5804302" y="4178619"/>
              <a:ext cx="763222" cy="359421"/>
              <a:chOff x="811985" y="3296192"/>
              <a:chExt cx="1330582" cy="626605"/>
            </a:xfrm>
          </p:grpSpPr>
          <p:sp>
            <p:nvSpPr>
              <p:cNvPr id="21963" name="Google Shape;21963;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4" name="Google Shape;21964;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5" name="Google Shape;21965;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6" name="Google Shape;21966;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7" name="Google Shape;21967;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8" name="Google Shape;21968;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9" name="Google Shape;21969;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0" name="Google Shape;21970;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1" name="Google Shape;21971;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2" name="Google Shape;21972;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3" name="Google Shape;21973;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74" name="Google Shape;21974;p167"/>
            <p:cNvGrpSpPr/>
            <p:nvPr/>
          </p:nvGrpSpPr>
          <p:grpSpPr>
            <a:xfrm>
              <a:off x="5331602" y="3819194"/>
              <a:ext cx="763222" cy="359421"/>
              <a:chOff x="811985" y="3296192"/>
              <a:chExt cx="1330582" cy="626605"/>
            </a:xfrm>
          </p:grpSpPr>
          <p:sp>
            <p:nvSpPr>
              <p:cNvPr id="21975" name="Google Shape;21975;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6" name="Google Shape;21976;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7" name="Google Shape;21977;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8" name="Google Shape;21978;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9" name="Google Shape;21979;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0" name="Google Shape;21980;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1" name="Google Shape;21981;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2" name="Google Shape;21982;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3" name="Google Shape;21983;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4" name="Google Shape;21984;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5" name="Google Shape;21985;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86" name="Google Shape;21986;p167"/>
            <p:cNvGrpSpPr/>
            <p:nvPr/>
          </p:nvGrpSpPr>
          <p:grpSpPr>
            <a:xfrm>
              <a:off x="5804302" y="3819194"/>
              <a:ext cx="763222" cy="359421"/>
              <a:chOff x="811985" y="3296192"/>
              <a:chExt cx="1330582" cy="626605"/>
            </a:xfrm>
          </p:grpSpPr>
          <p:sp>
            <p:nvSpPr>
              <p:cNvPr id="21987" name="Google Shape;21987;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8" name="Google Shape;21988;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9" name="Google Shape;21989;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0" name="Google Shape;21990;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1" name="Google Shape;21991;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2" name="Google Shape;21992;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3" name="Google Shape;21993;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4" name="Google Shape;21994;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5" name="Google Shape;21995;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6" name="Google Shape;21996;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7" name="Google Shape;21997;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98" name="Google Shape;21998;p167"/>
            <p:cNvGrpSpPr/>
            <p:nvPr/>
          </p:nvGrpSpPr>
          <p:grpSpPr>
            <a:xfrm>
              <a:off x="6280552" y="4178619"/>
              <a:ext cx="763222" cy="359421"/>
              <a:chOff x="811985" y="3296192"/>
              <a:chExt cx="1330582" cy="626605"/>
            </a:xfrm>
          </p:grpSpPr>
          <p:sp>
            <p:nvSpPr>
              <p:cNvPr id="21999" name="Google Shape;21999;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0" name="Google Shape;22000;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1" name="Google Shape;22001;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2" name="Google Shape;22002;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3" name="Google Shape;22003;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4" name="Google Shape;22004;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5" name="Google Shape;22005;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6" name="Google Shape;22006;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7" name="Google Shape;22007;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8" name="Google Shape;22008;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9" name="Google Shape;22009;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10" name="Google Shape;22010;p167"/>
            <p:cNvGrpSpPr/>
            <p:nvPr/>
          </p:nvGrpSpPr>
          <p:grpSpPr>
            <a:xfrm>
              <a:off x="6280552" y="3819194"/>
              <a:ext cx="763222" cy="359421"/>
              <a:chOff x="811985" y="3296192"/>
              <a:chExt cx="1330582" cy="626605"/>
            </a:xfrm>
          </p:grpSpPr>
          <p:sp>
            <p:nvSpPr>
              <p:cNvPr id="22011" name="Google Shape;22011;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2" name="Google Shape;22012;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3" name="Google Shape;22013;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4" name="Google Shape;22014;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5" name="Google Shape;22015;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6" name="Google Shape;22016;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7" name="Google Shape;22017;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8" name="Google Shape;22018;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9" name="Google Shape;22019;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0" name="Google Shape;22020;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1" name="Google Shape;22021;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22" name="Google Shape;22022;p167"/>
            <p:cNvGrpSpPr/>
            <p:nvPr/>
          </p:nvGrpSpPr>
          <p:grpSpPr>
            <a:xfrm>
              <a:off x="7043777" y="4178619"/>
              <a:ext cx="763222" cy="359421"/>
              <a:chOff x="811985" y="3296192"/>
              <a:chExt cx="1330582" cy="626605"/>
            </a:xfrm>
          </p:grpSpPr>
          <p:sp>
            <p:nvSpPr>
              <p:cNvPr id="22023" name="Google Shape;22023;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4" name="Google Shape;22024;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5" name="Google Shape;22025;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6" name="Google Shape;22026;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7" name="Google Shape;22027;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8" name="Google Shape;22028;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9" name="Google Shape;22029;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0" name="Google Shape;22030;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1" name="Google Shape;22031;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2" name="Google Shape;22032;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3" name="Google Shape;22033;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34" name="Google Shape;22034;p167"/>
            <p:cNvGrpSpPr/>
            <p:nvPr/>
          </p:nvGrpSpPr>
          <p:grpSpPr>
            <a:xfrm>
              <a:off x="7516477" y="4178619"/>
              <a:ext cx="763222" cy="359421"/>
              <a:chOff x="811985" y="3296192"/>
              <a:chExt cx="1330582" cy="626605"/>
            </a:xfrm>
          </p:grpSpPr>
          <p:sp>
            <p:nvSpPr>
              <p:cNvPr id="22035" name="Google Shape;22035;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6" name="Google Shape;22036;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7" name="Google Shape;22037;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8" name="Google Shape;22038;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9" name="Google Shape;22039;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0" name="Google Shape;22040;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1" name="Google Shape;22041;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2" name="Google Shape;22042;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3" name="Google Shape;22043;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4" name="Google Shape;22044;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5" name="Google Shape;22045;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6" name="Google Shape;22046;p167"/>
            <p:cNvGrpSpPr/>
            <p:nvPr/>
          </p:nvGrpSpPr>
          <p:grpSpPr>
            <a:xfrm>
              <a:off x="7043777" y="3819194"/>
              <a:ext cx="763222" cy="359421"/>
              <a:chOff x="811985" y="3296192"/>
              <a:chExt cx="1330582" cy="626605"/>
            </a:xfrm>
          </p:grpSpPr>
          <p:sp>
            <p:nvSpPr>
              <p:cNvPr id="22047" name="Google Shape;22047;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8" name="Google Shape;22048;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9" name="Google Shape;22049;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0" name="Google Shape;22050;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1" name="Google Shape;22051;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2" name="Google Shape;22052;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3" name="Google Shape;22053;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4" name="Google Shape;22054;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5" name="Google Shape;22055;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6" name="Google Shape;22056;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57" name="Google Shape;22057;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8" name="Google Shape;22058;p167"/>
            <p:cNvGrpSpPr/>
            <p:nvPr/>
          </p:nvGrpSpPr>
          <p:grpSpPr>
            <a:xfrm>
              <a:off x="7516477" y="3819194"/>
              <a:ext cx="763222" cy="359421"/>
              <a:chOff x="811985" y="3296192"/>
              <a:chExt cx="1330582" cy="626605"/>
            </a:xfrm>
          </p:grpSpPr>
          <p:sp>
            <p:nvSpPr>
              <p:cNvPr id="22059" name="Google Shape;22059;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0" name="Google Shape;22060;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1" name="Google Shape;22061;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2" name="Google Shape;22062;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3" name="Google Shape;22063;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4" name="Google Shape;22064;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5" name="Google Shape;22065;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6" name="Google Shape;22066;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7" name="Google Shape;22067;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8" name="Google Shape;22068;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9" name="Google Shape;22069;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70" name="Google Shape;22070;p167"/>
            <p:cNvGrpSpPr/>
            <p:nvPr/>
          </p:nvGrpSpPr>
          <p:grpSpPr>
            <a:xfrm>
              <a:off x="6280552" y="3459769"/>
              <a:ext cx="763222" cy="359421"/>
              <a:chOff x="811985" y="3296192"/>
              <a:chExt cx="1330582" cy="626605"/>
            </a:xfrm>
          </p:grpSpPr>
          <p:sp>
            <p:nvSpPr>
              <p:cNvPr id="22071" name="Google Shape;22071;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2" name="Google Shape;22072;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3" name="Google Shape;22073;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4" name="Google Shape;22074;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5" name="Google Shape;22075;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6" name="Google Shape;22076;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7" name="Google Shape;22077;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8" name="Google Shape;22078;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9" name="Google Shape;22079;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0" name="Google Shape;22080;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1" name="Google Shape;22081;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82" name="Google Shape;22082;p167"/>
            <p:cNvGrpSpPr/>
            <p:nvPr/>
          </p:nvGrpSpPr>
          <p:grpSpPr>
            <a:xfrm>
              <a:off x="7043777" y="3459769"/>
              <a:ext cx="763222" cy="359421"/>
              <a:chOff x="811985" y="3296192"/>
              <a:chExt cx="1330582" cy="626605"/>
            </a:xfrm>
          </p:grpSpPr>
          <p:sp>
            <p:nvSpPr>
              <p:cNvPr id="22083" name="Google Shape;22083;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4" name="Google Shape;22084;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5" name="Google Shape;22085;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6" name="Google Shape;22086;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7" name="Google Shape;22087;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8" name="Google Shape;22088;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9" name="Google Shape;22089;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0" name="Google Shape;22090;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1" name="Google Shape;22091;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2" name="Google Shape;22092;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3" name="Google Shape;22093;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94" name="Google Shape;22094;p167"/>
            <p:cNvGrpSpPr/>
            <p:nvPr/>
          </p:nvGrpSpPr>
          <p:grpSpPr>
            <a:xfrm>
              <a:off x="7516477" y="3459769"/>
              <a:ext cx="763222" cy="359421"/>
              <a:chOff x="811985" y="3296192"/>
              <a:chExt cx="1330582" cy="626605"/>
            </a:xfrm>
          </p:grpSpPr>
          <p:sp>
            <p:nvSpPr>
              <p:cNvPr id="22095" name="Google Shape;22095;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6" name="Google Shape;22096;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7" name="Google Shape;22097;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8" name="Google Shape;22098;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9" name="Google Shape;22099;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0" name="Google Shape;22100;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1" name="Google Shape;22101;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2" name="Google Shape;22102;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3" name="Google Shape;22103;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4" name="Google Shape;22104;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5" name="Google Shape;22105;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106" name="Google Shape;22106;p167"/>
          <p:cNvGrpSpPr/>
          <p:nvPr/>
        </p:nvGrpSpPr>
        <p:grpSpPr>
          <a:xfrm flipH="1">
            <a:off x="8430771" y="2477500"/>
            <a:ext cx="1735514" cy="1078180"/>
            <a:chOff x="-3849348" y="6952593"/>
            <a:chExt cx="3571016" cy="2218477"/>
          </a:xfrm>
        </p:grpSpPr>
        <p:sp>
          <p:nvSpPr>
            <p:cNvPr id="22107" name="Google Shape;22107;p167"/>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8" name="Google Shape;22108;p167"/>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9" name="Google Shape;22109;p167"/>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0" name="Google Shape;22110;p167"/>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1" name="Google Shape;22111;p167"/>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2" name="Google Shape;22112;p167"/>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3" name="Google Shape;22113;p167"/>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4" name="Google Shape;22114;p167"/>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5" name="Google Shape;22115;p167"/>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6" name="Google Shape;22116;p167"/>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7" name="Google Shape;22117;p167"/>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8" name="Google Shape;22118;p167"/>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9" name="Google Shape;22119;p167"/>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20" name="Google Shape;22120;p167"/>
            <p:cNvGrpSpPr/>
            <p:nvPr/>
          </p:nvGrpSpPr>
          <p:grpSpPr>
            <a:xfrm>
              <a:off x="-1539990" y="8551874"/>
              <a:ext cx="1261658" cy="594147"/>
              <a:chOff x="811985" y="3296192"/>
              <a:chExt cx="1330582" cy="626605"/>
            </a:xfrm>
          </p:grpSpPr>
          <p:sp>
            <p:nvSpPr>
              <p:cNvPr id="22121" name="Google Shape;22121;p16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2" name="Google Shape;22122;p16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3" name="Google Shape;22123;p16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4" name="Google Shape;22124;p16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5" name="Google Shape;22125;p16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6" name="Google Shape;22126;p16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7" name="Google Shape;22127;p16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8" name="Google Shape;22128;p16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9" name="Google Shape;22129;p16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0" name="Google Shape;22130;p16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1" name="Google Shape;22131;p16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2132" name="Google Shape;22132;p167"/>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3" name="Google Shape;22133;p167"/>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4" name="Google Shape;22134;p167"/>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5" name="Google Shape;22135;p167"/>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6" name="Google Shape;22136;p167"/>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7" name="Google Shape;22137;p167"/>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8" name="Google Shape;22138;p167"/>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2139"/>
        <p:cNvGrpSpPr/>
        <p:nvPr/>
      </p:nvGrpSpPr>
      <p:grpSpPr>
        <a:xfrm>
          <a:off x="0" y="0"/>
          <a:ext cx="0" cy="0"/>
          <a:chOff x="0" y="0"/>
          <a:chExt cx="0" cy="0"/>
        </a:xfrm>
      </p:grpSpPr>
      <p:sp>
        <p:nvSpPr>
          <p:cNvPr id="22140" name="Google Shape;22140;p168"/>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1" name="Google Shape;22141;p168"/>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2" name="Google Shape;22142;p168"/>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143" name="Google Shape;22143;p168"/>
          <p:cNvGrpSpPr/>
          <p:nvPr/>
        </p:nvGrpSpPr>
        <p:grpSpPr>
          <a:xfrm>
            <a:off x="1091091" y="4639051"/>
            <a:ext cx="582635" cy="355480"/>
            <a:chOff x="1170428" y="5511318"/>
            <a:chExt cx="3696921" cy="2255586"/>
          </a:xfrm>
        </p:grpSpPr>
        <p:sp>
          <p:nvSpPr>
            <p:cNvPr id="22144" name="Google Shape;22144;p16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5" name="Google Shape;22145;p16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6" name="Google Shape;22146;p16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7" name="Google Shape;22147;p16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8" name="Google Shape;22148;p16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9" name="Google Shape;22149;p16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0" name="Google Shape;22150;p16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1" name="Google Shape;22151;p16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2" name="Google Shape;22152;p16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3" name="Google Shape;22153;p16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4" name="Google Shape;22154;p16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5" name="Google Shape;22155;p16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6" name="Google Shape;22156;p16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7" name="Google Shape;22157;p16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8" name="Google Shape;22158;p16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9" name="Google Shape;22159;p16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0" name="Google Shape;22160;p16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1" name="Google Shape;22161;p16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2" name="Google Shape;22162;p16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3" name="Google Shape;22163;p16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4" name="Google Shape;22164;p16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5" name="Google Shape;22165;p16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6" name="Google Shape;22166;p16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7" name="Google Shape;22167;p16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8" name="Google Shape;22168;p16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9" name="Google Shape;22169;p16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0" name="Google Shape;22170;p16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1" name="Google Shape;22171;p16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2" name="Google Shape;22172;p16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3" name="Google Shape;22173;p16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4" name="Google Shape;22174;p16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5" name="Google Shape;22175;p16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6" name="Google Shape;22176;p16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7" name="Google Shape;22177;p16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8" name="Google Shape;22178;p16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9" name="Google Shape;22179;p16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0" name="Google Shape;22180;p16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1" name="Google Shape;22181;p16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2" name="Google Shape;22182;p16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3" name="Google Shape;22183;p16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4" name="Google Shape;22184;p16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5" name="Google Shape;22185;p16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6" name="Google Shape;22186;p16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7" name="Google Shape;22187;p16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8" name="Google Shape;22188;p16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89" name="Google Shape;22189;p168"/>
          <p:cNvGrpSpPr/>
          <p:nvPr/>
        </p:nvGrpSpPr>
        <p:grpSpPr>
          <a:xfrm>
            <a:off x="2" y="4546179"/>
            <a:ext cx="763214" cy="394458"/>
            <a:chOff x="4788538" y="2017249"/>
            <a:chExt cx="1752099" cy="905551"/>
          </a:xfrm>
        </p:grpSpPr>
        <p:sp>
          <p:nvSpPr>
            <p:cNvPr id="22190" name="Google Shape;22190;p16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1" name="Google Shape;22191;p16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2" name="Google Shape;22192;p16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3" name="Google Shape;22193;p16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94" name="Google Shape;22194;p168"/>
          <p:cNvGrpSpPr/>
          <p:nvPr/>
        </p:nvGrpSpPr>
        <p:grpSpPr>
          <a:xfrm>
            <a:off x="3843083" y="4639052"/>
            <a:ext cx="1457834" cy="355469"/>
            <a:chOff x="3583002" y="6165007"/>
            <a:chExt cx="2948097" cy="718846"/>
          </a:xfrm>
        </p:grpSpPr>
        <p:grpSp>
          <p:nvGrpSpPr>
            <p:cNvPr id="22195" name="Google Shape;22195;p168"/>
            <p:cNvGrpSpPr/>
            <p:nvPr/>
          </p:nvGrpSpPr>
          <p:grpSpPr>
            <a:xfrm>
              <a:off x="3583002" y="6524432"/>
              <a:ext cx="763222" cy="359421"/>
              <a:chOff x="811985" y="3296192"/>
              <a:chExt cx="1330582" cy="626605"/>
            </a:xfrm>
          </p:grpSpPr>
          <p:sp>
            <p:nvSpPr>
              <p:cNvPr id="22196" name="Google Shape;22196;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7" name="Google Shape;22197;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8" name="Google Shape;22198;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9" name="Google Shape;22199;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0" name="Google Shape;22200;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1" name="Google Shape;22201;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2" name="Google Shape;22202;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3" name="Google Shape;22203;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4" name="Google Shape;22204;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5" name="Google Shape;22205;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6" name="Google Shape;22206;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07" name="Google Shape;22207;p168"/>
            <p:cNvGrpSpPr/>
            <p:nvPr/>
          </p:nvGrpSpPr>
          <p:grpSpPr>
            <a:xfrm>
              <a:off x="4055702" y="6524432"/>
              <a:ext cx="763222" cy="359421"/>
              <a:chOff x="811985" y="3296192"/>
              <a:chExt cx="1330582" cy="626605"/>
            </a:xfrm>
          </p:grpSpPr>
          <p:sp>
            <p:nvSpPr>
              <p:cNvPr id="22208" name="Google Shape;22208;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9" name="Google Shape;22209;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0" name="Google Shape;22210;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1" name="Google Shape;22211;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2" name="Google Shape;22212;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3" name="Google Shape;22213;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4" name="Google Shape;22214;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5" name="Google Shape;22215;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6" name="Google Shape;22216;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7" name="Google Shape;22217;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8" name="Google Shape;22218;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19" name="Google Shape;22219;p168"/>
            <p:cNvGrpSpPr/>
            <p:nvPr/>
          </p:nvGrpSpPr>
          <p:grpSpPr>
            <a:xfrm>
              <a:off x="3583002" y="6165007"/>
              <a:ext cx="763222" cy="359421"/>
              <a:chOff x="811985" y="3296192"/>
              <a:chExt cx="1330582" cy="626605"/>
            </a:xfrm>
          </p:grpSpPr>
          <p:sp>
            <p:nvSpPr>
              <p:cNvPr id="22220" name="Google Shape;22220;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1" name="Google Shape;22221;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2" name="Google Shape;22222;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3" name="Google Shape;22223;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4" name="Google Shape;22224;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5" name="Google Shape;22225;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6" name="Google Shape;22226;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7" name="Google Shape;22227;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8" name="Google Shape;22228;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9" name="Google Shape;22229;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0" name="Google Shape;22230;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31" name="Google Shape;22231;p168"/>
            <p:cNvGrpSpPr/>
            <p:nvPr/>
          </p:nvGrpSpPr>
          <p:grpSpPr>
            <a:xfrm>
              <a:off x="4055702" y="6165007"/>
              <a:ext cx="763222" cy="359421"/>
              <a:chOff x="811985" y="3296192"/>
              <a:chExt cx="1330582" cy="626605"/>
            </a:xfrm>
          </p:grpSpPr>
          <p:sp>
            <p:nvSpPr>
              <p:cNvPr id="22232" name="Google Shape;22232;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3" name="Google Shape;22233;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4" name="Google Shape;22234;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5" name="Google Shape;22235;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6" name="Google Shape;22236;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7" name="Google Shape;22237;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8" name="Google Shape;22238;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9" name="Google Shape;22239;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0" name="Google Shape;22240;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1" name="Google Shape;22241;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2" name="Google Shape;22242;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43" name="Google Shape;22243;p168"/>
            <p:cNvGrpSpPr/>
            <p:nvPr/>
          </p:nvGrpSpPr>
          <p:grpSpPr>
            <a:xfrm>
              <a:off x="4531952" y="6524432"/>
              <a:ext cx="763222" cy="359421"/>
              <a:chOff x="811985" y="3296192"/>
              <a:chExt cx="1330582" cy="626605"/>
            </a:xfrm>
          </p:grpSpPr>
          <p:sp>
            <p:nvSpPr>
              <p:cNvPr id="22244" name="Google Shape;22244;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5" name="Google Shape;22245;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6" name="Google Shape;22246;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7" name="Google Shape;22247;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8" name="Google Shape;22248;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9" name="Google Shape;22249;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0" name="Google Shape;22250;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1" name="Google Shape;22251;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2" name="Google Shape;22252;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3" name="Google Shape;22253;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4" name="Google Shape;22254;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55" name="Google Shape;22255;p168"/>
            <p:cNvGrpSpPr/>
            <p:nvPr/>
          </p:nvGrpSpPr>
          <p:grpSpPr>
            <a:xfrm>
              <a:off x="4531952" y="6165007"/>
              <a:ext cx="763222" cy="359421"/>
              <a:chOff x="811985" y="3296192"/>
              <a:chExt cx="1330582" cy="626605"/>
            </a:xfrm>
          </p:grpSpPr>
          <p:sp>
            <p:nvSpPr>
              <p:cNvPr id="22256" name="Google Shape;22256;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7" name="Google Shape;22257;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8" name="Google Shape;22258;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9" name="Google Shape;22259;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0" name="Google Shape;22260;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1" name="Google Shape;22261;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2" name="Google Shape;22262;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3" name="Google Shape;22263;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4" name="Google Shape;22264;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5" name="Google Shape;22265;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6" name="Google Shape;22266;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67" name="Google Shape;22267;p168"/>
            <p:cNvGrpSpPr/>
            <p:nvPr/>
          </p:nvGrpSpPr>
          <p:grpSpPr>
            <a:xfrm>
              <a:off x="5295177" y="6524432"/>
              <a:ext cx="763222" cy="359421"/>
              <a:chOff x="811985" y="3296192"/>
              <a:chExt cx="1330582" cy="626605"/>
            </a:xfrm>
          </p:grpSpPr>
          <p:sp>
            <p:nvSpPr>
              <p:cNvPr id="22268" name="Google Shape;22268;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9" name="Google Shape;22269;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0" name="Google Shape;22270;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1" name="Google Shape;22271;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2" name="Google Shape;22272;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3" name="Google Shape;22273;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4" name="Google Shape;22274;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5" name="Google Shape;22275;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6" name="Google Shape;22276;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7" name="Google Shape;22277;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8" name="Google Shape;22278;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79" name="Google Shape;22279;p168"/>
            <p:cNvGrpSpPr/>
            <p:nvPr/>
          </p:nvGrpSpPr>
          <p:grpSpPr>
            <a:xfrm>
              <a:off x="5767877" y="6524432"/>
              <a:ext cx="763222" cy="359421"/>
              <a:chOff x="811985" y="3296192"/>
              <a:chExt cx="1330582" cy="626605"/>
            </a:xfrm>
          </p:grpSpPr>
          <p:sp>
            <p:nvSpPr>
              <p:cNvPr id="22280" name="Google Shape;22280;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1" name="Google Shape;22281;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2" name="Google Shape;22282;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3" name="Google Shape;22283;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4" name="Google Shape;22284;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5" name="Google Shape;22285;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6" name="Google Shape;22286;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7" name="Google Shape;22287;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8" name="Google Shape;22288;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9" name="Google Shape;22289;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0" name="Google Shape;22290;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91" name="Google Shape;22291;p168"/>
            <p:cNvGrpSpPr/>
            <p:nvPr/>
          </p:nvGrpSpPr>
          <p:grpSpPr>
            <a:xfrm>
              <a:off x="5295177" y="6165007"/>
              <a:ext cx="763222" cy="359421"/>
              <a:chOff x="811985" y="3296192"/>
              <a:chExt cx="1330582" cy="626605"/>
            </a:xfrm>
          </p:grpSpPr>
          <p:sp>
            <p:nvSpPr>
              <p:cNvPr id="22292" name="Google Shape;22292;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3" name="Google Shape;22293;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4" name="Google Shape;22294;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5" name="Google Shape;22295;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6" name="Google Shape;22296;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7" name="Google Shape;22297;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8" name="Google Shape;22298;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9" name="Google Shape;22299;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0" name="Google Shape;22300;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1" name="Google Shape;22301;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2" name="Google Shape;22302;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03" name="Google Shape;22303;p168"/>
            <p:cNvGrpSpPr/>
            <p:nvPr/>
          </p:nvGrpSpPr>
          <p:grpSpPr>
            <a:xfrm>
              <a:off x="5767877" y="6165007"/>
              <a:ext cx="763222" cy="359421"/>
              <a:chOff x="811985" y="3296192"/>
              <a:chExt cx="1330582" cy="626605"/>
            </a:xfrm>
          </p:grpSpPr>
          <p:sp>
            <p:nvSpPr>
              <p:cNvPr id="22304" name="Google Shape;22304;p1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5" name="Google Shape;22305;p1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6" name="Google Shape;22306;p1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7" name="Google Shape;22307;p1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8" name="Google Shape;22308;p1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9" name="Google Shape;22309;p1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0" name="Google Shape;22310;p1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1" name="Google Shape;22311;p1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2" name="Google Shape;22312;p1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3" name="Google Shape;22313;p1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4" name="Google Shape;22314;p1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315" name="Google Shape;22315;p168"/>
          <p:cNvGrpSpPr/>
          <p:nvPr/>
        </p:nvGrpSpPr>
        <p:grpSpPr>
          <a:xfrm>
            <a:off x="7485518" y="4597634"/>
            <a:ext cx="2747789" cy="601531"/>
            <a:chOff x="-5289728" y="8265919"/>
            <a:chExt cx="4607292" cy="1008942"/>
          </a:xfrm>
        </p:grpSpPr>
        <p:sp>
          <p:nvSpPr>
            <p:cNvPr id="22316" name="Google Shape;22316;p16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7" name="Google Shape;22317;p16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8" name="Google Shape;22318;p16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9" name="Google Shape;22319;p16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0" name="Google Shape;22320;p16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1" name="Google Shape;22321;p16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2" name="Google Shape;22322;p16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3" name="Google Shape;22323;p16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4" name="Google Shape;22324;p16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5" name="Google Shape;22325;p16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6" name="Google Shape;22326;p16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7" name="Google Shape;22327;p16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28" name="Google Shape;22328;p168"/>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9" name="Google Shape;22329;p168"/>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0" name="Google Shape;22330;p168"/>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1" name="Google Shape;22331;p168"/>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2" name="Google Shape;22332;p168"/>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3" name="Google Shape;22333;p168"/>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4" name="Google Shape;22334;p168"/>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22338"/>
        <p:cNvGrpSpPr/>
        <p:nvPr/>
      </p:nvGrpSpPr>
      <p:grpSpPr>
        <a:xfrm>
          <a:off x="0" y="0"/>
          <a:ext cx="0" cy="0"/>
          <a:chOff x="0" y="0"/>
          <a:chExt cx="0" cy="0"/>
        </a:xfrm>
      </p:grpSpPr>
      <p:sp>
        <p:nvSpPr>
          <p:cNvPr id="22339" name="Google Shape;22339;p170"/>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40" name="Google Shape;22340;p170"/>
          <p:cNvGrpSpPr/>
          <p:nvPr/>
        </p:nvGrpSpPr>
        <p:grpSpPr>
          <a:xfrm>
            <a:off x="12" y="4450097"/>
            <a:ext cx="6172209" cy="951372"/>
            <a:chOff x="1648300" y="2319100"/>
            <a:chExt cx="1480075" cy="228125"/>
          </a:xfrm>
        </p:grpSpPr>
        <p:sp>
          <p:nvSpPr>
            <p:cNvPr id="22341" name="Google Shape;22341;p170"/>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2" name="Google Shape;22342;p170"/>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3" name="Google Shape;22343;p170"/>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4" name="Google Shape;22344;p170"/>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5" name="Google Shape;22345;p170"/>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346" name="Google Shape;22346;p170"/>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7" name="Google Shape;22347;p170"/>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8" name="Google Shape;22348;p170"/>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9" name="Google Shape;22349;p170"/>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0" name="Google Shape;22350;p170"/>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22351" name="Google Shape;22351;p170"/>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2352"/>
        <p:cNvGrpSpPr/>
        <p:nvPr/>
      </p:nvGrpSpPr>
      <p:grpSpPr>
        <a:xfrm>
          <a:off x="0" y="0"/>
          <a:ext cx="0" cy="0"/>
          <a:chOff x="0" y="0"/>
          <a:chExt cx="0" cy="0"/>
        </a:xfrm>
      </p:grpSpPr>
      <p:sp>
        <p:nvSpPr>
          <p:cNvPr id="22353" name="Google Shape;22353;p171"/>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4" name="Google Shape;22354;p171"/>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5" name="Google Shape;22355;p171"/>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6" name="Google Shape;22356;p171"/>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7" name="Google Shape;22357;p171"/>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8" name="Google Shape;22358;p171"/>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9" name="Google Shape;22359;p171"/>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0" name="Google Shape;22360;p171"/>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1" name="Google Shape;22361;p171"/>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2362" name="Google Shape;22362;p171"/>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2363" name="Google Shape;22363;p171"/>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2364"/>
        <p:cNvGrpSpPr/>
        <p:nvPr/>
      </p:nvGrpSpPr>
      <p:grpSpPr>
        <a:xfrm>
          <a:off x="0" y="0"/>
          <a:ext cx="0" cy="0"/>
          <a:chOff x="0" y="0"/>
          <a:chExt cx="0" cy="0"/>
        </a:xfrm>
      </p:grpSpPr>
      <p:sp>
        <p:nvSpPr>
          <p:cNvPr id="22365" name="Google Shape;22365;p172"/>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366" name="Google Shape;22366;p172"/>
          <p:cNvGrpSpPr/>
          <p:nvPr/>
        </p:nvGrpSpPr>
        <p:grpSpPr>
          <a:xfrm>
            <a:off x="51" y="4724716"/>
            <a:ext cx="9144051" cy="1409448"/>
            <a:chOff x="1648300" y="2319100"/>
            <a:chExt cx="1480075" cy="228125"/>
          </a:xfrm>
        </p:grpSpPr>
        <p:sp>
          <p:nvSpPr>
            <p:cNvPr id="22367" name="Google Shape;22367;p172"/>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8" name="Google Shape;22368;p172"/>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9" name="Google Shape;22369;p172"/>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0" name="Google Shape;22370;p172"/>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1" name="Google Shape;22371;p172"/>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72" name="Google Shape;22372;p172"/>
          <p:cNvGrpSpPr/>
          <p:nvPr/>
        </p:nvGrpSpPr>
        <p:grpSpPr>
          <a:xfrm>
            <a:off x="6969370" y="4428598"/>
            <a:ext cx="3973473" cy="1022007"/>
            <a:chOff x="3880030" y="4285451"/>
            <a:chExt cx="2528781" cy="650421"/>
          </a:xfrm>
        </p:grpSpPr>
        <p:grpSp>
          <p:nvGrpSpPr>
            <p:cNvPr id="22373" name="Google Shape;22373;p172"/>
            <p:cNvGrpSpPr/>
            <p:nvPr/>
          </p:nvGrpSpPr>
          <p:grpSpPr>
            <a:xfrm>
              <a:off x="4370131" y="4285451"/>
              <a:ext cx="1389733" cy="508297"/>
              <a:chOff x="5331602" y="3459769"/>
              <a:chExt cx="2948097" cy="1078271"/>
            </a:xfrm>
          </p:grpSpPr>
          <p:grpSp>
            <p:nvGrpSpPr>
              <p:cNvPr id="22374" name="Google Shape;22374;p172"/>
              <p:cNvGrpSpPr/>
              <p:nvPr/>
            </p:nvGrpSpPr>
            <p:grpSpPr>
              <a:xfrm>
                <a:off x="5331602" y="4178619"/>
                <a:ext cx="763222" cy="359421"/>
                <a:chOff x="811985" y="3296192"/>
                <a:chExt cx="1330582" cy="626605"/>
              </a:xfrm>
            </p:grpSpPr>
            <p:sp>
              <p:nvSpPr>
                <p:cNvPr id="22375" name="Google Shape;22375;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6" name="Google Shape;22376;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7" name="Google Shape;22377;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8" name="Google Shape;22378;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9" name="Google Shape;22379;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0" name="Google Shape;22380;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1" name="Google Shape;22381;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2" name="Google Shape;22382;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3" name="Google Shape;22383;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4" name="Google Shape;22384;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5" name="Google Shape;22385;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86" name="Google Shape;22386;p172"/>
              <p:cNvGrpSpPr/>
              <p:nvPr/>
            </p:nvGrpSpPr>
            <p:grpSpPr>
              <a:xfrm>
                <a:off x="5804302" y="4178619"/>
                <a:ext cx="763222" cy="359421"/>
                <a:chOff x="811985" y="3296192"/>
                <a:chExt cx="1330582" cy="626605"/>
              </a:xfrm>
            </p:grpSpPr>
            <p:sp>
              <p:nvSpPr>
                <p:cNvPr id="22387" name="Google Shape;22387;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8" name="Google Shape;22388;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9" name="Google Shape;22389;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0" name="Google Shape;22390;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1" name="Google Shape;22391;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2" name="Google Shape;22392;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3" name="Google Shape;22393;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4" name="Google Shape;22394;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5" name="Google Shape;22395;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6" name="Google Shape;22396;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7" name="Google Shape;22397;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398" name="Google Shape;22398;p172"/>
              <p:cNvGrpSpPr/>
              <p:nvPr/>
            </p:nvGrpSpPr>
            <p:grpSpPr>
              <a:xfrm>
                <a:off x="5331602" y="3819194"/>
                <a:ext cx="763222" cy="359421"/>
                <a:chOff x="811985" y="3296192"/>
                <a:chExt cx="1330582" cy="626605"/>
              </a:xfrm>
            </p:grpSpPr>
            <p:sp>
              <p:nvSpPr>
                <p:cNvPr id="22399" name="Google Shape;22399;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0" name="Google Shape;22400;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1" name="Google Shape;22401;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2" name="Google Shape;22402;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3" name="Google Shape;22403;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4" name="Google Shape;22404;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5" name="Google Shape;22405;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6" name="Google Shape;22406;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7" name="Google Shape;22407;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8" name="Google Shape;22408;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9" name="Google Shape;22409;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10" name="Google Shape;22410;p172"/>
              <p:cNvGrpSpPr/>
              <p:nvPr/>
            </p:nvGrpSpPr>
            <p:grpSpPr>
              <a:xfrm>
                <a:off x="5804302" y="3819194"/>
                <a:ext cx="763222" cy="359421"/>
                <a:chOff x="811985" y="3296192"/>
                <a:chExt cx="1330582" cy="626605"/>
              </a:xfrm>
            </p:grpSpPr>
            <p:sp>
              <p:nvSpPr>
                <p:cNvPr id="22411" name="Google Shape;22411;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2" name="Google Shape;22412;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3" name="Google Shape;22413;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4" name="Google Shape;22414;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5" name="Google Shape;22415;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6" name="Google Shape;22416;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7" name="Google Shape;22417;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8" name="Google Shape;22418;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9" name="Google Shape;22419;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0" name="Google Shape;22420;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1" name="Google Shape;22421;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22" name="Google Shape;22422;p172"/>
              <p:cNvGrpSpPr/>
              <p:nvPr/>
            </p:nvGrpSpPr>
            <p:grpSpPr>
              <a:xfrm>
                <a:off x="6280552" y="4178619"/>
                <a:ext cx="763222" cy="359421"/>
                <a:chOff x="811985" y="3296192"/>
                <a:chExt cx="1330582" cy="626605"/>
              </a:xfrm>
            </p:grpSpPr>
            <p:sp>
              <p:nvSpPr>
                <p:cNvPr id="22423" name="Google Shape;22423;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4" name="Google Shape;22424;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5" name="Google Shape;22425;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6" name="Google Shape;22426;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7" name="Google Shape;22427;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8" name="Google Shape;22428;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9" name="Google Shape;22429;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0" name="Google Shape;22430;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1" name="Google Shape;22431;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2" name="Google Shape;22432;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3" name="Google Shape;22433;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34" name="Google Shape;22434;p172"/>
              <p:cNvGrpSpPr/>
              <p:nvPr/>
            </p:nvGrpSpPr>
            <p:grpSpPr>
              <a:xfrm>
                <a:off x="6280552" y="3819194"/>
                <a:ext cx="763222" cy="359421"/>
                <a:chOff x="811985" y="3296192"/>
                <a:chExt cx="1330582" cy="626605"/>
              </a:xfrm>
            </p:grpSpPr>
            <p:sp>
              <p:nvSpPr>
                <p:cNvPr id="22435" name="Google Shape;22435;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6" name="Google Shape;22436;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7" name="Google Shape;22437;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8" name="Google Shape;22438;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9" name="Google Shape;22439;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0" name="Google Shape;22440;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1" name="Google Shape;22441;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2" name="Google Shape;22442;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3" name="Google Shape;22443;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4" name="Google Shape;22444;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5" name="Google Shape;22445;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46" name="Google Shape;22446;p172"/>
              <p:cNvGrpSpPr/>
              <p:nvPr/>
            </p:nvGrpSpPr>
            <p:grpSpPr>
              <a:xfrm>
                <a:off x="7043777" y="4178619"/>
                <a:ext cx="763222" cy="359421"/>
                <a:chOff x="811985" y="3296192"/>
                <a:chExt cx="1330582" cy="626605"/>
              </a:xfrm>
            </p:grpSpPr>
            <p:sp>
              <p:nvSpPr>
                <p:cNvPr id="22447" name="Google Shape;22447;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8" name="Google Shape;22448;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9" name="Google Shape;22449;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0" name="Google Shape;22450;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1" name="Google Shape;22451;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2" name="Google Shape;22452;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3" name="Google Shape;22453;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4" name="Google Shape;22454;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5" name="Google Shape;22455;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6" name="Google Shape;22456;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7" name="Google Shape;22457;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58" name="Google Shape;22458;p172"/>
              <p:cNvGrpSpPr/>
              <p:nvPr/>
            </p:nvGrpSpPr>
            <p:grpSpPr>
              <a:xfrm>
                <a:off x="7516477" y="4178619"/>
                <a:ext cx="763222" cy="359421"/>
                <a:chOff x="811985" y="3296192"/>
                <a:chExt cx="1330582" cy="626605"/>
              </a:xfrm>
            </p:grpSpPr>
            <p:sp>
              <p:nvSpPr>
                <p:cNvPr id="22459" name="Google Shape;22459;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0" name="Google Shape;22460;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1" name="Google Shape;22461;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2" name="Google Shape;22462;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3" name="Google Shape;22463;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4" name="Google Shape;22464;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5" name="Google Shape;22465;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6" name="Google Shape;22466;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7" name="Google Shape;22467;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8" name="Google Shape;22468;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9" name="Google Shape;22469;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70" name="Google Shape;22470;p172"/>
              <p:cNvGrpSpPr/>
              <p:nvPr/>
            </p:nvGrpSpPr>
            <p:grpSpPr>
              <a:xfrm>
                <a:off x="7043777" y="3819194"/>
                <a:ext cx="763222" cy="359421"/>
                <a:chOff x="811985" y="3296192"/>
                <a:chExt cx="1330582" cy="626605"/>
              </a:xfrm>
            </p:grpSpPr>
            <p:sp>
              <p:nvSpPr>
                <p:cNvPr id="22471" name="Google Shape;22471;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2" name="Google Shape;22472;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3" name="Google Shape;22473;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4" name="Google Shape;22474;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5" name="Google Shape;22475;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6" name="Google Shape;22476;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7" name="Google Shape;22477;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8" name="Google Shape;22478;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9" name="Google Shape;22479;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0" name="Google Shape;22480;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1" name="Google Shape;22481;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82" name="Google Shape;22482;p172"/>
              <p:cNvGrpSpPr/>
              <p:nvPr/>
            </p:nvGrpSpPr>
            <p:grpSpPr>
              <a:xfrm>
                <a:off x="7516477" y="3819194"/>
                <a:ext cx="763222" cy="359421"/>
                <a:chOff x="811985" y="3296192"/>
                <a:chExt cx="1330582" cy="626605"/>
              </a:xfrm>
            </p:grpSpPr>
            <p:sp>
              <p:nvSpPr>
                <p:cNvPr id="22483" name="Google Shape;22483;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4" name="Google Shape;22484;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5" name="Google Shape;22485;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6" name="Google Shape;22486;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7" name="Google Shape;22487;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8" name="Google Shape;22488;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9" name="Google Shape;22489;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0" name="Google Shape;22490;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1" name="Google Shape;22491;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2" name="Google Shape;22492;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3" name="Google Shape;22493;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94" name="Google Shape;22494;p172"/>
              <p:cNvGrpSpPr/>
              <p:nvPr/>
            </p:nvGrpSpPr>
            <p:grpSpPr>
              <a:xfrm>
                <a:off x="6280552" y="3459769"/>
                <a:ext cx="763222" cy="359421"/>
                <a:chOff x="811985" y="3296192"/>
                <a:chExt cx="1330582" cy="626605"/>
              </a:xfrm>
            </p:grpSpPr>
            <p:sp>
              <p:nvSpPr>
                <p:cNvPr id="22495" name="Google Shape;22495;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6" name="Google Shape;22496;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7" name="Google Shape;22497;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8" name="Google Shape;22498;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9" name="Google Shape;22499;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0" name="Google Shape;22500;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1" name="Google Shape;22501;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2" name="Google Shape;22502;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3" name="Google Shape;22503;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4" name="Google Shape;22504;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5" name="Google Shape;22505;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06" name="Google Shape;22506;p172"/>
              <p:cNvGrpSpPr/>
              <p:nvPr/>
            </p:nvGrpSpPr>
            <p:grpSpPr>
              <a:xfrm>
                <a:off x="7043777" y="3459769"/>
                <a:ext cx="763222" cy="359421"/>
                <a:chOff x="811985" y="3296192"/>
                <a:chExt cx="1330582" cy="626605"/>
              </a:xfrm>
            </p:grpSpPr>
            <p:sp>
              <p:nvSpPr>
                <p:cNvPr id="22507" name="Google Shape;22507;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8" name="Google Shape;22508;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9" name="Google Shape;22509;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0" name="Google Shape;22510;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1" name="Google Shape;22511;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2" name="Google Shape;22512;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3" name="Google Shape;22513;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4" name="Google Shape;22514;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5" name="Google Shape;22515;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6" name="Google Shape;22516;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7" name="Google Shape;22517;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18" name="Google Shape;22518;p172"/>
              <p:cNvGrpSpPr/>
              <p:nvPr/>
            </p:nvGrpSpPr>
            <p:grpSpPr>
              <a:xfrm>
                <a:off x="7516477" y="3459769"/>
                <a:ext cx="763222" cy="359421"/>
                <a:chOff x="811985" y="3296192"/>
                <a:chExt cx="1330582" cy="626605"/>
              </a:xfrm>
            </p:grpSpPr>
            <p:sp>
              <p:nvSpPr>
                <p:cNvPr id="22519" name="Google Shape;22519;p1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0" name="Google Shape;22520;p1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1" name="Google Shape;22521;p1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2" name="Google Shape;22522;p1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3" name="Google Shape;22523;p1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4" name="Google Shape;22524;p1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5" name="Google Shape;22525;p1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6" name="Google Shape;22526;p1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7" name="Google Shape;22527;p1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8" name="Google Shape;22528;p1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9" name="Google Shape;22529;p1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530" name="Google Shape;22530;p172"/>
            <p:cNvGrpSpPr/>
            <p:nvPr/>
          </p:nvGrpSpPr>
          <p:grpSpPr>
            <a:xfrm>
              <a:off x="3880030" y="4429856"/>
              <a:ext cx="2528781" cy="506016"/>
              <a:chOff x="3844788" y="3789525"/>
              <a:chExt cx="3388878" cy="678124"/>
            </a:xfrm>
          </p:grpSpPr>
          <p:sp>
            <p:nvSpPr>
              <p:cNvPr id="22531" name="Google Shape;22531;p172"/>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2" name="Google Shape;22532;p172"/>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3" name="Google Shape;22533;p172"/>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4" name="Google Shape;22534;p172"/>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5" name="Google Shape;22535;p172"/>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536" name="Google Shape;22536;p172"/>
          <p:cNvGrpSpPr/>
          <p:nvPr/>
        </p:nvGrpSpPr>
        <p:grpSpPr>
          <a:xfrm>
            <a:off x="-709675" y="3779992"/>
            <a:ext cx="2044472" cy="1169062"/>
            <a:chOff x="-2150675" y="3642792"/>
            <a:chExt cx="2044472" cy="1169062"/>
          </a:xfrm>
        </p:grpSpPr>
        <p:sp>
          <p:nvSpPr>
            <p:cNvPr id="22537" name="Google Shape;22537;p172"/>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8" name="Google Shape;22538;p172"/>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9" name="Google Shape;22539;p172"/>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0" name="Google Shape;22540;p172"/>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1" name="Google Shape;22541;p172"/>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2" name="Google Shape;22542;p172"/>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3" name="Google Shape;22543;p172"/>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4" name="Google Shape;22544;p172"/>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5" name="Google Shape;22545;p172"/>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6" name="Google Shape;22546;p172"/>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7" name="Google Shape;22547;p172"/>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8" name="Google Shape;22548;p172"/>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9" name="Google Shape;22549;p172"/>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0" name="Google Shape;22550;p172"/>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1" name="Google Shape;22551;p172"/>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2" name="Google Shape;22552;p172"/>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3" name="Google Shape;22553;p172"/>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4" name="Google Shape;22554;p172"/>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5" name="Google Shape;22555;p172"/>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6" name="Google Shape;22556;p172"/>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7" name="Google Shape;22557;p172"/>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8" name="Google Shape;22558;p172"/>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9" name="Google Shape;22559;p172"/>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0" name="Google Shape;22560;p172"/>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1" name="Google Shape;22561;p172"/>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2" name="Google Shape;22562;p172"/>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3" name="Google Shape;22563;p172"/>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4" name="Google Shape;22564;p172"/>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5" name="Google Shape;22565;p172"/>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6" name="Google Shape;22566;p172"/>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7" name="Google Shape;22567;p172"/>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8" name="Google Shape;22568;p172"/>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9" name="Google Shape;22569;p172"/>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0" name="Google Shape;22570;p172"/>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1" name="Google Shape;22571;p172"/>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2" name="Google Shape;22572;p172"/>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3" name="Google Shape;22573;p172"/>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4" name="Google Shape;22574;p172"/>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5" name="Google Shape;22575;p172"/>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6" name="Google Shape;22576;p172"/>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7" name="Google Shape;22577;p172"/>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8" name="Google Shape;22578;p172"/>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9" name="Google Shape;22579;p172"/>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0" name="Google Shape;22580;p172"/>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1" name="Google Shape;22581;p172"/>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2" name="Google Shape;22582;p172"/>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3" name="Google Shape;22583;p172"/>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4" name="Google Shape;22584;p172"/>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5" name="Google Shape;22585;p172"/>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6" name="Google Shape;22586;p172"/>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7" name="Google Shape;22587;p172"/>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8" name="Google Shape;22588;p172"/>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9" name="Google Shape;22589;p172"/>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0" name="Google Shape;22590;p172"/>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1" name="Google Shape;22591;p172"/>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2" name="Google Shape;22592;p172"/>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3" name="Google Shape;22593;p172"/>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4" name="Google Shape;22594;p172"/>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5" name="Google Shape;22595;p172"/>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6" name="Google Shape;22596;p172"/>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7" name="Google Shape;22597;p172"/>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8" name="Google Shape;22598;p172"/>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9" name="Google Shape;22599;p172"/>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0" name="Google Shape;22600;p172"/>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1" name="Google Shape;22601;p172"/>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2" name="Google Shape;22602;p172"/>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3" name="Google Shape;22603;p172"/>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4" name="Google Shape;22604;p172"/>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5" name="Google Shape;22605;p172"/>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6" name="Google Shape;22606;p172"/>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7" name="Google Shape;22607;p172"/>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8" name="Google Shape;22608;p172"/>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9" name="Google Shape;22609;p172"/>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0" name="Google Shape;22610;p172"/>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1" name="Google Shape;22611;p172"/>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2" name="Google Shape;22612;p172"/>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3" name="Google Shape;22613;p172"/>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4" name="Google Shape;22614;p172"/>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5" name="Google Shape;22615;p172"/>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6" name="Google Shape;22616;p172"/>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7" name="Google Shape;22617;p172"/>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8" name="Google Shape;22618;p172"/>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9" name="Google Shape;22619;p172"/>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0" name="Google Shape;22620;p172"/>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1" name="Google Shape;22621;p172"/>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2" name="Google Shape;22622;p172"/>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3" name="Google Shape;22623;p172"/>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4" name="Google Shape;22624;p172"/>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5" name="Google Shape;22625;p172"/>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6" name="Google Shape;22626;p172"/>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7" name="Google Shape;22627;p172"/>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8" name="Google Shape;22628;p172"/>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9" name="Google Shape;22629;p172"/>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0" name="Google Shape;22630;p172"/>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1" name="Google Shape;22631;p172"/>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2" name="Google Shape;22632;p172"/>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3" name="Google Shape;22633;p172"/>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4" name="Google Shape;22634;p172"/>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5" name="Google Shape;22635;p172"/>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6" name="Google Shape;22636;p172"/>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7" name="Google Shape;22637;p172"/>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8" name="Google Shape;22638;p172"/>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9" name="Google Shape;22639;p172"/>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0" name="Google Shape;22640;p172"/>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1" name="Google Shape;22641;p172"/>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2" name="Google Shape;22642;p172"/>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3" name="Google Shape;22643;p172"/>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4" name="Google Shape;22644;p172"/>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5" name="Google Shape;22645;p172"/>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6" name="Google Shape;22646;p172"/>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7" name="Google Shape;22647;p172"/>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8" name="Google Shape;22648;p172"/>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9" name="Google Shape;22649;p172"/>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0" name="Google Shape;22650;p172"/>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1" name="Google Shape;22651;p172"/>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2" name="Google Shape;22652;p172"/>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3" name="Google Shape;22653;p172"/>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4" name="Google Shape;22654;p172"/>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5" name="Google Shape;22655;p172"/>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6" name="Google Shape;22656;p172"/>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7" name="Google Shape;22657;p172"/>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8" name="Google Shape;22658;p172"/>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9" name="Google Shape;22659;p172"/>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0" name="Google Shape;22660;p172"/>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1" name="Google Shape;22661;p172"/>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2" name="Google Shape;22662;p172"/>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3" name="Google Shape;22663;p172"/>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4" name="Google Shape;22664;p172"/>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5" name="Google Shape;22665;p172"/>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6" name="Google Shape;22666;p172"/>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7" name="Google Shape;22667;p172"/>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8" name="Google Shape;22668;p172"/>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9" name="Google Shape;22669;p172"/>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0" name="Google Shape;22670;p172"/>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1" name="Google Shape;22671;p172"/>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2" name="Google Shape;22672;p172"/>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3" name="Google Shape;22673;p172"/>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4" name="Google Shape;22674;p172"/>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5" name="Google Shape;22675;p172"/>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6" name="Google Shape;22676;p172"/>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7" name="Google Shape;22677;p172"/>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8" name="Google Shape;22678;p172"/>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9" name="Google Shape;22679;p172"/>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0" name="Google Shape;22680;p172"/>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1" name="Google Shape;22681;p172"/>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2" name="Google Shape;22682;p172"/>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3" name="Google Shape;22683;p172"/>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4" name="Google Shape;22684;p172"/>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5" name="Google Shape;22685;p172"/>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6" name="Google Shape;22686;p172"/>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7" name="Google Shape;22687;p172"/>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8" name="Google Shape;22688;p172"/>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9" name="Google Shape;22689;p172"/>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0" name="Google Shape;22690;p172"/>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1" name="Google Shape;22691;p172"/>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2" name="Google Shape;22692;p172"/>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3" name="Google Shape;22693;p172"/>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4" name="Google Shape;22694;p172"/>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5" name="Google Shape;22695;p172"/>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6" name="Google Shape;22696;p172"/>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7" name="Google Shape;22697;p172"/>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8" name="Google Shape;22698;p172"/>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9" name="Google Shape;22699;p172"/>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0" name="Google Shape;22700;p172"/>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1" name="Google Shape;22701;p172"/>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2" name="Google Shape;22702;p172"/>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3" name="Google Shape;22703;p172"/>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4" name="Google Shape;22704;p172"/>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5" name="Google Shape;22705;p172"/>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6" name="Google Shape;22706;p172"/>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7" name="Google Shape;22707;p172"/>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8" name="Google Shape;22708;p172"/>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9" name="Google Shape;22709;p172"/>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0" name="Google Shape;22710;p172"/>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1" name="Google Shape;22711;p172"/>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2" name="Google Shape;22712;p172"/>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3" name="Google Shape;22713;p172"/>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4" name="Google Shape;22714;p172"/>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5" name="Google Shape;22715;p172"/>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6" name="Google Shape;22716;p172"/>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7" name="Google Shape;22717;p172"/>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8" name="Google Shape;22718;p172"/>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9" name="Google Shape;22719;p172"/>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0" name="Google Shape;22720;p172"/>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1" name="Google Shape;22721;p172"/>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2" name="Google Shape;22722;p172"/>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3" name="Google Shape;22723;p172"/>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4" name="Google Shape;22724;p172"/>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5" name="Google Shape;22725;p172"/>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6" name="Google Shape;22726;p172"/>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7" name="Google Shape;22727;p172"/>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8" name="Google Shape;22728;p172"/>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9" name="Google Shape;22729;p172"/>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30" name="Google Shape;22730;p172"/>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1" name="Google Shape;22731;p172"/>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2" name="Google Shape;22732;p172"/>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3" name="Google Shape;22733;p172"/>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4" name="Google Shape;22734;p172"/>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5" name="Google Shape;22735;p172"/>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6" name="Google Shape;22736;p17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737" name="Google Shape;22737;p172"/>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2738"/>
        <p:cNvGrpSpPr/>
        <p:nvPr/>
      </p:nvGrpSpPr>
      <p:grpSpPr>
        <a:xfrm>
          <a:off x="0" y="0"/>
          <a:ext cx="0" cy="0"/>
          <a:chOff x="0" y="0"/>
          <a:chExt cx="0" cy="0"/>
        </a:xfrm>
      </p:grpSpPr>
      <p:sp>
        <p:nvSpPr>
          <p:cNvPr id="22739" name="Google Shape;22739;p173"/>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40" name="Google Shape;22740;p173"/>
          <p:cNvGrpSpPr/>
          <p:nvPr/>
        </p:nvGrpSpPr>
        <p:grpSpPr>
          <a:xfrm>
            <a:off x="-28488" y="4636933"/>
            <a:ext cx="9201182" cy="1418253"/>
            <a:chOff x="1648300" y="2319100"/>
            <a:chExt cx="1480075" cy="228125"/>
          </a:xfrm>
        </p:grpSpPr>
        <p:sp>
          <p:nvSpPr>
            <p:cNvPr id="22741" name="Google Shape;22741;p17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2" name="Google Shape;22742;p17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3" name="Google Shape;22743;p17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4" name="Google Shape;22744;p17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5" name="Google Shape;22745;p17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746" name="Google Shape;22746;p173"/>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7" name="Google Shape;22747;p173"/>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8" name="Google Shape;22748;p173"/>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9" name="Google Shape;22749;p173"/>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0" name="Google Shape;22750;p173"/>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1" name="Google Shape;22751;p173"/>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2" name="Google Shape;22752;p173"/>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3" name="Google Shape;22753;p17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754" name="Google Shape;22754;p173"/>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2755" name="Google Shape;22755;p173"/>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2756" name="Google Shape;22756;p173"/>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2757" name="Google Shape;22757;p173"/>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2758"/>
        <p:cNvGrpSpPr/>
        <p:nvPr/>
      </p:nvGrpSpPr>
      <p:grpSpPr>
        <a:xfrm>
          <a:off x="0" y="0"/>
          <a:ext cx="0" cy="0"/>
          <a:chOff x="0" y="0"/>
          <a:chExt cx="0" cy="0"/>
        </a:xfrm>
      </p:grpSpPr>
      <p:sp>
        <p:nvSpPr>
          <p:cNvPr id="22759" name="Google Shape;22759;p17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760" name="Google Shape;22760;p174"/>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1" name="Google Shape;22761;p174"/>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2" name="Google Shape;22762;p174"/>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763" name="Google Shape;22763;p174"/>
          <p:cNvGrpSpPr/>
          <p:nvPr/>
        </p:nvGrpSpPr>
        <p:grpSpPr>
          <a:xfrm flipH="1">
            <a:off x="4164838" y="4671318"/>
            <a:ext cx="763044" cy="465553"/>
            <a:chOff x="1170428" y="5511318"/>
            <a:chExt cx="3696921" cy="2255586"/>
          </a:xfrm>
        </p:grpSpPr>
        <p:sp>
          <p:nvSpPr>
            <p:cNvPr id="22764" name="Google Shape;22764;p17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5" name="Google Shape;22765;p17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6" name="Google Shape;22766;p17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7" name="Google Shape;22767;p17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8" name="Google Shape;22768;p17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9" name="Google Shape;22769;p17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0" name="Google Shape;22770;p17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1" name="Google Shape;22771;p17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2" name="Google Shape;22772;p17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3" name="Google Shape;22773;p17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4" name="Google Shape;22774;p17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5" name="Google Shape;22775;p17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6" name="Google Shape;22776;p17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7" name="Google Shape;22777;p17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8" name="Google Shape;22778;p17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9" name="Google Shape;22779;p17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0" name="Google Shape;22780;p17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1" name="Google Shape;22781;p17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2" name="Google Shape;22782;p17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3" name="Google Shape;22783;p17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4" name="Google Shape;22784;p17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5" name="Google Shape;22785;p17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6" name="Google Shape;22786;p17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7" name="Google Shape;22787;p17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8" name="Google Shape;22788;p17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9" name="Google Shape;22789;p17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0" name="Google Shape;22790;p17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1" name="Google Shape;22791;p17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2" name="Google Shape;22792;p17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3" name="Google Shape;22793;p17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4" name="Google Shape;22794;p17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5" name="Google Shape;22795;p17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6" name="Google Shape;22796;p17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7" name="Google Shape;22797;p17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8" name="Google Shape;22798;p17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9" name="Google Shape;22799;p17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0" name="Google Shape;22800;p17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1" name="Google Shape;22801;p17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2" name="Google Shape;22802;p17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3" name="Google Shape;22803;p17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4" name="Google Shape;22804;p17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5" name="Google Shape;22805;p17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6" name="Google Shape;22806;p17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7" name="Google Shape;22807;p17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8" name="Google Shape;22808;p17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09" name="Google Shape;22809;p174"/>
          <p:cNvGrpSpPr/>
          <p:nvPr/>
        </p:nvGrpSpPr>
        <p:grpSpPr>
          <a:xfrm flipH="1">
            <a:off x="-995358" y="4681083"/>
            <a:ext cx="2200165" cy="536475"/>
            <a:chOff x="3583002" y="6165007"/>
            <a:chExt cx="2948097" cy="718846"/>
          </a:xfrm>
        </p:grpSpPr>
        <p:grpSp>
          <p:nvGrpSpPr>
            <p:cNvPr id="22810" name="Google Shape;22810;p174"/>
            <p:cNvGrpSpPr/>
            <p:nvPr/>
          </p:nvGrpSpPr>
          <p:grpSpPr>
            <a:xfrm>
              <a:off x="3583002" y="6524432"/>
              <a:ext cx="763222" cy="359421"/>
              <a:chOff x="811985" y="3296192"/>
              <a:chExt cx="1330582" cy="626605"/>
            </a:xfrm>
          </p:grpSpPr>
          <p:sp>
            <p:nvSpPr>
              <p:cNvPr id="22811" name="Google Shape;22811;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2" name="Google Shape;22812;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3" name="Google Shape;22813;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4" name="Google Shape;22814;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5" name="Google Shape;22815;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6" name="Google Shape;22816;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7" name="Google Shape;22817;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8" name="Google Shape;22818;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9" name="Google Shape;22819;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0" name="Google Shape;22820;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1" name="Google Shape;22821;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22" name="Google Shape;22822;p174"/>
            <p:cNvGrpSpPr/>
            <p:nvPr/>
          </p:nvGrpSpPr>
          <p:grpSpPr>
            <a:xfrm>
              <a:off x="4055702" y="6524432"/>
              <a:ext cx="763222" cy="359421"/>
              <a:chOff x="811985" y="3296192"/>
              <a:chExt cx="1330582" cy="626605"/>
            </a:xfrm>
          </p:grpSpPr>
          <p:sp>
            <p:nvSpPr>
              <p:cNvPr id="22823" name="Google Shape;22823;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4" name="Google Shape;22824;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5" name="Google Shape;22825;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6" name="Google Shape;22826;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7" name="Google Shape;22827;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8" name="Google Shape;22828;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9" name="Google Shape;22829;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0" name="Google Shape;22830;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1" name="Google Shape;22831;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2" name="Google Shape;22832;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3" name="Google Shape;22833;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34" name="Google Shape;22834;p174"/>
            <p:cNvGrpSpPr/>
            <p:nvPr/>
          </p:nvGrpSpPr>
          <p:grpSpPr>
            <a:xfrm>
              <a:off x="3583002" y="6165007"/>
              <a:ext cx="763222" cy="359421"/>
              <a:chOff x="811985" y="3296192"/>
              <a:chExt cx="1330582" cy="626605"/>
            </a:xfrm>
          </p:grpSpPr>
          <p:sp>
            <p:nvSpPr>
              <p:cNvPr id="22835" name="Google Shape;22835;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6" name="Google Shape;22836;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7" name="Google Shape;22837;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8" name="Google Shape;22838;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9" name="Google Shape;22839;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0" name="Google Shape;22840;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1" name="Google Shape;22841;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2" name="Google Shape;22842;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3" name="Google Shape;22843;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4" name="Google Shape;22844;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5" name="Google Shape;22845;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46" name="Google Shape;22846;p174"/>
            <p:cNvGrpSpPr/>
            <p:nvPr/>
          </p:nvGrpSpPr>
          <p:grpSpPr>
            <a:xfrm>
              <a:off x="4055702" y="6165007"/>
              <a:ext cx="763222" cy="359421"/>
              <a:chOff x="811985" y="3296192"/>
              <a:chExt cx="1330582" cy="626605"/>
            </a:xfrm>
          </p:grpSpPr>
          <p:sp>
            <p:nvSpPr>
              <p:cNvPr id="22847" name="Google Shape;22847;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8" name="Google Shape;22848;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9" name="Google Shape;22849;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0" name="Google Shape;22850;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1" name="Google Shape;22851;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2" name="Google Shape;22852;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3" name="Google Shape;22853;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4" name="Google Shape;22854;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5" name="Google Shape;22855;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6" name="Google Shape;22856;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7" name="Google Shape;22857;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58" name="Google Shape;22858;p174"/>
            <p:cNvGrpSpPr/>
            <p:nvPr/>
          </p:nvGrpSpPr>
          <p:grpSpPr>
            <a:xfrm>
              <a:off x="4531952" y="6524432"/>
              <a:ext cx="763222" cy="359421"/>
              <a:chOff x="811985" y="3296192"/>
              <a:chExt cx="1330582" cy="626605"/>
            </a:xfrm>
          </p:grpSpPr>
          <p:sp>
            <p:nvSpPr>
              <p:cNvPr id="22859" name="Google Shape;22859;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0" name="Google Shape;22860;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1" name="Google Shape;22861;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2" name="Google Shape;22862;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3" name="Google Shape;22863;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4" name="Google Shape;22864;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5" name="Google Shape;22865;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6" name="Google Shape;22866;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7" name="Google Shape;22867;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8" name="Google Shape;22868;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9" name="Google Shape;22869;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70" name="Google Shape;22870;p174"/>
            <p:cNvGrpSpPr/>
            <p:nvPr/>
          </p:nvGrpSpPr>
          <p:grpSpPr>
            <a:xfrm>
              <a:off x="4531952" y="6165007"/>
              <a:ext cx="763222" cy="359421"/>
              <a:chOff x="811985" y="3296192"/>
              <a:chExt cx="1330582" cy="626605"/>
            </a:xfrm>
          </p:grpSpPr>
          <p:sp>
            <p:nvSpPr>
              <p:cNvPr id="22871" name="Google Shape;22871;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2" name="Google Shape;22872;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3" name="Google Shape;22873;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4" name="Google Shape;22874;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5" name="Google Shape;22875;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6" name="Google Shape;22876;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7" name="Google Shape;22877;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8" name="Google Shape;22878;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9" name="Google Shape;22879;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0" name="Google Shape;22880;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1" name="Google Shape;22881;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82" name="Google Shape;22882;p174"/>
            <p:cNvGrpSpPr/>
            <p:nvPr/>
          </p:nvGrpSpPr>
          <p:grpSpPr>
            <a:xfrm>
              <a:off x="5295177" y="6524432"/>
              <a:ext cx="763222" cy="359421"/>
              <a:chOff x="811985" y="3296192"/>
              <a:chExt cx="1330582" cy="626605"/>
            </a:xfrm>
          </p:grpSpPr>
          <p:sp>
            <p:nvSpPr>
              <p:cNvPr id="22883" name="Google Shape;22883;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4" name="Google Shape;22884;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5" name="Google Shape;22885;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6" name="Google Shape;22886;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7" name="Google Shape;22887;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8" name="Google Shape;22888;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9" name="Google Shape;22889;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0" name="Google Shape;22890;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1" name="Google Shape;22891;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2" name="Google Shape;22892;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3" name="Google Shape;22893;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894" name="Google Shape;22894;p174"/>
            <p:cNvGrpSpPr/>
            <p:nvPr/>
          </p:nvGrpSpPr>
          <p:grpSpPr>
            <a:xfrm>
              <a:off x="5767877" y="6524432"/>
              <a:ext cx="763222" cy="359421"/>
              <a:chOff x="811985" y="3296192"/>
              <a:chExt cx="1330582" cy="626605"/>
            </a:xfrm>
          </p:grpSpPr>
          <p:sp>
            <p:nvSpPr>
              <p:cNvPr id="22895" name="Google Shape;22895;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6" name="Google Shape;22896;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7" name="Google Shape;22897;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8" name="Google Shape;22898;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9" name="Google Shape;22899;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0" name="Google Shape;22900;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1" name="Google Shape;22901;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2" name="Google Shape;22902;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3" name="Google Shape;22903;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4" name="Google Shape;22904;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5" name="Google Shape;22905;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06" name="Google Shape;22906;p174"/>
            <p:cNvGrpSpPr/>
            <p:nvPr/>
          </p:nvGrpSpPr>
          <p:grpSpPr>
            <a:xfrm>
              <a:off x="5295177" y="6165007"/>
              <a:ext cx="763222" cy="359421"/>
              <a:chOff x="811985" y="3296192"/>
              <a:chExt cx="1330582" cy="626605"/>
            </a:xfrm>
          </p:grpSpPr>
          <p:sp>
            <p:nvSpPr>
              <p:cNvPr id="22907" name="Google Shape;22907;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8" name="Google Shape;22908;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9" name="Google Shape;22909;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0" name="Google Shape;22910;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1" name="Google Shape;22911;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2" name="Google Shape;22912;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3" name="Google Shape;22913;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4" name="Google Shape;22914;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5" name="Google Shape;22915;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6" name="Google Shape;22916;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7" name="Google Shape;22917;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18" name="Google Shape;22918;p174"/>
            <p:cNvGrpSpPr/>
            <p:nvPr/>
          </p:nvGrpSpPr>
          <p:grpSpPr>
            <a:xfrm>
              <a:off x="5767877" y="6165007"/>
              <a:ext cx="763222" cy="359421"/>
              <a:chOff x="811985" y="3296192"/>
              <a:chExt cx="1330582" cy="626605"/>
            </a:xfrm>
          </p:grpSpPr>
          <p:sp>
            <p:nvSpPr>
              <p:cNvPr id="22919" name="Google Shape;22919;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0" name="Google Shape;22920;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1" name="Google Shape;22921;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2" name="Google Shape;22922;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3" name="Google Shape;22923;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4" name="Google Shape;22924;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5" name="Google Shape;22925;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6" name="Google Shape;22926;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7" name="Google Shape;22927;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8" name="Google Shape;22928;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9" name="Google Shape;22929;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930" name="Google Shape;22930;p174"/>
          <p:cNvGrpSpPr/>
          <p:nvPr/>
        </p:nvGrpSpPr>
        <p:grpSpPr>
          <a:xfrm flipH="1">
            <a:off x="8380777" y="4587404"/>
            <a:ext cx="763214" cy="394458"/>
            <a:chOff x="4788538" y="2017249"/>
            <a:chExt cx="1752099" cy="905551"/>
          </a:xfrm>
        </p:grpSpPr>
        <p:sp>
          <p:nvSpPr>
            <p:cNvPr id="22931" name="Google Shape;22931;p17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2" name="Google Shape;22932;p17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3" name="Google Shape;22933;p17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4" name="Google Shape;22934;p17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35" name="Google Shape;22935;p174"/>
          <p:cNvGrpSpPr/>
          <p:nvPr/>
        </p:nvGrpSpPr>
        <p:grpSpPr>
          <a:xfrm flipH="1">
            <a:off x="8558827" y="3630281"/>
            <a:ext cx="1555866" cy="1113233"/>
            <a:chOff x="5009981" y="5590256"/>
            <a:chExt cx="1555866" cy="1113233"/>
          </a:xfrm>
        </p:grpSpPr>
        <p:sp>
          <p:nvSpPr>
            <p:cNvPr id="22936" name="Google Shape;22936;p174"/>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7" name="Google Shape;22937;p174"/>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8" name="Google Shape;22938;p174"/>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9" name="Google Shape;22939;p174"/>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0" name="Google Shape;22940;p174"/>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1" name="Google Shape;22941;p174"/>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2" name="Google Shape;22942;p174"/>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3" name="Google Shape;22943;p174"/>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4" name="Google Shape;22944;p174"/>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5" name="Google Shape;22945;p174"/>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6" name="Google Shape;22946;p174"/>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7" name="Google Shape;22947;p174"/>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48" name="Google Shape;22948;p174"/>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9" name="Google Shape;22949;p174"/>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0" name="Google Shape;22950;p174"/>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1" name="Google Shape;22951;p174"/>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2" name="Google Shape;22952;p174"/>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3" name="Google Shape;22953;p174"/>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4" name="Google Shape;22954;p174"/>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5" name="Google Shape;22955;p174"/>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6" name="Google Shape;22956;p174"/>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57" name="Google Shape;22957;p174"/>
          <p:cNvGrpSpPr/>
          <p:nvPr/>
        </p:nvGrpSpPr>
        <p:grpSpPr>
          <a:xfrm>
            <a:off x="-1078723" y="3491106"/>
            <a:ext cx="1791936" cy="1113232"/>
            <a:chOff x="-3849348" y="6952593"/>
            <a:chExt cx="3571016" cy="2218477"/>
          </a:xfrm>
        </p:grpSpPr>
        <p:sp>
          <p:nvSpPr>
            <p:cNvPr id="22958" name="Google Shape;22958;p174"/>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9" name="Google Shape;22959;p174"/>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0" name="Google Shape;22960;p174"/>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1" name="Google Shape;22961;p174"/>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2" name="Google Shape;22962;p174"/>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3" name="Google Shape;22963;p174"/>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4" name="Google Shape;22964;p174"/>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5" name="Google Shape;22965;p174"/>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6" name="Google Shape;22966;p174"/>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7" name="Google Shape;22967;p174"/>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8" name="Google Shape;22968;p174"/>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9" name="Google Shape;22969;p174"/>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0" name="Google Shape;22970;p174"/>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71" name="Google Shape;22971;p174"/>
            <p:cNvGrpSpPr/>
            <p:nvPr/>
          </p:nvGrpSpPr>
          <p:grpSpPr>
            <a:xfrm>
              <a:off x="-1539990" y="8551874"/>
              <a:ext cx="1261658" cy="594147"/>
              <a:chOff x="811985" y="3296192"/>
              <a:chExt cx="1330582" cy="626605"/>
            </a:xfrm>
          </p:grpSpPr>
          <p:sp>
            <p:nvSpPr>
              <p:cNvPr id="22972" name="Google Shape;22972;p17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3" name="Google Shape;22973;p17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4" name="Google Shape;22974;p17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5" name="Google Shape;22975;p17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6" name="Google Shape;22976;p17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7" name="Google Shape;22977;p17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8" name="Google Shape;22978;p17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9" name="Google Shape;22979;p17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0" name="Google Shape;22980;p17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1" name="Google Shape;22981;p17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2" name="Google Shape;22982;p17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2983"/>
        <p:cNvGrpSpPr/>
        <p:nvPr/>
      </p:nvGrpSpPr>
      <p:grpSpPr>
        <a:xfrm>
          <a:off x="0" y="0"/>
          <a:ext cx="0" cy="0"/>
          <a:chOff x="0" y="0"/>
          <a:chExt cx="0" cy="0"/>
        </a:xfrm>
      </p:grpSpPr>
      <p:sp>
        <p:nvSpPr>
          <p:cNvPr id="22984" name="Google Shape;22984;p17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985" name="Google Shape;22985;p175"/>
          <p:cNvGrpSpPr/>
          <p:nvPr/>
        </p:nvGrpSpPr>
        <p:grpSpPr>
          <a:xfrm>
            <a:off x="51" y="4147391"/>
            <a:ext cx="9144051" cy="1409448"/>
            <a:chOff x="1648300" y="2319100"/>
            <a:chExt cx="1480075" cy="228125"/>
          </a:xfrm>
        </p:grpSpPr>
        <p:sp>
          <p:nvSpPr>
            <p:cNvPr id="22986" name="Google Shape;22986;p17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7" name="Google Shape;22987;p17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8" name="Google Shape;22988;p17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9" name="Google Shape;22989;p17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0" name="Google Shape;22990;p17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2991" name="Google Shape;22991;p175"/>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2" name="Google Shape;22992;p175"/>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3" name="Google Shape;22993;p175"/>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4" name="Google Shape;22994;p175"/>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5" name="Google Shape;22995;p175"/>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6" name="Google Shape;22996;p175"/>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2997" name="Google Shape;22997;p175"/>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22998" name="Google Shape;22998;p175"/>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2999"/>
        <p:cNvGrpSpPr/>
        <p:nvPr/>
      </p:nvGrpSpPr>
      <p:grpSpPr>
        <a:xfrm>
          <a:off x="0" y="0"/>
          <a:ext cx="0" cy="0"/>
          <a:chOff x="0" y="0"/>
          <a:chExt cx="0" cy="0"/>
        </a:xfrm>
      </p:grpSpPr>
      <p:sp>
        <p:nvSpPr>
          <p:cNvPr id="23000" name="Google Shape;23000;p176"/>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3001"/>
        <p:cNvGrpSpPr/>
        <p:nvPr/>
      </p:nvGrpSpPr>
      <p:grpSpPr>
        <a:xfrm>
          <a:off x="0" y="0"/>
          <a:ext cx="0" cy="0"/>
          <a:chOff x="0" y="0"/>
          <a:chExt cx="0" cy="0"/>
        </a:xfrm>
      </p:grpSpPr>
      <p:sp>
        <p:nvSpPr>
          <p:cNvPr id="23002" name="Google Shape;23002;p177"/>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3003" name="Google Shape;23003;p177"/>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1690"/>
        <p:cNvGrpSpPr/>
        <p:nvPr/>
      </p:nvGrpSpPr>
      <p:grpSpPr>
        <a:xfrm>
          <a:off x="0" y="0"/>
          <a:ext cx="0" cy="0"/>
          <a:chOff x="0" y="0"/>
          <a:chExt cx="0" cy="0"/>
        </a:xfrm>
      </p:grpSpPr>
      <p:sp>
        <p:nvSpPr>
          <p:cNvPr id="1691" name="Google Shape;1691;p1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692" name="Google Shape;1692;p18"/>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1693" name="Google Shape;1693;p18"/>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18"/>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18"/>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96" name="Google Shape;1696;p18"/>
          <p:cNvGrpSpPr/>
          <p:nvPr/>
        </p:nvGrpSpPr>
        <p:grpSpPr>
          <a:xfrm flipH="1">
            <a:off x="6046903" y="4537176"/>
            <a:ext cx="582635" cy="355480"/>
            <a:chOff x="1170428" y="5511318"/>
            <a:chExt cx="3696921" cy="2255586"/>
          </a:xfrm>
        </p:grpSpPr>
        <p:sp>
          <p:nvSpPr>
            <p:cNvPr id="1697" name="Google Shape;1697;p1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1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1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1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1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1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1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1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1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1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1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1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1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1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1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1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1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1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1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1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1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1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1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1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1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1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1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1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1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1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1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1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1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1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1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1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1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1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1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1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1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1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1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1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1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2" name="Google Shape;1742;p18"/>
          <p:cNvGrpSpPr/>
          <p:nvPr/>
        </p:nvGrpSpPr>
        <p:grpSpPr>
          <a:xfrm flipH="1">
            <a:off x="8430774" y="4517691"/>
            <a:ext cx="763214" cy="394458"/>
            <a:chOff x="4788538" y="2017249"/>
            <a:chExt cx="1752099" cy="905551"/>
          </a:xfrm>
        </p:grpSpPr>
        <p:sp>
          <p:nvSpPr>
            <p:cNvPr id="1743" name="Google Shape;1743;p1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1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1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1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47" name="Google Shape;1747;p18"/>
          <p:cNvGrpSpPr/>
          <p:nvPr/>
        </p:nvGrpSpPr>
        <p:grpSpPr>
          <a:xfrm flipH="1">
            <a:off x="3760424" y="4559115"/>
            <a:ext cx="1457834" cy="355469"/>
            <a:chOff x="3583002" y="6165007"/>
            <a:chExt cx="2948097" cy="718846"/>
          </a:xfrm>
        </p:grpSpPr>
        <p:grpSp>
          <p:nvGrpSpPr>
            <p:cNvPr id="1748" name="Google Shape;1748;p18"/>
            <p:cNvGrpSpPr/>
            <p:nvPr/>
          </p:nvGrpSpPr>
          <p:grpSpPr>
            <a:xfrm>
              <a:off x="3583002" y="6524432"/>
              <a:ext cx="763222" cy="359421"/>
              <a:chOff x="811985" y="3296192"/>
              <a:chExt cx="1330582" cy="626605"/>
            </a:xfrm>
          </p:grpSpPr>
          <p:sp>
            <p:nvSpPr>
              <p:cNvPr id="1749" name="Google Shape;1749;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0" name="Google Shape;1760;p18"/>
            <p:cNvGrpSpPr/>
            <p:nvPr/>
          </p:nvGrpSpPr>
          <p:grpSpPr>
            <a:xfrm>
              <a:off x="4055702" y="6524432"/>
              <a:ext cx="763222" cy="359421"/>
              <a:chOff x="811985" y="3296192"/>
              <a:chExt cx="1330582" cy="626605"/>
            </a:xfrm>
          </p:grpSpPr>
          <p:sp>
            <p:nvSpPr>
              <p:cNvPr id="1761" name="Google Shape;1761;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72" name="Google Shape;1772;p18"/>
            <p:cNvGrpSpPr/>
            <p:nvPr/>
          </p:nvGrpSpPr>
          <p:grpSpPr>
            <a:xfrm>
              <a:off x="3583002" y="6165007"/>
              <a:ext cx="763222" cy="359421"/>
              <a:chOff x="811985" y="3296192"/>
              <a:chExt cx="1330582" cy="626605"/>
            </a:xfrm>
          </p:grpSpPr>
          <p:sp>
            <p:nvSpPr>
              <p:cNvPr id="1773" name="Google Shape;1773;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84" name="Google Shape;1784;p18"/>
            <p:cNvGrpSpPr/>
            <p:nvPr/>
          </p:nvGrpSpPr>
          <p:grpSpPr>
            <a:xfrm>
              <a:off x="4055702" y="6165007"/>
              <a:ext cx="763222" cy="359421"/>
              <a:chOff x="811985" y="3296192"/>
              <a:chExt cx="1330582" cy="626605"/>
            </a:xfrm>
          </p:grpSpPr>
          <p:sp>
            <p:nvSpPr>
              <p:cNvPr id="1785" name="Google Shape;1785;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1" name="Google Shape;1791;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2" name="Google Shape;1792;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6" name="Google Shape;1796;p18"/>
            <p:cNvGrpSpPr/>
            <p:nvPr/>
          </p:nvGrpSpPr>
          <p:grpSpPr>
            <a:xfrm>
              <a:off x="4531952" y="6524432"/>
              <a:ext cx="763222" cy="359421"/>
              <a:chOff x="811985" y="3296192"/>
              <a:chExt cx="1330582" cy="626605"/>
            </a:xfrm>
          </p:grpSpPr>
          <p:sp>
            <p:nvSpPr>
              <p:cNvPr id="1797" name="Google Shape;1797;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08" name="Google Shape;1808;p18"/>
            <p:cNvGrpSpPr/>
            <p:nvPr/>
          </p:nvGrpSpPr>
          <p:grpSpPr>
            <a:xfrm>
              <a:off x="4531952" y="6165007"/>
              <a:ext cx="763222" cy="359421"/>
              <a:chOff x="811985" y="3296192"/>
              <a:chExt cx="1330582" cy="626605"/>
            </a:xfrm>
          </p:grpSpPr>
          <p:sp>
            <p:nvSpPr>
              <p:cNvPr id="1809" name="Google Shape;1809;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20" name="Google Shape;1820;p18"/>
            <p:cNvGrpSpPr/>
            <p:nvPr/>
          </p:nvGrpSpPr>
          <p:grpSpPr>
            <a:xfrm>
              <a:off x="5295177" y="6524432"/>
              <a:ext cx="763222" cy="359421"/>
              <a:chOff x="811985" y="3296192"/>
              <a:chExt cx="1330582" cy="626605"/>
            </a:xfrm>
          </p:grpSpPr>
          <p:sp>
            <p:nvSpPr>
              <p:cNvPr id="1821" name="Google Shape;1821;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2" name="Google Shape;1832;p18"/>
            <p:cNvGrpSpPr/>
            <p:nvPr/>
          </p:nvGrpSpPr>
          <p:grpSpPr>
            <a:xfrm>
              <a:off x="5767877" y="6524432"/>
              <a:ext cx="763222" cy="359421"/>
              <a:chOff x="811985" y="3296192"/>
              <a:chExt cx="1330582" cy="626605"/>
            </a:xfrm>
          </p:grpSpPr>
          <p:sp>
            <p:nvSpPr>
              <p:cNvPr id="1833" name="Google Shape;1833;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44" name="Google Shape;1844;p18"/>
            <p:cNvGrpSpPr/>
            <p:nvPr/>
          </p:nvGrpSpPr>
          <p:grpSpPr>
            <a:xfrm>
              <a:off x="5295177" y="6165007"/>
              <a:ext cx="763222" cy="359421"/>
              <a:chOff x="811985" y="3296192"/>
              <a:chExt cx="1330582" cy="626605"/>
            </a:xfrm>
          </p:grpSpPr>
          <p:sp>
            <p:nvSpPr>
              <p:cNvPr id="1845" name="Google Shape;1845;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18"/>
            <p:cNvGrpSpPr/>
            <p:nvPr/>
          </p:nvGrpSpPr>
          <p:grpSpPr>
            <a:xfrm>
              <a:off x="5767877" y="6165007"/>
              <a:ext cx="763222" cy="359421"/>
              <a:chOff x="811985" y="3296192"/>
              <a:chExt cx="1330582" cy="626605"/>
            </a:xfrm>
          </p:grpSpPr>
          <p:sp>
            <p:nvSpPr>
              <p:cNvPr id="1857" name="Google Shape;1857;p1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1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1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1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1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1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1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1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1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1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1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868" name="Google Shape;1868;p18"/>
          <p:cNvGrpSpPr/>
          <p:nvPr/>
        </p:nvGrpSpPr>
        <p:grpSpPr>
          <a:xfrm flipH="1">
            <a:off x="-928416" y="4517696"/>
            <a:ext cx="2747789" cy="601531"/>
            <a:chOff x="-5289728" y="8265919"/>
            <a:chExt cx="4607292" cy="1008942"/>
          </a:xfrm>
        </p:grpSpPr>
        <p:sp>
          <p:nvSpPr>
            <p:cNvPr id="1869" name="Google Shape;1869;p1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1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1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1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1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1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1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1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1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1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1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1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881" name="Google Shape;1881;p18"/>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18"/>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18"/>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18"/>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18"/>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18"/>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18"/>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3004"/>
        <p:cNvGrpSpPr/>
        <p:nvPr/>
      </p:nvGrpSpPr>
      <p:grpSpPr>
        <a:xfrm>
          <a:off x="0" y="0"/>
          <a:ext cx="0" cy="0"/>
          <a:chOff x="0" y="0"/>
          <a:chExt cx="0" cy="0"/>
        </a:xfrm>
      </p:grpSpPr>
      <p:sp>
        <p:nvSpPr>
          <p:cNvPr id="23005" name="Google Shape;23005;p178"/>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3006"/>
        <p:cNvGrpSpPr/>
        <p:nvPr/>
      </p:nvGrpSpPr>
      <p:grpSpPr>
        <a:xfrm>
          <a:off x="0" y="0"/>
          <a:ext cx="0" cy="0"/>
          <a:chOff x="0" y="0"/>
          <a:chExt cx="0" cy="0"/>
        </a:xfrm>
      </p:grpSpPr>
      <p:sp>
        <p:nvSpPr>
          <p:cNvPr id="23007" name="Google Shape;23007;p17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08" name="Google Shape;23008;p179"/>
          <p:cNvGrpSpPr/>
          <p:nvPr/>
        </p:nvGrpSpPr>
        <p:grpSpPr>
          <a:xfrm>
            <a:off x="51" y="4147391"/>
            <a:ext cx="9144051" cy="1409448"/>
            <a:chOff x="1648300" y="2319100"/>
            <a:chExt cx="1480075" cy="228125"/>
          </a:xfrm>
        </p:grpSpPr>
        <p:sp>
          <p:nvSpPr>
            <p:cNvPr id="23009" name="Google Shape;23009;p17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0" name="Google Shape;23010;p17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1" name="Google Shape;23011;p17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2" name="Google Shape;23012;p17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3" name="Google Shape;23013;p17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14" name="Google Shape;23014;p179"/>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5" name="Google Shape;23015;p179"/>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6" name="Google Shape;23016;p179"/>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7" name="Google Shape;23017;p179"/>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8" name="Google Shape;23018;p179"/>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9" name="Google Shape;23019;p179"/>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0" name="Google Shape;23020;p179"/>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1" name="Google Shape;23021;p179"/>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2" name="Google Shape;23022;p179"/>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3" name="Google Shape;23023;p179"/>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4" name="Google Shape;23024;p179"/>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5" name="Google Shape;23025;p179"/>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23026" name="Google Shape;23026;p179"/>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3027"/>
        <p:cNvGrpSpPr/>
        <p:nvPr/>
      </p:nvGrpSpPr>
      <p:grpSpPr>
        <a:xfrm>
          <a:off x="0" y="0"/>
          <a:ext cx="0" cy="0"/>
          <a:chOff x="0" y="0"/>
          <a:chExt cx="0" cy="0"/>
        </a:xfrm>
      </p:grpSpPr>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23028"/>
        <p:cNvGrpSpPr/>
        <p:nvPr/>
      </p:nvGrpSpPr>
      <p:grpSpPr>
        <a:xfrm>
          <a:off x="0" y="0"/>
          <a:ext cx="0" cy="0"/>
          <a:chOff x="0" y="0"/>
          <a:chExt cx="0" cy="0"/>
        </a:xfrm>
      </p:grpSpPr>
      <p:sp>
        <p:nvSpPr>
          <p:cNvPr id="23029" name="Google Shape;23029;p181"/>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0" name="Google Shape;23030;p181"/>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1" name="Google Shape;23031;p181"/>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2" name="Google Shape;23032;p181"/>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3" name="Google Shape;23033;p181"/>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4" name="Google Shape;23034;p181"/>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5" name="Google Shape;23035;p181"/>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6" name="Google Shape;23036;p181"/>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37" name="Google Shape;23037;p181"/>
          <p:cNvGrpSpPr/>
          <p:nvPr/>
        </p:nvGrpSpPr>
        <p:grpSpPr>
          <a:xfrm>
            <a:off x="5724737" y="4409890"/>
            <a:ext cx="990775" cy="604497"/>
            <a:chOff x="1170428" y="5511318"/>
            <a:chExt cx="3696921" cy="2255586"/>
          </a:xfrm>
        </p:grpSpPr>
        <p:sp>
          <p:nvSpPr>
            <p:cNvPr id="23038" name="Google Shape;23038;p181"/>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9" name="Google Shape;23039;p181"/>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0" name="Google Shape;23040;p181"/>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1" name="Google Shape;23041;p181"/>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2" name="Google Shape;23042;p181"/>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3" name="Google Shape;23043;p181"/>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4" name="Google Shape;23044;p181"/>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5" name="Google Shape;23045;p181"/>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6" name="Google Shape;23046;p181"/>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7" name="Google Shape;23047;p181"/>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8" name="Google Shape;23048;p181"/>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9" name="Google Shape;23049;p181"/>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0" name="Google Shape;23050;p181"/>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1" name="Google Shape;23051;p181"/>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2" name="Google Shape;23052;p181"/>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3" name="Google Shape;23053;p18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4" name="Google Shape;23054;p18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5" name="Google Shape;23055;p181"/>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6" name="Google Shape;23056;p181"/>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7" name="Google Shape;23057;p181"/>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8" name="Google Shape;23058;p181"/>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9" name="Google Shape;23059;p181"/>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0" name="Google Shape;23060;p181"/>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1" name="Google Shape;23061;p181"/>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2" name="Google Shape;23062;p181"/>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3" name="Google Shape;23063;p181"/>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4" name="Google Shape;23064;p181"/>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5" name="Google Shape;23065;p181"/>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6" name="Google Shape;23066;p18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7" name="Google Shape;23067;p18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8" name="Google Shape;23068;p181"/>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9" name="Google Shape;23069;p181"/>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0" name="Google Shape;23070;p181"/>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1" name="Google Shape;23071;p181"/>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2" name="Google Shape;23072;p181"/>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3" name="Google Shape;23073;p181"/>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4" name="Google Shape;23074;p181"/>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5" name="Google Shape;23075;p181"/>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6" name="Google Shape;23076;p181"/>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7" name="Google Shape;23077;p181"/>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8" name="Google Shape;23078;p181"/>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9" name="Google Shape;23079;p181"/>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0" name="Google Shape;23080;p181"/>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1" name="Google Shape;23081;p181"/>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2" name="Google Shape;23082;p181"/>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083" name="Google Shape;23083;p181"/>
          <p:cNvGrpSpPr/>
          <p:nvPr/>
        </p:nvGrpSpPr>
        <p:grpSpPr>
          <a:xfrm flipH="1">
            <a:off x="8430777" y="3024427"/>
            <a:ext cx="1613386" cy="1002334"/>
            <a:chOff x="7066048" y="5880595"/>
            <a:chExt cx="1977916" cy="1228802"/>
          </a:xfrm>
        </p:grpSpPr>
        <p:sp>
          <p:nvSpPr>
            <p:cNvPr id="23084" name="Google Shape;23084;p181"/>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5" name="Google Shape;23085;p181"/>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6" name="Google Shape;23086;p181"/>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7" name="Google Shape;23087;p181"/>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8" name="Google Shape;23088;p181"/>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9" name="Google Shape;23089;p181"/>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0" name="Google Shape;23090;p181"/>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1" name="Google Shape;23091;p181"/>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2" name="Google Shape;23092;p181"/>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3" name="Google Shape;23093;p181"/>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4" name="Google Shape;23094;p181"/>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5" name="Google Shape;23095;p181"/>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6" name="Google Shape;23096;p181"/>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097" name="Google Shape;23097;p181"/>
            <p:cNvGrpSpPr/>
            <p:nvPr/>
          </p:nvGrpSpPr>
          <p:grpSpPr>
            <a:xfrm>
              <a:off x="8345142" y="6766420"/>
              <a:ext cx="698822" cy="329093"/>
              <a:chOff x="811985" y="3296192"/>
              <a:chExt cx="1330582" cy="626605"/>
            </a:xfrm>
          </p:grpSpPr>
          <p:sp>
            <p:nvSpPr>
              <p:cNvPr id="23098" name="Google Shape;23098;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9" name="Google Shape;23099;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0" name="Google Shape;23100;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1" name="Google Shape;23101;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2" name="Google Shape;23102;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3" name="Google Shape;23103;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4" name="Google Shape;23104;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5" name="Google Shape;23105;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6" name="Google Shape;23106;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7" name="Google Shape;23107;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8" name="Google Shape;23108;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109" name="Google Shape;23109;p181"/>
          <p:cNvGrpSpPr/>
          <p:nvPr/>
        </p:nvGrpSpPr>
        <p:grpSpPr>
          <a:xfrm>
            <a:off x="7307795" y="4293016"/>
            <a:ext cx="2245179" cy="821268"/>
            <a:chOff x="6888251" y="5531870"/>
            <a:chExt cx="2586910" cy="946161"/>
          </a:xfrm>
        </p:grpSpPr>
        <p:grpSp>
          <p:nvGrpSpPr>
            <p:cNvPr id="23110" name="Google Shape;23110;p181"/>
            <p:cNvGrpSpPr/>
            <p:nvPr/>
          </p:nvGrpSpPr>
          <p:grpSpPr>
            <a:xfrm>
              <a:off x="6888251" y="6162661"/>
              <a:ext cx="669682" cy="315371"/>
              <a:chOff x="811985" y="3296192"/>
              <a:chExt cx="1330582" cy="626605"/>
            </a:xfrm>
          </p:grpSpPr>
          <p:sp>
            <p:nvSpPr>
              <p:cNvPr id="23111" name="Google Shape;23111;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2" name="Google Shape;23112;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3" name="Google Shape;23113;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4" name="Google Shape;23114;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5" name="Google Shape;23115;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6" name="Google Shape;23116;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7" name="Google Shape;23117;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8" name="Google Shape;23118;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9" name="Google Shape;23119;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0" name="Google Shape;23120;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1" name="Google Shape;23121;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22" name="Google Shape;23122;p181"/>
            <p:cNvGrpSpPr/>
            <p:nvPr/>
          </p:nvGrpSpPr>
          <p:grpSpPr>
            <a:xfrm>
              <a:off x="7303045" y="6162661"/>
              <a:ext cx="669682" cy="315371"/>
              <a:chOff x="811985" y="3296192"/>
              <a:chExt cx="1330582" cy="626605"/>
            </a:xfrm>
          </p:grpSpPr>
          <p:sp>
            <p:nvSpPr>
              <p:cNvPr id="23123" name="Google Shape;23123;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4" name="Google Shape;23124;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5" name="Google Shape;23125;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6" name="Google Shape;23126;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7" name="Google Shape;23127;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8" name="Google Shape;23128;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9" name="Google Shape;23129;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0" name="Google Shape;23130;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1" name="Google Shape;23131;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2" name="Google Shape;23132;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3" name="Google Shape;23133;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34" name="Google Shape;23134;p181"/>
            <p:cNvGrpSpPr/>
            <p:nvPr/>
          </p:nvGrpSpPr>
          <p:grpSpPr>
            <a:xfrm>
              <a:off x="7303045" y="5847265"/>
              <a:ext cx="669682" cy="315371"/>
              <a:chOff x="811985" y="3296192"/>
              <a:chExt cx="1330582" cy="626605"/>
            </a:xfrm>
          </p:grpSpPr>
          <p:sp>
            <p:nvSpPr>
              <p:cNvPr id="23135" name="Google Shape;23135;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6" name="Google Shape;23136;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7" name="Google Shape;23137;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8" name="Google Shape;23138;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9" name="Google Shape;23139;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0" name="Google Shape;23140;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1" name="Google Shape;23141;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2" name="Google Shape;23142;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3" name="Google Shape;23143;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4" name="Google Shape;23144;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5" name="Google Shape;23145;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46" name="Google Shape;23146;p181"/>
            <p:cNvGrpSpPr/>
            <p:nvPr/>
          </p:nvGrpSpPr>
          <p:grpSpPr>
            <a:xfrm>
              <a:off x="7720955" y="6162661"/>
              <a:ext cx="669682" cy="315371"/>
              <a:chOff x="811985" y="3296192"/>
              <a:chExt cx="1330582" cy="626605"/>
            </a:xfrm>
          </p:grpSpPr>
          <p:sp>
            <p:nvSpPr>
              <p:cNvPr id="23147" name="Google Shape;23147;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8" name="Google Shape;23148;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9" name="Google Shape;23149;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0" name="Google Shape;23150;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1" name="Google Shape;23151;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2" name="Google Shape;23152;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3" name="Google Shape;23153;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4" name="Google Shape;23154;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5" name="Google Shape;23155;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6" name="Google Shape;23156;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7" name="Google Shape;23157;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58" name="Google Shape;23158;p181"/>
            <p:cNvGrpSpPr/>
            <p:nvPr/>
          </p:nvGrpSpPr>
          <p:grpSpPr>
            <a:xfrm>
              <a:off x="7720955" y="5847265"/>
              <a:ext cx="669682" cy="315371"/>
              <a:chOff x="811985" y="3296192"/>
              <a:chExt cx="1330582" cy="626605"/>
            </a:xfrm>
          </p:grpSpPr>
          <p:sp>
            <p:nvSpPr>
              <p:cNvPr id="23159" name="Google Shape;23159;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0" name="Google Shape;23160;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1" name="Google Shape;23161;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2" name="Google Shape;23162;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3" name="Google Shape;23163;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4" name="Google Shape;23164;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5" name="Google Shape;23165;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6" name="Google Shape;23166;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7" name="Google Shape;23167;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8" name="Google Shape;23168;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9" name="Google Shape;23169;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70" name="Google Shape;23170;p181"/>
            <p:cNvGrpSpPr/>
            <p:nvPr/>
          </p:nvGrpSpPr>
          <p:grpSpPr>
            <a:xfrm>
              <a:off x="8390684" y="6162661"/>
              <a:ext cx="669682" cy="315371"/>
              <a:chOff x="811985" y="3296192"/>
              <a:chExt cx="1330582" cy="626605"/>
            </a:xfrm>
          </p:grpSpPr>
          <p:sp>
            <p:nvSpPr>
              <p:cNvPr id="23171" name="Google Shape;23171;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2" name="Google Shape;23172;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3" name="Google Shape;23173;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4" name="Google Shape;23174;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5" name="Google Shape;23175;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6" name="Google Shape;23176;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7" name="Google Shape;23177;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8" name="Google Shape;23178;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9" name="Google Shape;23179;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0" name="Google Shape;23180;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1" name="Google Shape;23181;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82" name="Google Shape;23182;p181"/>
            <p:cNvGrpSpPr/>
            <p:nvPr/>
          </p:nvGrpSpPr>
          <p:grpSpPr>
            <a:xfrm>
              <a:off x="8805479" y="6162661"/>
              <a:ext cx="669682" cy="315371"/>
              <a:chOff x="811985" y="3296192"/>
              <a:chExt cx="1330582" cy="626605"/>
            </a:xfrm>
          </p:grpSpPr>
          <p:sp>
            <p:nvSpPr>
              <p:cNvPr id="23183" name="Google Shape;23183;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4" name="Google Shape;23184;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5" name="Google Shape;23185;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6" name="Google Shape;23186;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7" name="Google Shape;23187;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8" name="Google Shape;23188;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9" name="Google Shape;23189;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0" name="Google Shape;23190;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1" name="Google Shape;23191;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2" name="Google Shape;23192;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3" name="Google Shape;23193;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94" name="Google Shape;23194;p181"/>
            <p:cNvGrpSpPr/>
            <p:nvPr/>
          </p:nvGrpSpPr>
          <p:grpSpPr>
            <a:xfrm>
              <a:off x="8390684" y="5847265"/>
              <a:ext cx="669682" cy="315371"/>
              <a:chOff x="811985" y="3296192"/>
              <a:chExt cx="1330582" cy="626605"/>
            </a:xfrm>
          </p:grpSpPr>
          <p:sp>
            <p:nvSpPr>
              <p:cNvPr id="23195" name="Google Shape;23195;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6" name="Google Shape;23196;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7" name="Google Shape;23197;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8" name="Google Shape;23198;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9" name="Google Shape;23199;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0" name="Google Shape;23200;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1" name="Google Shape;23201;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2" name="Google Shape;23202;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3" name="Google Shape;23203;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4" name="Google Shape;23204;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5" name="Google Shape;23205;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06" name="Google Shape;23206;p181"/>
            <p:cNvGrpSpPr/>
            <p:nvPr/>
          </p:nvGrpSpPr>
          <p:grpSpPr>
            <a:xfrm>
              <a:off x="8805479" y="5847265"/>
              <a:ext cx="669682" cy="315371"/>
              <a:chOff x="811985" y="3296192"/>
              <a:chExt cx="1330582" cy="626605"/>
            </a:xfrm>
          </p:grpSpPr>
          <p:sp>
            <p:nvSpPr>
              <p:cNvPr id="23207" name="Google Shape;23207;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8" name="Google Shape;23208;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9" name="Google Shape;23209;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0" name="Google Shape;23210;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1" name="Google Shape;23211;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2" name="Google Shape;23212;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3" name="Google Shape;23213;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4" name="Google Shape;23214;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5" name="Google Shape;23215;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6" name="Google Shape;23216;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7" name="Google Shape;23217;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18" name="Google Shape;23218;p181"/>
            <p:cNvGrpSpPr/>
            <p:nvPr/>
          </p:nvGrpSpPr>
          <p:grpSpPr>
            <a:xfrm>
              <a:off x="8390684" y="5531870"/>
              <a:ext cx="669682" cy="315371"/>
              <a:chOff x="811985" y="3296192"/>
              <a:chExt cx="1330582" cy="626605"/>
            </a:xfrm>
          </p:grpSpPr>
          <p:sp>
            <p:nvSpPr>
              <p:cNvPr id="23219" name="Google Shape;23219;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0" name="Google Shape;23220;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1" name="Google Shape;23221;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2" name="Google Shape;23222;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3" name="Google Shape;23223;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4" name="Google Shape;23224;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5" name="Google Shape;23225;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6" name="Google Shape;23226;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7" name="Google Shape;23227;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8" name="Google Shape;23228;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9" name="Google Shape;23229;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30" name="Google Shape;23230;p181"/>
            <p:cNvGrpSpPr/>
            <p:nvPr/>
          </p:nvGrpSpPr>
          <p:grpSpPr>
            <a:xfrm>
              <a:off x="8805479" y="5531870"/>
              <a:ext cx="669682" cy="315371"/>
              <a:chOff x="811985" y="3296192"/>
              <a:chExt cx="1330582" cy="626605"/>
            </a:xfrm>
          </p:grpSpPr>
          <p:sp>
            <p:nvSpPr>
              <p:cNvPr id="23231" name="Google Shape;23231;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2" name="Google Shape;23232;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3" name="Google Shape;23233;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4" name="Google Shape;23234;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5" name="Google Shape;23235;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6" name="Google Shape;23236;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7" name="Google Shape;23237;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8" name="Google Shape;23238;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9" name="Google Shape;23239;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0" name="Google Shape;23240;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1" name="Google Shape;23241;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242" name="Google Shape;23242;p181"/>
          <p:cNvGrpSpPr/>
          <p:nvPr/>
        </p:nvGrpSpPr>
        <p:grpSpPr>
          <a:xfrm flipH="1">
            <a:off x="1678275" y="4509915"/>
            <a:ext cx="990775" cy="604497"/>
            <a:chOff x="1170428" y="5511318"/>
            <a:chExt cx="3696921" cy="2255586"/>
          </a:xfrm>
        </p:grpSpPr>
        <p:sp>
          <p:nvSpPr>
            <p:cNvPr id="23243" name="Google Shape;23243;p181"/>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4" name="Google Shape;23244;p181"/>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5" name="Google Shape;23245;p181"/>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6" name="Google Shape;23246;p181"/>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7" name="Google Shape;23247;p181"/>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8" name="Google Shape;23248;p181"/>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9" name="Google Shape;23249;p181"/>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0" name="Google Shape;23250;p181"/>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1" name="Google Shape;23251;p181"/>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2" name="Google Shape;23252;p181"/>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3" name="Google Shape;23253;p181"/>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4" name="Google Shape;23254;p181"/>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5" name="Google Shape;23255;p181"/>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6" name="Google Shape;23256;p181"/>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7" name="Google Shape;23257;p181"/>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8" name="Google Shape;23258;p18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9" name="Google Shape;23259;p18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0" name="Google Shape;23260;p181"/>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1" name="Google Shape;23261;p181"/>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2" name="Google Shape;23262;p181"/>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3" name="Google Shape;23263;p181"/>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4" name="Google Shape;23264;p181"/>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5" name="Google Shape;23265;p181"/>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6" name="Google Shape;23266;p181"/>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7" name="Google Shape;23267;p181"/>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8" name="Google Shape;23268;p181"/>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9" name="Google Shape;23269;p181"/>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0" name="Google Shape;23270;p181"/>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1" name="Google Shape;23271;p18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2" name="Google Shape;23272;p18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3" name="Google Shape;23273;p181"/>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4" name="Google Shape;23274;p181"/>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5" name="Google Shape;23275;p181"/>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6" name="Google Shape;23276;p181"/>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7" name="Google Shape;23277;p181"/>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8" name="Google Shape;23278;p181"/>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9" name="Google Shape;23279;p181"/>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0" name="Google Shape;23280;p181"/>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1" name="Google Shape;23281;p181"/>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2" name="Google Shape;23282;p181"/>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3" name="Google Shape;23283;p181"/>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4" name="Google Shape;23284;p181"/>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5" name="Google Shape;23285;p181"/>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6" name="Google Shape;23286;p181"/>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7" name="Google Shape;23287;p181"/>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288" name="Google Shape;23288;p181"/>
          <p:cNvGrpSpPr/>
          <p:nvPr/>
        </p:nvGrpSpPr>
        <p:grpSpPr>
          <a:xfrm>
            <a:off x="-533735" y="3332806"/>
            <a:ext cx="990936" cy="615630"/>
            <a:chOff x="7066048" y="5880595"/>
            <a:chExt cx="1977916" cy="1228802"/>
          </a:xfrm>
        </p:grpSpPr>
        <p:sp>
          <p:nvSpPr>
            <p:cNvPr id="23289" name="Google Shape;23289;p181"/>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0" name="Google Shape;23290;p181"/>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1" name="Google Shape;23291;p181"/>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2" name="Google Shape;23292;p181"/>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3" name="Google Shape;23293;p181"/>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4" name="Google Shape;23294;p181"/>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5" name="Google Shape;23295;p181"/>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6" name="Google Shape;23296;p181"/>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7" name="Google Shape;23297;p181"/>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8" name="Google Shape;23298;p181"/>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9" name="Google Shape;23299;p181"/>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0" name="Google Shape;23300;p181"/>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1" name="Google Shape;23301;p181"/>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02" name="Google Shape;23302;p181"/>
            <p:cNvGrpSpPr/>
            <p:nvPr/>
          </p:nvGrpSpPr>
          <p:grpSpPr>
            <a:xfrm>
              <a:off x="8345142" y="6766420"/>
              <a:ext cx="698822" cy="329093"/>
              <a:chOff x="811985" y="3296192"/>
              <a:chExt cx="1330582" cy="626605"/>
            </a:xfrm>
          </p:grpSpPr>
          <p:sp>
            <p:nvSpPr>
              <p:cNvPr id="23303" name="Google Shape;23303;p1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4" name="Google Shape;23304;p1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5" name="Google Shape;23305;p1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6" name="Google Shape;23306;p1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7" name="Google Shape;23307;p1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8" name="Google Shape;23308;p1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9" name="Google Shape;23309;p1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0" name="Google Shape;23310;p1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1" name="Google Shape;23311;p1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2" name="Google Shape;23312;p1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3" name="Google Shape;23313;p1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314" name="Google Shape;23314;p18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315" name="Google Shape;23315;p181"/>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316" name="Google Shape;23316;p181"/>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317" name="Google Shape;23317;p181"/>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318" name="Google Shape;23318;p181"/>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319" name="Google Shape;23319;p181"/>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320" name="Google Shape;23320;p181"/>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3321" name="Google Shape;23321;p181"/>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322" name="Google Shape;23322;p181"/>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323" name="Google Shape;23323;p181"/>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324" name="Google Shape;23324;p181"/>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325" name="Google Shape;23325;p181"/>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326" name="Google Shape;23326;p181"/>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23327"/>
        <p:cNvGrpSpPr/>
        <p:nvPr/>
      </p:nvGrpSpPr>
      <p:grpSpPr>
        <a:xfrm>
          <a:off x="0" y="0"/>
          <a:ext cx="0" cy="0"/>
          <a:chOff x="0" y="0"/>
          <a:chExt cx="0" cy="0"/>
        </a:xfrm>
      </p:grpSpPr>
      <p:sp>
        <p:nvSpPr>
          <p:cNvPr id="23328" name="Google Shape;23328;p182"/>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29" name="Google Shape;23329;p182"/>
          <p:cNvGrpSpPr/>
          <p:nvPr/>
        </p:nvGrpSpPr>
        <p:grpSpPr>
          <a:xfrm>
            <a:off x="51" y="4147391"/>
            <a:ext cx="9144051" cy="1409448"/>
            <a:chOff x="1648300" y="2319100"/>
            <a:chExt cx="1480075" cy="228125"/>
          </a:xfrm>
        </p:grpSpPr>
        <p:sp>
          <p:nvSpPr>
            <p:cNvPr id="23330" name="Google Shape;23330;p182"/>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1" name="Google Shape;23331;p182"/>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2" name="Google Shape;23332;p182"/>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3" name="Google Shape;23333;p182"/>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4" name="Google Shape;23334;p182"/>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335" name="Google Shape;23335;p182"/>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6" name="Google Shape;23336;p182"/>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7" name="Google Shape;23337;p182"/>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8" name="Google Shape;23338;p182"/>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9" name="Google Shape;23339;p182"/>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0" name="Google Shape;23340;p182"/>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1" name="Google Shape;23341;p182"/>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2" name="Google Shape;23342;p182"/>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3" name="Google Shape;23343;p182"/>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344" name="Google Shape;23344;p182"/>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23345"/>
        <p:cNvGrpSpPr/>
        <p:nvPr/>
      </p:nvGrpSpPr>
      <p:grpSpPr>
        <a:xfrm>
          <a:off x="0" y="0"/>
          <a:ext cx="0" cy="0"/>
          <a:chOff x="0" y="0"/>
          <a:chExt cx="0" cy="0"/>
        </a:xfrm>
      </p:grpSpPr>
      <p:sp>
        <p:nvSpPr>
          <p:cNvPr id="23346" name="Google Shape;23346;p183"/>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7" name="Google Shape;23347;p183"/>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8" name="Google Shape;23348;p18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49" name="Google Shape;23349;p183"/>
          <p:cNvGrpSpPr/>
          <p:nvPr/>
        </p:nvGrpSpPr>
        <p:grpSpPr>
          <a:xfrm>
            <a:off x="76" y="4603991"/>
            <a:ext cx="9144051" cy="1409448"/>
            <a:chOff x="1648300" y="2319100"/>
            <a:chExt cx="1480075" cy="228125"/>
          </a:xfrm>
        </p:grpSpPr>
        <p:sp>
          <p:nvSpPr>
            <p:cNvPr id="23350" name="Google Shape;23350;p18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1" name="Google Shape;23351;p18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2" name="Google Shape;23352;p18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3" name="Google Shape;23353;p18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4" name="Google Shape;23354;p18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55" name="Google Shape;23355;p183"/>
          <p:cNvGrpSpPr/>
          <p:nvPr/>
        </p:nvGrpSpPr>
        <p:grpSpPr>
          <a:xfrm>
            <a:off x="622848" y="4570601"/>
            <a:ext cx="1223755" cy="447698"/>
            <a:chOff x="5331602" y="3459769"/>
            <a:chExt cx="2948097" cy="1078271"/>
          </a:xfrm>
        </p:grpSpPr>
        <p:grpSp>
          <p:nvGrpSpPr>
            <p:cNvPr id="23356" name="Google Shape;23356;p183"/>
            <p:cNvGrpSpPr/>
            <p:nvPr/>
          </p:nvGrpSpPr>
          <p:grpSpPr>
            <a:xfrm>
              <a:off x="5331602" y="4178619"/>
              <a:ext cx="763222" cy="359421"/>
              <a:chOff x="811985" y="3296192"/>
              <a:chExt cx="1330582" cy="626605"/>
            </a:xfrm>
          </p:grpSpPr>
          <p:sp>
            <p:nvSpPr>
              <p:cNvPr id="23357" name="Google Shape;23357;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8" name="Google Shape;23358;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9" name="Google Shape;23359;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0" name="Google Shape;23360;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1" name="Google Shape;23361;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2" name="Google Shape;23362;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3" name="Google Shape;23363;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4" name="Google Shape;23364;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5" name="Google Shape;23365;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6" name="Google Shape;23366;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7" name="Google Shape;23367;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68" name="Google Shape;23368;p183"/>
            <p:cNvGrpSpPr/>
            <p:nvPr/>
          </p:nvGrpSpPr>
          <p:grpSpPr>
            <a:xfrm>
              <a:off x="5804302" y="4178619"/>
              <a:ext cx="763222" cy="359421"/>
              <a:chOff x="811985" y="3296192"/>
              <a:chExt cx="1330582" cy="626605"/>
            </a:xfrm>
          </p:grpSpPr>
          <p:sp>
            <p:nvSpPr>
              <p:cNvPr id="23369" name="Google Shape;23369;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0" name="Google Shape;23370;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1" name="Google Shape;23371;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2" name="Google Shape;23372;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3" name="Google Shape;23373;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4" name="Google Shape;23374;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5" name="Google Shape;23375;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6" name="Google Shape;23376;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7" name="Google Shape;23377;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8" name="Google Shape;23378;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9" name="Google Shape;23379;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80" name="Google Shape;23380;p183"/>
            <p:cNvGrpSpPr/>
            <p:nvPr/>
          </p:nvGrpSpPr>
          <p:grpSpPr>
            <a:xfrm>
              <a:off x="5331602" y="3819194"/>
              <a:ext cx="763222" cy="359421"/>
              <a:chOff x="811985" y="3296192"/>
              <a:chExt cx="1330582" cy="626605"/>
            </a:xfrm>
          </p:grpSpPr>
          <p:sp>
            <p:nvSpPr>
              <p:cNvPr id="23381" name="Google Shape;23381;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2" name="Google Shape;23382;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3" name="Google Shape;23383;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4" name="Google Shape;23384;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5" name="Google Shape;23385;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6" name="Google Shape;23386;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7" name="Google Shape;23387;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8" name="Google Shape;23388;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9" name="Google Shape;23389;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0" name="Google Shape;23390;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1" name="Google Shape;23391;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92" name="Google Shape;23392;p183"/>
            <p:cNvGrpSpPr/>
            <p:nvPr/>
          </p:nvGrpSpPr>
          <p:grpSpPr>
            <a:xfrm>
              <a:off x="5804302" y="3819194"/>
              <a:ext cx="763222" cy="359421"/>
              <a:chOff x="811985" y="3296192"/>
              <a:chExt cx="1330582" cy="626605"/>
            </a:xfrm>
          </p:grpSpPr>
          <p:sp>
            <p:nvSpPr>
              <p:cNvPr id="23393" name="Google Shape;23393;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4" name="Google Shape;23394;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5" name="Google Shape;23395;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6" name="Google Shape;23396;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7" name="Google Shape;23397;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8" name="Google Shape;23398;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9" name="Google Shape;23399;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0" name="Google Shape;23400;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1" name="Google Shape;23401;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2" name="Google Shape;23402;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3" name="Google Shape;23403;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04" name="Google Shape;23404;p183"/>
            <p:cNvGrpSpPr/>
            <p:nvPr/>
          </p:nvGrpSpPr>
          <p:grpSpPr>
            <a:xfrm>
              <a:off x="6280552" y="4178619"/>
              <a:ext cx="763222" cy="359421"/>
              <a:chOff x="811985" y="3296192"/>
              <a:chExt cx="1330582" cy="626605"/>
            </a:xfrm>
          </p:grpSpPr>
          <p:sp>
            <p:nvSpPr>
              <p:cNvPr id="23405" name="Google Shape;23405;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6" name="Google Shape;23406;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7" name="Google Shape;23407;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8" name="Google Shape;23408;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9" name="Google Shape;23409;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0" name="Google Shape;23410;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1" name="Google Shape;23411;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2" name="Google Shape;23412;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3" name="Google Shape;23413;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4" name="Google Shape;23414;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5" name="Google Shape;23415;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16" name="Google Shape;23416;p183"/>
            <p:cNvGrpSpPr/>
            <p:nvPr/>
          </p:nvGrpSpPr>
          <p:grpSpPr>
            <a:xfrm>
              <a:off x="6280552" y="3819194"/>
              <a:ext cx="763222" cy="359421"/>
              <a:chOff x="811985" y="3296192"/>
              <a:chExt cx="1330582" cy="626605"/>
            </a:xfrm>
          </p:grpSpPr>
          <p:sp>
            <p:nvSpPr>
              <p:cNvPr id="23417" name="Google Shape;23417;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8" name="Google Shape;23418;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9" name="Google Shape;23419;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0" name="Google Shape;23420;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1" name="Google Shape;23421;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2" name="Google Shape;23422;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3" name="Google Shape;23423;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4" name="Google Shape;23424;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5" name="Google Shape;23425;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6" name="Google Shape;23426;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7" name="Google Shape;23427;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28" name="Google Shape;23428;p183"/>
            <p:cNvGrpSpPr/>
            <p:nvPr/>
          </p:nvGrpSpPr>
          <p:grpSpPr>
            <a:xfrm>
              <a:off x="7043777" y="4178619"/>
              <a:ext cx="763222" cy="359421"/>
              <a:chOff x="811985" y="3296192"/>
              <a:chExt cx="1330582" cy="626605"/>
            </a:xfrm>
          </p:grpSpPr>
          <p:sp>
            <p:nvSpPr>
              <p:cNvPr id="23429" name="Google Shape;23429;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0" name="Google Shape;23430;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1" name="Google Shape;23431;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2" name="Google Shape;23432;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3" name="Google Shape;23433;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4" name="Google Shape;23434;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5" name="Google Shape;23435;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6" name="Google Shape;23436;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7" name="Google Shape;23437;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8" name="Google Shape;23438;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9" name="Google Shape;23439;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40" name="Google Shape;23440;p183"/>
            <p:cNvGrpSpPr/>
            <p:nvPr/>
          </p:nvGrpSpPr>
          <p:grpSpPr>
            <a:xfrm>
              <a:off x="7516477" y="4178619"/>
              <a:ext cx="763222" cy="359421"/>
              <a:chOff x="811985" y="3296192"/>
              <a:chExt cx="1330582" cy="626605"/>
            </a:xfrm>
          </p:grpSpPr>
          <p:sp>
            <p:nvSpPr>
              <p:cNvPr id="23441" name="Google Shape;23441;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2" name="Google Shape;23442;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3" name="Google Shape;23443;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4" name="Google Shape;23444;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5" name="Google Shape;23445;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6" name="Google Shape;23446;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7" name="Google Shape;23447;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8" name="Google Shape;23448;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9" name="Google Shape;23449;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0" name="Google Shape;23450;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1" name="Google Shape;23451;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52" name="Google Shape;23452;p183"/>
            <p:cNvGrpSpPr/>
            <p:nvPr/>
          </p:nvGrpSpPr>
          <p:grpSpPr>
            <a:xfrm>
              <a:off x="7043777" y="3819194"/>
              <a:ext cx="763222" cy="359421"/>
              <a:chOff x="811985" y="3296192"/>
              <a:chExt cx="1330582" cy="626605"/>
            </a:xfrm>
          </p:grpSpPr>
          <p:sp>
            <p:nvSpPr>
              <p:cNvPr id="23453" name="Google Shape;23453;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4" name="Google Shape;23454;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5" name="Google Shape;23455;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6" name="Google Shape;23456;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7" name="Google Shape;23457;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8" name="Google Shape;23458;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9" name="Google Shape;23459;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0" name="Google Shape;23460;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1" name="Google Shape;23461;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2" name="Google Shape;23462;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3" name="Google Shape;23463;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64" name="Google Shape;23464;p183"/>
            <p:cNvGrpSpPr/>
            <p:nvPr/>
          </p:nvGrpSpPr>
          <p:grpSpPr>
            <a:xfrm>
              <a:off x="7516477" y="3819194"/>
              <a:ext cx="763222" cy="359421"/>
              <a:chOff x="811985" y="3296192"/>
              <a:chExt cx="1330582" cy="626605"/>
            </a:xfrm>
          </p:grpSpPr>
          <p:sp>
            <p:nvSpPr>
              <p:cNvPr id="23465" name="Google Shape;23465;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6" name="Google Shape;23466;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7" name="Google Shape;23467;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8" name="Google Shape;23468;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9" name="Google Shape;23469;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0" name="Google Shape;23470;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1" name="Google Shape;23471;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2" name="Google Shape;23472;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3" name="Google Shape;23473;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4" name="Google Shape;23474;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5" name="Google Shape;23475;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76" name="Google Shape;23476;p183"/>
            <p:cNvGrpSpPr/>
            <p:nvPr/>
          </p:nvGrpSpPr>
          <p:grpSpPr>
            <a:xfrm>
              <a:off x="6280552" y="3459769"/>
              <a:ext cx="763222" cy="359421"/>
              <a:chOff x="811985" y="3296192"/>
              <a:chExt cx="1330582" cy="626605"/>
            </a:xfrm>
          </p:grpSpPr>
          <p:sp>
            <p:nvSpPr>
              <p:cNvPr id="23477" name="Google Shape;23477;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8" name="Google Shape;23478;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9" name="Google Shape;23479;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0" name="Google Shape;23480;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1" name="Google Shape;23481;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2" name="Google Shape;23482;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3" name="Google Shape;23483;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4" name="Google Shape;23484;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5" name="Google Shape;23485;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6" name="Google Shape;23486;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7" name="Google Shape;23487;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488" name="Google Shape;23488;p183"/>
            <p:cNvGrpSpPr/>
            <p:nvPr/>
          </p:nvGrpSpPr>
          <p:grpSpPr>
            <a:xfrm>
              <a:off x="7043777" y="3459769"/>
              <a:ext cx="763222" cy="359421"/>
              <a:chOff x="811985" y="3296192"/>
              <a:chExt cx="1330582" cy="626605"/>
            </a:xfrm>
          </p:grpSpPr>
          <p:sp>
            <p:nvSpPr>
              <p:cNvPr id="23489" name="Google Shape;23489;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0" name="Google Shape;23490;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1" name="Google Shape;23491;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2" name="Google Shape;23492;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3" name="Google Shape;23493;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4" name="Google Shape;23494;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5" name="Google Shape;23495;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6" name="Google Shape;23496;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7" name="Google Shape;23497;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8" name="Google Shape;23498;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9" name="Google Shape;23499;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00" name="Google Shape;23500;p183"/>
            <p:cNvGrpSpPr/>
            <p:nvPr/>
          </p:nvGrpSpPr>
          <p:grpSpPr>
            <a:xfrm>
              <a:off x="7516477" y="3459769"/>
              <a:ext cx="763222" cy="359421"/>
              <a:chOff x="811985" y="3296192"/>
              <a:chExt cx="1330582" cy="626605"/>
            </a:xfrm>
          </p:grpSpPr>
          <p:sp>
            <p:nvSpPr>
              <p:cNvPr id="23501" name="Google Shape;23501;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2" name="Google Shape;23502;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3" name="Google Shape;23503;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4" name="Google Shape;23504;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5" name="Google Shape;23505;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6" name="Google Shape;23506;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7" name="Google Shape;23507;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8" name="Google Shape;23508;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9" name="Google Shape;23509;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0" name="Google Shape;23510;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1" name="Google Shape;23511;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512" name="Google Shape;23512;p183"/>
          <p:cNvGrpSpPr/>
          <p:nvPr/>
        </p:nvGrpSpPr>
        <p:grpSpPr>
          <a:xfrm>
            <a:off x="191340" y="4697848"/>
            <a:ext cx="2226832" cy="445663"/>
            <a:chOff x="3844788" y="3789525"/>
            <a:chExt cx="3388878" cy="678124"/>
          </a:xfrm>
        </p:grpSpPr>
        <p:sp>
          <p:nvSpPr>
            <p:cNvPr id="23513" name="Google Shape;23513;p183"/>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4" name="Google Shape;23514;p183"/>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5" name="Google Shape;23515;p183"/>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6" name="Google Shape;23516;p183"/>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7" name="Google Shape;23517;p183"/>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18" name="Google Shape;23518;p183"/>
          <p:cNvGrpSpPr/>
          <p:nvPr/>
        </p:nvGrpSpPr>
        <p:grpSpPr>
          <a:xfrm>
            <a:off x="6784663" y="4604091"/>
            <a:ext cx="1803066" cy="360856"/>
            <a:chOff x="6105603" y="6561295"/>
            <a:chExt cx="2226832" cy="445667"/>
          </a:xfrm>
        </p:grpSpPr>
        <p:grpSp>
          <p:nvGrpSpPr>
            <p:cNvPr id="23519" name="Google Shape;23519;p183"/>
            <p:cNvGrpSpPr/>
            <p:nvPr/>
          </p:nvGrpSpPr>
          <p:grpSpPr>
            <a:xfrm flipH="1">
              <a:off x="6607147" y="6561295"/>
              <a:ext cx="1223753" cy="298491"/>
              <a:chOff x="6607147" y="6458520"/>
              <a:chExt cx="1223753" cy="298491"/>
            </a:xfrm>
          </p:grpSpPr>
          <p:grpSp>
            <p:nvGrpSpPr>
              <p:cNvPr id="23520" name="Google Shape;23520;p183"/>
              <p:cNvGrpSpPr/>
              <p:nvPr/>
            </p:nvGrpSpPr>
            <p:grpSpPr>
              <a:xfrm>
                <a:off x="6607147" y="6607753"/>
                <a:ext cx="316812" cy="149257"/>
                <a:chOff x="811985" y="3296192"/>
                <a:chExt cx="1330582" cy="626605"/>
              </a:xfrm>
            </p:grpSpPr>
            <p:sp>
              <p:nvSpPr>
                <p:cNvPr id="23521" name="Google Shape;23521;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2" name="Google Shape;23522;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3" name="Google Shape;23523;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4" name="Google Shape;23524;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5" name="Google Shape;23525;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6" name="Google Shape;23526;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7" name="Google Shape;23527;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8" name="Google Shape;23528;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9" name="Google Shape;23529;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0" name="Google Shape;23530;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1" name="Google Shape;23531;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32" name="Google Shape;23532;p183"/>
              <p:cNvGrpSpPr/>
              <p:nvPr/>
            </p:nvGrpSpPr>
            <p:grpSpPr>
              <a:xfrm>
                <a:off x="6803364" y="6607753"/>
                <a:ext cx="316812" cy="149257"/>
                <a:chOff x="811985" y="3296192"/>
                <a:chExt cx="1330582" cy="626605"/>
              </a:xfrm>
            </p:grpSpPr>
            <p:sp>
              <p:nvSpPr>
                <p:cNvPr id="23533" name="Google Shape;23533;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4" name="Google Shape;23534;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5" name="Google Shape;23535;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6" name="Google Shape;23536;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7" name="Google Shape;23537;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8" name="Google Shape;23538;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9" name="Google Shape;23539;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0" name="Google Shape;23540;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1" name="Google Shape;23541;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2" name="Google Shape;23542;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3" name="Google Shape;23543;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44" name="Google Shape;23544;p183"/>
              <p:cNvGrpSpPr/>
              <p:nvPr/>
            </p:nvGrpSpPr>
            <p:grpSpPr>
              <a:xfrm>
                <a:off x="7001056" y="6607753"/>
                <a:ext cx="316812" cy="149257"/>
                <a:chOff x="811985" y="3296192"/>
                <a:chExt cx="1330582" cy="626605"/>
              </a:xfrm>
            </p:grpSpPr>
            <p:sp>
              <p:nvSpPr>
                <p:cNvPr id="23545" name="Google Shape;23545;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6" name="Google Shape;23546;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7" name="Google Shape;23547;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8" name="Google Shape;23548;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9" name="Google Shape;23549;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0" name="Google Shape;23550;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1" name="Google Shape;23551;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2" name="Google Shape;23552;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3" name="Google Shape;23553;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4" name="Google Shape;23554;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5" name="Google Shape;23555;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56" name="Google Shape;23556;p183"/>
              <p:cNvGrpSpPr/>
              <p:nvPr/>
            </p:nvGrpSpPr>
            <p:grpSpPr>
              <a:xfrm>
                <a:off x="7001056" y="6458520"/>
                <a:ext cx="316812" cy="149257"/>
                <a:chOff x="811985" y="3296192"/>
                <a:chExt cx="1330582" cy="626605"/>
              </a:xfrm>
            </p:grpSpPr>
            <p:sp>
              <p:nvSpPr>
                <p:cNvPr id="23557" name="Google Shape;23557;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8" name="Google Shape;23558;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9" name="Google Shape;23559;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0" name="Google Shape;23560;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1" name="Google Shape;23561;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2" name="Google Shape;23562;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3" name="Google Shape;23563;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4" name="Google Shape;23564;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5" name="Google Shape;23565;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6" name="Google Shape;23566;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7" name="Google Shape;23567;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68" name="Google Shape;23568;p183"/>
              <p:cNvGrpSpPr/>
              <p:nvPr/>
            </p:nvGrpSpPr>
            <p:grpSpPr>
              <a:xfrm>
                <a:off x="7317870" y="6607753"/>
                <a:ext cx="316812" cy="149257"/>
                <a:chOff x="811985" y="3296192"/>
                <a:chExt cx="1330582" cy="626605"/>
              </a:xfrm>
            </p:grpSpPr>
            <p:sp>
              <p:nvSpPr>
                <p:cNvPr id="23569" name="Google Shape;23569;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0" name="Google Shape;23570;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1" name="Google Shape;23571;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2" name="Google Shape;23572;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3" name="Google Shape;23573;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4" name="Google Shape;23574;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5" name="Google Shape;23575;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6" name="Google Shape;23576;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7" name="Google Shape;23577;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8" name="Google Shape;23578;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9" name="Google Shape;23579;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80" name="Google Shape;23580;p183"/>
              <p:cNvGrpSpPr/>
              <p:nvPr/>
            </p:nvGrpSpPr>
            <p:grpSpPr>
              <a:xfrm>
                <a:off x="7514088" y="6607753"/>
                <a:ext cx="316812" cy="149257"/>
                <a:chOff x="811985" y="3296192"/>
                <a:chExt cx="1330582" cy="626605"/>
              </a:xfrm>
            </p:grpSpPr>
            <p:sp>
              <p:nvSpPr>
                <p:cNvPr id="23581" name="Google Shape;23581;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2" name="Google Shape;23582;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3" name="Google Shape;23583;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4" name="Google Shape;23584;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5" name="Google Shape;23585;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6" name="Google Shape;23586;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7" name="Google Shape;23587;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8" name="Google Shape;23588;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9" name="Google Shape;23589;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0" name="Google Shape;23590;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1" name="Google Shape;23591;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592" name="Google Shape;23592;p183"/>
              <p:cNvGrpSpPr/>
              <p:nvPr/>
            </p:nvGrpSpPr>
            <p:grpSpPr>
              <a:xfrm>
                <a:off x="7317870" y="6458520"/>
                <a:ext cx="316812" cy="149257"/>
                <a:chOff x="811985" y="3296192"/>
                <a:chExt cx="1330582" cy="626605"/>
              </a:xfrm>
            </p:grpSpPr>
            <p:sp>
              <p:nvSpPr>
                <p:cNvPr id="23593" name="Google Shape;23593;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4" name="Google Shape;23594;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5" name="Google Shape;23595;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6" name="Google Shape;23596;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7" name="Google Shape;23597;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8" name="Google Shape;23598;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9" name="Google Shape;23599;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0" name="Google Shape;23600;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1" name="Google Shape;23601;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2" name="Google Shape;23602;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3" name="Google Shape;23603;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04" name="Google Shape;23604;p183"/>
              <p:cNvGrpSpPr/>
              <p:nvPr/>
            </p:nvGrpSpPr>
            <p:grpSpPr>
              <a:xfrm>
                <a:off x="7514088" y="6458520"/>
                <a:ext cx="316812" cy="149257"/>
                <a:chOff x="811985" y="3296192"/>
                <a:chExt cx="1330582" cy="626605"/>
              </a:xfrm>
            </p:grpSpPr>
            <p:sp>
              <p:nvSpPr>
                <p:cNvPr id="23605" name="Google Shape;23605;p18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6" name="Google Shape;23606;p18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7" name="Google Shape;23607;p18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8" name="Google Shape;23608;p18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9" name="Google Shape;23609;p18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0" name="Google Shape;23610;p18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1" name="Google Shape;23611;p18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2" name="Google Shape;23612;p18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3" name="Google Shape;23613;p18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4" name="Google Shape;23614;p18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5" name="Google Shape;23615;p18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616" name="Google Shape;23616;p183"/>
            <p:cNvGrpSpPr/>
            <p:nvPr/>
          </p:nvGrpSpPr>
          <p:grpSpPr>
            <a:xfrm flipH="1">
              <a:off x="6105603" y="6561298"/>
              <a:ext cx="2226832" cy="445663"/>
              <a:chOff x="3844788" y="3789525"/>
              <a:chExt cx="3388878" cy="678124"/>
            </a:xfrm>
          </p:grpSpPr>
          <p:sp>
            <p:nvSpPr>
              <p:cNvPr id="23617" name="Google Shape;23617;p183"/>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8" name="Google Shape;23618;p183"/>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9" name="Google Shape;23619;p183"/>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0" name="Google Shape;23620;p183"/>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1" name="Google Shape;23621;p183"/>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622" name="Google Shape;23622;p183"/>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3" name="Google Shape;23623;p183"/>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4" name="Google Shape;23624;p183"/>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5" name="Google Shape;23625;p183"/>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6" name="Google Shape;23626;p183"/>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7" name="Google Shape;23627;p183"/>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8" name="Google Shape;23628;p183"/>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9" name="Google Shape;23629;p183"/>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0" name="Google Shape;23630;p18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23631"/>
        <p:cNvGrpSpPr/>
        <p:nvPr/>
      </p:nvGrpSpPr>
      <p:grpSpPr>
        <a:xfrm>
          <a:off x="0" y="0"/>
          <a:ext cx="0" cy="0"/>
          <a:chOff x="0" y="0"/>
          <a:chExt cx="0" cy="0"/>
        </a:xfrm>
      </p:grpSpPr>
      <p:sp>
        <p:nvSpPr>
          <p:cNvPr id="23632" name="Google Shape;23632;p18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633" name="Google Shape;23633;p184"/>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4" name="Google Shape;23634;p184"/>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5" name="Google Shape;23635;p184"/>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6" name="Google Shape;23636;p184"/>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7" name="Google Shape;23637;p184"/>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8" name="Google Shape;23638;p184"/>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9" name="Google Shape;23639;p184"/>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0" name="Google Shape;23640;p184"/>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1" name="Google Shape;23641;p184"/>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2" name="Google Shape;23642;p184"/>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3" name="Google Shape;23643;p184"/>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23644"/>
        <p:cNvGrpSpPr/>
        <p:nvPr/>
      </p:nvGrpSpPr>
      <p:grpSpPr>
        <a:xfrm>
          <a:off x="0" y="0"/>
          <a:ext cx="0" cy="0"/>
          <a:chOff x="0" y="0"/>
          <a:chExt cx="0" cy="0"/>
        </a:xfrm>
      </p:grpSpPr>
      <p:sp>
        <p:nvSpPr>
          <p:cNvPr id="23645" name="Google Shape;23645;p185"/>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6" name="Google Shape;23646;p185"/>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7" name="Google Shape;23647;p185"/>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648" name="Google Shape;23648;p185"/>
          <p:cNvGrpSpPr/>
          <p:nvPr/>
        </p:nvGrpSpPr>
        <p:grpSpPr>
          <a:xfrm flipH="1">
            <a:off x="-53169" y="4905516"/>
            <a:ext cx="9144051" cy="1409448"/>
            <a:chOff x="1648300" y="2319100"/>
            <a:chExt cx="1480075" cy="228125"/>
          </a:xfrm>
        </p:grpSpPr>
        <p:sp>
          <p:nvSpPr>
            <p:cNvPr id="23649" name="Google Shape;23649;p18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0" name="Google Shape;23650;p18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1" name="Google Shape;23651;p18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2" name="Google Shape;23652;p18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3" name="Google Shape;23653;p18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54" name="Google Shape;23654;p185"/>
          <p:cNvGrpSpPr/>
          <p:nvPr/>
        </p:nvGrpSpPr>
        <p:grpSpPr>
          <a:xfrm flipH="1">
            <a:off x="-193881" y="4230293"/>
            <a:ext cx="2003821" cy="732901"/>
            <a:chOff x="5331602" y="3459769"/>
            <a:chExt cx="2948097" cy="1078271"/>
          </a:xfrm>
        </p:grpSpPr>
        <p:grpSp>
          <p:nvGrpSpPr>
            <p:cNvPr id="23655" name="Google Shape;23655;p185"/>
            <p:cNvGrpSpPr/>
            <p:nvPr/>
          </p:nvGrpSpPr>
          <p:grpSpPr>
            <a:xfrm>
              <a:off x="5331602" y="4178619"/>
              <a:ext cx="763222" cy="359421"/>
              <a:chOff x="811985" y="3296192"/>
              <a:chExt cx="1330582" cy="626605"/>
            </a:xfrm>
          </p:grpSpPr>
          <p:sp>
            <p:nvSpPr>
              <p:cNvPr id="23656" name="Google Shape;23656;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7" name="Google Shape;23657;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8" name="Google Shape;23658;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9" name="Google Shape;23659;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0" name="Google Shape;23660;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1" name="Google Shape;23661;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2" name="Google Shape;23662;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3" name="Google Shape;23663;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4" name="Google Shape;23664;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5" name="Google Shape;23665;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6" name="Google Shape;23666;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67" name="Google Shape;23667;p185"/>
            <p:cNvGrpSpPr/>
            <p:nvPr/>
          </p:nvGrpSpPr>
          <p:grpSpPr>
            <a:xfrm>
              <a:off x="5804302" y="4178619"/>
              <a:ext cx="763222" cy="359421"/>
              <a:chOff x="811985" y="3296192"/>
              <a:chExt cx="1330582" cy="626605"/>
            </a:xfrm>
          </p:grpSpPr>
          <p:sp>
            <p:nvSpPr>
              <p:cNvPr id="23668" name="Google Shape;23668;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9" name="Google Shape;23669;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0" name="Google Shape;23670;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1" name="Google Shape;23671;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2" name="Google Shape;23672;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3" name="Google Shape;23673;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4" name="Google Shape;23674;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5" name="Google Shape;23675;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6" name="Google Shape;23676;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7" name="Google Shape;23677;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8" name="Google Shape;23678;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79" name="Google Shape;23679;p185"/>
            <p:cNvGrpSpPr/>
            <p:nvPr/>
          </p:nvGrpSpPr>
          <p:grpSpPr>
            <a:xfrm>
              <a:off x="5331602" y="3819194"/>
              <a:ext cx="763222" cy="359421"/>
              <a:chOff x="811985" y="3296192"/>
              <a:chExt cx="1330582" cy="626605"/>
            </a:xfrm>
          </p:grpSpPr>
          <p:sp>
            <p:nvSpPr>
              <p:cNvPr id="23680" name="Google Shape;23680;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1" name="Google Shape;23681;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2" name="Google Shape;23682;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3" name="Google Shape;23683;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4" name="Google Shape;23684;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5" name="Google Shape;23685;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6" name="Google Shape;23686;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7" name="Google Shape;23687;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8" name="Google Shape;23688;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9" name="Google Shape;23689;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0" name="Google Shape;23690;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91" name="Google Shape;23691;p185"/>
            <p:cNvGrpSpPr/>
            <p:nvPr/>
          </p:nvGrpSpPr>
          <p:grpSpPr>
            <a:xfrm>
              <a:off x="5804302" y="3819194"/>
              <a:ext cx="763222" cy="359421"/>
              <a:chOff x="811985" y="3296192"/>
              <a:chExt cx="1330582" cy="626605"/>
            </a:xfrm>
          </p:grpSpPr>
          <p:sp>
            <p:nvSpPr>
              <p:cNvPr id="23692" name="Google Shape;23692;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3" name="Google Shape;23693;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4" name="Google Shape;23694;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5" name="Google Shape;23695;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6" name="Google Shape;23696;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7" name="Google Shape;23697;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8" name="Google Shape;23698;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9" name="Google Shape;23699;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0" name="Google Shape;23700;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1" name="Google Shape;23701;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2" name="Google Shape;23702;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03" name="Google Shape;23703;p185"/>
            <p:cNvGrpSpPr/>
            <p:nvPr/>
          </p:nvGrpSpPr>
          <p:grpSpPr>
            <a:xfrm>
              <a:off x="6280552" y="4178619"/>
              <a:ext cx="763222" cy="359421"/>
              <a:chOff x="811985" y="3296192"/>
              <a:chExt cx="1330582" cy="626605"/>
            </a:xfrm>
          </p:grpSpPr>
          <p:sp>
            <p:nvSpPr>
              <p:cNvPr id="23704" name="Google Shape;23704;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5" name="Google Shape;23705;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6" name="Google Shape;23706;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7" name="Google Shape;23707;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8" name="Google Shape;23708;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9" name="Google Shape;23709;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0" name="Google Shape;23710;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1" name="Google Shape;23711;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2" name="Google Shape;23712;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3" name="Google Shape;23713;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4" name="Google Shape;23714;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15" name="Google Shape;23715;p185"/>
            <p:cNvGrpSpPr/>
            <p:nvPr/>
          </p:nvGrpSpPr>
          <p:grpSpPr>
            <a:xfrm>
              <a:off x="6280552" y="3819194"/>
              <a:ext cx="763222" cy="359421"/>
              <a:chOff x="811985" y="3296192"/>
              <a:chExt cx="1330582" cy="626605"/>
            </a:xfrm>
          </p:grpSpPr>
          <p:sp>
            <p:nvSpPr>
              <p:cNvPr id="23716" name="Google Shape;23716;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7" name="Google Shape;23717;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8" name="Google Shape;23718;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9" name="Google Shape;23719;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0" name="Google Shape;23720;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1" name="Google Shape;23721;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2" name="Google Shape;23722;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3" name="Google Shape;23723;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4" name="Google Shape;23724;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5" name="Google Shape;23725;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6" name="Google Shape;23726;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27" name="Google Shape;23727;p185"/>
            <p:cNvGrpSpPr/>
            <p:nvPr/>
          </p:nvGrpSpPr>
          <p:grpSpPr>
            <a:xfrm>
              <a:off x="7043777" y="4178619"/>
              <a:ext cx="763222" cy="359421"/>
              <a:chOff x="811985" y="3296192"/>
              <a:chExt cx="1330582" cy="626605"/>
            </a:xfrm>
          </p:grpSpPr>
          <p:sp>
            <p:nvSpPr>
              <p:cNvPr id="23728" name="Google Shape;23728;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9" name="Google Shape;23729;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0" name="Google Shape;23730;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1" name="Google Shape;23731;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2" name="Google Shape;23732;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3" name="Google Shape;23733;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4" name="Google Shape;23734;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5" name="Google Shape;23735;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6" name="Google Shape;23736;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7" name="Google Shape;23737;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8" name="Google Shape;23738;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39" name="Google Shape;23739;p185"/>
            <p:cNvGrpSpPr/>
            <p:nvPr/>
          </p:nvGrpSpPr>
          <p:grpSpPr>
            <a:xfrm>
              <a:off x="7516477" y="4178619"/>
              <a:ext cx="763222" cy="359421"/>
              <a:chOff x="811985" y="3296192"/>
              <a:chExt cx="1330582" cy="626605"/>
            </a:xfrm>
          </p:grpSpPr>
          <p:sp>
            <p:nvSpPr>
              <p:cNvPr id="23740" name="Google Shape;23740;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1" name="Google Shape;23741;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2" name="Google Shape;23742;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3" name="Google Shape;23743;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4" name="Google Shape;23744;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5" name="Google Shape;23745;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6" name="Google Shape;23746;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7" name="Google Shape;23747;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8" name="Google Shape;23748;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9" name="Google Shape;23749;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0" name="Google Shape;23750;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51" name="Google Shape;23751;p185"/>
            <p:cNvGrpSpPr/>
            <p:nvPr/>
          </p:nvGrpSpPr>
          <p:grpSpPr>
            <a:xfrm>
              <a:off x="7043777" y="3819194"/>
              <a:ext cx="763222" cy="359421"/>
              <a:chOff x="811985" y="3296192"/>
              <a:chExt cx="1330582" cy="626605"/>
            </a:xfrm>
          </p:grpSpPr>
          <p:sp>
            <p:nvSpPr>
              <p:cNvPr id="23752" name="Google Shape;23752;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3" name="Google Shape;23753;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4" name="Google Shape;23754;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5" name="Google Shape;23755;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6" name="Google Shape;23756;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7" name="Google Shape;23757;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8" name="Google Shape;23758;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9" name="Google Shape;23759;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0" name="Google Shape;23760;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1" name="Google Shape;23761;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2" name="Google Shape;23762;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63" name="Google Shape;23763;p185"/>
            <p:cNvGrpSpPr/>
            <p:nvPr/>
          </p:nvGrpSpPr>
          <p:grpSpPr>
            <a:xfrm>
              <a:off x="7516477" y="3819194"/>
              <a:ext cx="763222" cy="359421"/>
              <a:chOff x="811985" y="3296192"/>
              <a:chExt cx="1330582" cy="626605"/>
            </a:xfrm>
          </p:grpSpPr>
          <p:sp>
            <p:nvSpPr>
              <p:cNvPr id="23764" name="Google Shape;23764;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5" name="Google Shape;23765;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6" name="Google Shape;23766;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7" name="Google Shape;23767;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8" name="Google Shape;23768;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9" name="Google Shape;23769;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0" name="Google Shape;23770;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1" name="Google Shape;23771;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2" name="Google Shape;23772;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3" name="Google Shape;23773;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4" name="Google Shape;23774;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75" name="Google Shape;23775;p185"/>
            <p:cNvGrpSpPr/>
            <p:nvPr/>
          </p:nvGrpSpPr>
          <p:grpSpPr>
            <a:xfrm>
              <a:off x="6280552" y="3459769"/>
              <a:ext cx="763222" cy="359421"/>
              <a:chOff x="811985" y="3296192"/>
              <a:chExt cx="1330582" cy="626605"/>
            </a:xfrm>
          </p:grpSpPr>
          <p:sp>
            <p:nvSpPr>
              <p:cNvPr id="23776" name="Google Shape;23776;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7" name="Google Shape;23777;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8" name="Google Shape;23778;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9" name="Google Shape;23779;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0" name="Google Shape;23780;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1" name="Google Shape;23781;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2" name="Google Shape;23782;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3" name="Google Shape;23783;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4" name="Google Shape;23784;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5" name="Google Shape;23785;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6" name="Google Shape;23786;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87" name="Google Shape;23787;p185"/>
            <p:cNvGrpSpPr/>
            <p:nvPr/>
          </p:nvGrpSpPr>
          <p:grpSpPr>
            <a:xfrm>
              <a:off x="7043777" y="3459769"/>
              <a:ext cx="763222" cy="359421"/>
              <a:chOff x="811985" y="3296192"/>
              <a:chExt cx="1330582" cy="626605"/>
            </a:xfrm>
          </p:grpSpPr>
          <p:sp>
            <p:nvSpPr>
              <p:cNvPr id="23788" name="Google Shape;23788;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9" name="Google Shape;23789;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0" name="Google Shape;23790;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1" name="Google Shape;23791;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2" name="Google Shape;23792;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3" name="Google Shape;23793;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4" name="Google Shape;23794;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5" name="Google Shape;23795;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6" name="Google Shape;23796;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7" name="Google Shape;23797;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8" name="Google Shape;23798;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799" name="Google Shape;23799;p185"/>
            <p:cNvGrpSpPr/>
            <p:nvPr/>
          </p:nvGrpSpPr>
          <p:grpSpPr>
            <a:xfrm>
              <a:off x="7516477" y="3459769"/>
              <a:ext cx="763222" cy="359421"/>
              <a:chOff x="811985" y="3296192"/>
              <a:chExt cx="1330582" cy="626605"/>
            </a:xfrm>
          </p:grpSpPr>
          <p:sp>
            <p:nvSpPr>
              <p:cNvPr id="23800" name="Google Shape;23800;p1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1" name="Google Shape;23801;p1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2" name="Google Shape;23802;p1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3" name="Google Shape;23803;p1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4" name="Google Shape;23804;p1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5" name="Google Shape;23805;p1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6" name="Google Shape;23806;p1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7" name="Google Shape;23807;p1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8" name="Google Shape;23808;p1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9" name="Google Shape;23809;p1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0" name="Google Shape;23810;p1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3811" name="Google Shape;23811;p185"/>
          <p:cNvGrpSpPr/>
          <p:nvPr/>
        </p:nvGrpSpPr>
        <p:grpSpPr>
          <a:xfrm flipH="1">
            <a:off x="-1130727" y="4438671"/>
            <a:ext cx="3646772" cy="729662"/>
            <a:chOff x="3844788" y="3789525"/>
            <a:chExt cx="3388878" cy="678124"/>
          </a:xfrm>
        </p:grpSpPr>
        <p:sp>
          <p:nvSpPr>
            <p:cNvPr id="23812" name="Google Shape;23812;p18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3" name="Google Shape;23813;p18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4" name="Google Shape;23814;p18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5" name="Google Shape;23815;p18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6" name="Google Shape;23816;p18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17" name="Google Shape;23817;p185"/>
          <p:cNvGrpSpPr/>
          <p:nvPr/>
        </p:nvGrpSpPr>
        <p:grpSpPr>
          <a:xfrm flipH="1">
            <a:off x="6660987" y="3681936"/>
            <a:ext cx="2783549" cy="1591677"/>
            <a:chOff x="-2150675" y="3642792"/>
            <a:chExt cx="2044472" cy="1169062"/>
          </a:xfrm>
        </p:grpSpPr>
        <p:sp>
          <p:nvSpPr>
            <p:cNvPr id="23818" name="Google Shape;23818;p185"/>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9" name="Google Shape;23819;p185"/>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0" name="Google Shape;23820;p185"/>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1" name="Google Shape;23821;p185"/>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2" name="Google Shape;23822;p185"/>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3" name="Google Shape;23823;p185"/>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4" name="Google Shape;23824;p185"/>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5" name="Google Shape;23825;p185"/>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6" name="Google Shape;23826;p185"/>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7" name="Google Shape;23827;p185"/>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8" name="Google Shape;23828;p185"/>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9" name="Google Shape;23829;p185"/>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0" name="Google Shape;23830;p185"/>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1" name="Google Shape;23831;p185"/>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2" name="Google Shape;23832;p185"/>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3" name="Google Shape;23833;p185"/>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4" name="Google Shape;23834;p185"/>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5" name="Google Shape;23835;p185"/>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6" name="Google Shape;23836;p185"/>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7" name="Google Shape;23837;p185"/>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8" name="Google Shape;23838;p185"/>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9" name="Google Shape;23839;p185"/>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0" name="Google Shape;23840;p185"/>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1" name="Google Shape;23841;p185"/>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2" name="Google Shape;23842;p185"/>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3" name="Google Shape;23843;p185"/>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4" name="Google Shape;23844;p18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5" name="Google Shape;23845;p18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6" name="Google Shape;23846;p18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7" name="Google Shape;23847;p18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8" name="Google Shape;23848;p18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9" name="Google Shape;23849;p185"/>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0" name="Google Shape;23850;p18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1" name="Google Shape;23851;p185"/>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2" name="Google Shape;23852;p185"/>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3" name="Google Shape;23853;p185"/>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4" name="Google Shape;23854;p185"/>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5" name="Google Shape;23855;p185"/>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6" name="Google Shape;23856;p185"/>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7" name="Google Shape;23857;p185"/>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8" name="Google Shape;23858;p185"/>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9" name="Google Shape;23859;p185"/>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0" name="Google Shape;23860;p185"/>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1" name="Google Shape;23861;p185"/>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2" name="Google Shape;23862;p185"/>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3" name="Google Shape;23863;p185"/>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4" name="Google Shape;23864;p185"/>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5" name="Google Shape;23865;p185"/>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6" name="Google Shape;23866;p185"/>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7" name="Google Shape;23867;p185"/>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8" name="Google Shape;23868;p185"/>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9" name="Google Shape;23869;p185"/>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0" name="Google Shape;23870;p185"/>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1" name="Google Shape;23871;p185"/>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2" name="Google Shape;23872;p185"/>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3" name="Google Shape;23873;p185"/>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4" name="Google Shape;23874;p185"/>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5" name="Google Shape;23875;p185"/>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6" name="Google Shape;23876;p185"/>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7" name="Google Shape;23877;p185"/>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8" name="Google Shape;23878;p185"/>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9" name="Google Shape;23879;p185"/>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0" name="Google Shape;23880;p185"/>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1" name="Google Shape;23881;p185"/>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2" name="Google Shape;23882;p185"/>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3" name="Google Shape;23883;p185"/>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4" name="Google Shape;23884;p185"/>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5" name="Google Shape;23885;p185"/>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6" name="Google Shape;23886;p185"/>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7" name="Google Shape;23887;p185"/>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8" name="Google Shape;23888;p185"/>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9" name="Google Shape;23889;p185"/>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0" name="Google Shape;23890;p185"/>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1" name="Google Shape;23891;p185"/>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2" name="Google Shape;23892;p185"/>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3" name="Google Shape;23893;p185"/>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4" name="Google Shape;23894;p185"/>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5" name="Google Shape;23895;p185"/>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6" name="Google Shape;23896;p185"/>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7" name="Google Shape;23897;p185"/>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8" name="Google Shape;23898;p185"/>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9" name="Google Shape;23899;p185"/>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0" name="Google Shape;23900;p185"/>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1" name="Google Shape;23901;p185"/>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2" name="Google Shape;23902;p185"/>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3" name="Google Shape;23903;p185"/>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4" name="Google Shape;23904;p185"/>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5" name="Google Shape;23905;p185"/>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6" name="Google Shape;23906;p185"/>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7" name="Google Shape;23907;p185"/>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8" name="Google Shape;23908;p185"/>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9" name="Google Shape;23909;p185"/>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0" name="Google Shape;23910;p185"/>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1" name="Google Shape;23911;p185"/>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2" name="Google Shape;23912;p185"/>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3" name="Google Shape;23913;p185"/>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4" name="Google Shape;23914;p185"/>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5" name="Google Shape;23915;p185"/>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6" name="Google Shape;23916;p185"/>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7" name="Google Shape;23917;p185"/>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8" name="Google Shape;23918;p185"/>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9" name="Google Shape;23919;p185"/>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0" name="Google Shape;23920;p185"/>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1" name="Google Shape;23921;p185"/>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2" name="Google Shape;23922;p185"/>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3" name="Google Shape;23923;p185"/>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4" name="Google Shape;23924;p185"/>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5" name="Google Shape;23925;p185"/>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6" name="Google Shape;23926;p185"/>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7" name="Google Shape;23927;p185"/>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8" name="Google Shape;23928;p185"/>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9" name="Google Shape;23929;p185"/>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0" name="Google Shape;23930;p185"/>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1" name="Google Shape;23931;p185"/>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2" name="Google Shape;23932;p185"/>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3" name="Google Shape;23933;p185"/>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4" name="Google Shape;23934;p185"/>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5" name="Google Shape;23935;p185"/>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6" name="Google Shape;23936;p185"/>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7" name="Google Shape;23937;p185"/>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8" name="Google Shape;23938;p185"/>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9" name="Google Shape;23939;p185"/>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0" name="Google Shape;23940;p185"/>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1" name="Google Shape;23941;p185"/>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2" name="Google Shape;23942;p185"/>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3" name="Google Shape;23943;p185"/>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4" name="Google Shape;23944;p185"/>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5" name="Google Shape;23945;p185"/>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6" name="Google Shape;23946;p185"/>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7" name="Google Shape;23947;p185"/>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8" name="Google Shape;23948;p185"/>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9" name="Google Shape;23949;p185"/>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0" name="Google Shape;23950;p185"/>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1" name="Google Shape;23951;p185"/>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2" name="Google Shape;23952;p185"/>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3" name="Google Shape;23953;p185"/>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4" name="Google Shape;23954;p185"/>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5" name="Google Shape;23955;p185"/>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6" name="Google Shape;23956;p185"/>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7" name="Google Shape;23957;p185"/>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8" name="Google Shape;23958;p185"/>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9" name="Google Shape;23959;p185"/>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0" name="Google Shape;23960;p185"/>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1" name="Google Shape;23961;p185"/>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2" name="Google Shape;23962;p185"/>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3" name="Google Shape;23963;p185"/>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4" name="Google Shape;23964;p185"/>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5" name="Google Shape;23965;p185"/>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6" name="Google Shape;23966;p185"/>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7" name="Google Shape;23967;p185"/>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8" name="Google Shape;23968;p185"/>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9" name="Google Shape;23969;p185"/>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0" name="Google Shape;23970;p185"/>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1" name="Google Shape;23971;p185"/>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2" name="Google Shape;23972;p185"/>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3" name="Google Shape;23973;p185"/>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4" name="Google Shape;23974;p185"/>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5" name="Google Shape;23975;p185"/>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6" name="Google Shape;23976;p185"/>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7" name="Google Shape;23977;p185"/>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8" name="Google Shape;23978;p185"/>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9" name="Google Shape;23979;p185"/>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0" name="Google Shape;23980;p185"/>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1" name="Google Shape;23981;p185"/>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2" name="Google Shape;23982;p185"/>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3" name="Google Shape;23983;p185"/>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4" name="Google Shape;23984;p185"/>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5" name="Google Shape;23985;p185"/>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6" name="Google Shape;23986;p185"/>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7" name="Google Shape;23987;p185"/>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8" name="Google Shape;23988;p185"/>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9" name="Google Shape;23989;p185"/>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0" name="Google Shape;23990;p185"/>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1" name="Google Shape;23991;p185"/>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2" name="Google Shape;23992;p185"/>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3" name="Google Shape;23993;p185"/>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4" name="Google Shape;23994;p185"/>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5" name="Google Shape;23995;p185"/>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6" name="Google Shape;23996;p185"/>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7" name="Google Shape;23997;p185"/>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8" name="Google Shape;23998;p185"/>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9" name="Google Shape;23999;p185"/>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0" name="Google Shape;24000;p185"/>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1" name="Google Shape;24001;p185"/>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2" name="Google Shape;24002;p185"/>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3" name="Google Shape;24003;p185"/>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4" name="Google Shape;24004;p185"/>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5" name="Google Shape;24005;p185"/>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6" name="Google Shape;24006;p185"/>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7" name="Google Shape;24007;p185"/>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8" name="Google Shape;24008;p185"/>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9" name="Google Shape;24009;p185"/>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0" name="Google Shape;24010;p185"/>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011" name="Google Shape;24011;p185"/>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2" name="Google Shape;24012;p185"/>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3" name="Google Shape;24013;p185"/>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4" name="Google Shape;24014;p185"/>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5" name="Google Shape;24015;p185"/>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6" name="Google Shape;24016;p185"/>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7" name="Google Shape;24017;p185"/>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8" name="Google Shape;24018;p18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019" name="Google Shape;24019;p185"/>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24020"/>
        <p:cNvGrpSpPr/>
        <p:nvPr/>
      </p:nvGrpSpPr>
      <p:grpSpPr>
        <a:xfrm>
          <a:off x="0" y="0"/>
          <a:ext cx="0" cy="0"/>
          <a:chOff x="0" y="0"/>
          <a:chExt cx="0" cy="0"/>
        </a:xfrm>
      </p:grpSpPr>
      <p:sp>
        <p:nvSpPr>
          <p:cNvPr id="24021" name="Google Shape;24021;p18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022" name="Google Shape;24022;p186"/>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24023" name="Google Shape;24023;p186"/>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4" name="Google Shape;24024;p186"/>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5" name="Google Shape;24025;p186"/>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026" name="Google Shape;24026;p186"/>
          <p:cNvGrpSpPr/>
          <p:nvPr/>
        </p:nvGrpSpPr>
        <p:grpSpPr>
          <a:xfrm flipH="1">
            <a:off x="6046903" y="4537176"/>
            <a:ext cx="582635" cy="355480"/>
            <a:chOff x="1170428" y="5511318"/>
            <a:chExt cx="3696921" cy="2255586"/>
          </a:xfrm>
        </p:grpSpPr>
        <p:sp>
          <p:nvSpPr>
            <p:cNvPr id="24027" name="Google Shape;24027;p18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8" name="Google Shape;24028;p18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9" name="Google Shape;24029;p18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0" name="Google Shape;24030;p18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1" name="Google Shape;24031;p18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2" name="Google Shape;24032;p18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3" name="Google Shape;24033;p18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4" name="Google Shape;24034;p18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5" name="Google Shape;24035;p18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6" name="Google Shape;24036;p18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7" name="Google Shape;24037;p18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8" name="Google Shape;24038;p18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9" name="Google Shape;24039;p18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0" name="Google Shape;24040;p18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1" name="Google Shape;24041;p18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2" name="Google Shape;24042;p18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3" name="Google Shape;24043;p18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4" name="Google Shape;24044;p18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5" name="Google Shape;24045;p18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6" name="Google Shape;24046;p18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7" name="Google Shape;24047;p18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8" name="Google Shape;24048;p18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9" name="Google Shape;24049;p18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0" name="Google Shape;24050;p18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1" name="Google Shape;24051;p18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2" name="Google Shape;24052;p18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3" name="Google Shape;24053;p18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4" name="Google Shape;24054;p18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5" name="Google Shape;24055;p18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6" name="Google Shape;24056;p18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7" name="Google Shape;24057;p18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8" name="Google Shape;24058;p18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9" name="Google Shape;24059;p18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0" name="Google Shape;24060;p18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1" name="Google Shape;24061;p18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2" name="Google Shape;24062;p18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3" name="Google Shape;24063;p18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4" name="Google Shape;24064;p18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5" name="Google Shape;24065;p18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6" name="Google Shape;24066;p18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7" name="Google Shape;24067;p18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8" name="Google Shape;24068;p18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9" name="Google Shape;24069;p18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0" name="Google Shape;24070;p18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1" name="Google Shape;24071;p18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2" name="Google Shape;24072;p186"/>
          <p:cNvGrpSpPr/>
          <p:nvPr/>
        </p:nvGrpSpPr>
        <p:grpSpPr>
          <a:xfrm flipH="1">
            <a:off x="8430774" y="4517691"/>
            <a:ext cx="763214" cy="394458"/>
            <a:chOff x="4788538" y="2017249"/>
            <a:chExt cx="1752099" cy="905551"/>
          </a:xfrm>
        </p:grpSpPr>
        <p:sp>
          <p:nvSpPr>
            <p:cNvPr id="24073" name="Google Shape;24073;p18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4" name="Google Shape;24074;p18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5" name="Google Shape;24075;p18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6" name="Google Shape;24076;p18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77" name="Google Shape;24077;p186"/>
          <p:cNvGrpSpPr/>
          <p:nvPr/>
        </p:nvGrpSpPr>
        <p:grpSpPr>
          <a:xfrm flipH="1">
            <a:off x="3760424" y="4559115"/>
            <a:ext cx="1457834" cy="355469"/>
            <a:chOff x="3583002" y="6165007"/>
            <a:chExt cx="2948097" cy="718846"/>
          </a:xfrm>
        </p:grpSpPr>
        <p:grpSp>
          <p:nvGrpSpPr>
            <p:cNvPr id="24078" name="Google Shape;24078;p186"/>
            <p:cNvGrpSpPr/>
            <p:nvPr/>
          </p:nvGrpSpPr>
          <p:grpSpPr>
            <a:xfrm>
              <a:off x="3583002" y="6524432"/>
              <a:ext cx="763222" cy="359421"/>
              <a:chOff x="811985" y="3296192"/>
              <a:chExt cx="1330582" cy="626605"/>
            </a:xfrm>
          </p:grpSpPr>
          <p:sp>
            <p:nvSpPr>
              <p:cNvPr id="24079" name="Google Shape;24079;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0" name="Google Shape;24080;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1" name="Google Shape;24081;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2" name="Google Shape;24082;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3" name="Google Shape;24083;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4" name="Google Shape;24084;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5" name="Google Shape;24085;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6" name="Google Shape;24086;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7" name="Google Shape;24087;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8" name="Google Shape;24088;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89" name="Google Shape;24089;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90" name="Google Shape;24090;p186"/>
            <p:cNvGrpSpPr/>
            <p:nvPr/>
          </p:nvGrpSpPr>
          <p:grpSpPr>
            <a:xfrm>
              <a:off x="4055702" y="6524432"/>
              <a:ext cx="763222" cy="359421"/>
              <a:chOff x="811985" y="3296192"/>
              <a:chExt cx="1330582" cy="626605"/>
            </a:xfrm>
          </p:grpSpPr>
          <p:sp>
            <p:nvSpPr>
              <p:cNvPr id="24091" name="Google Shape;24091;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2" name="Google Shape;24092;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3" name="Google Shape;24093;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4" name="Google Shape;24094;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5" name="Google Shape;24095;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6" name="Google Shape;24096;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7" name="Google Shape;24097;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8" name="Google Shape;24098;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99" name="Google Shape;24099;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0" name="Google Shape;24100;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1" name="Google Shape;24101;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02" name="Google Shape;24102;p186"/>
            <p:cNvGrpSpPr/>
            <p:nvPr/>
          </p:nvGrpSpPr>
          <p:grpSpPr>
            <a:xfrm>
              <a:off x="3583002" y="6165007"/>
              <a:ext cx="763222" cy="359421"/>
              <a:chOff x="811985" y="3296192"/>
              <a:chExt cx="1330582" cy="626605"/>
            </a:xfrm>
          </p:grpSpPr>
          <p:sp>
            <p:nvSpPr>
              <p:cNvPr id="24103" name="Google Shape;24103;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4" name="Google Shape;24104;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5" name="Google Shape;24105;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6" name="Google Shape;24106;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7" name="Google Shape;24107;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8" name="Google Shape;24108;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9" name="Google Shape;24109;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0" name="Google Shape;24110;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1" name="Google Shape;24111;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2" name="Google Shape;24112;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3" name="Google Shape;24113;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14" name="Google Shape;24114;p186"/>
            <p:cNvGrpSpPr/>
            <p:nvPr/>
          </p:nvGrpSpPr>
          <p:grpSpPr>
            <a:xfrm>
              <a:off x="4055702" y="6165007"/>
              <a:ext cx="763222" cy="359421"/>
              <a:chOff x="811985" y="3296192"/>
              <a:chExt cx="1330582" cy="626605"/>
            </a:xfrm>
          </p:grpSpPr>
          <p:sp>
            <p:nvSpPr>
              <p:cNvPr id="24115" name="Google Shape;24115;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6" name="Google Shape;24116;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7" name="Google Shape;24117;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8" name="Google Shape;24118;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9" name="Google Shape;24119;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0" name="Google Shape;24120;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1" name="Google Shape;24121;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2" name="Google Shape;24122;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3" name="Google Shape;24123;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4" name="Google Shape;24124;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5" name="Google Shape;24125;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26" name="Google Shape;24126;p186"/>
            <p:cNvGrpSpPr/>
            <p:nvPr/>
          </p:nvGrpSpPr>
          <p:grpSpPr>
            <a:xfrm>
              <a:off x="4531952" y="6524432"/>
              <a:ext cx="763222" cy="359421"/>
              <a:chOff x="811985" y="3296192"/>
              <a:chExt cx="1330582" cy="626605"/>
            </a:xfrm>
          </p:grpSpPr>
          <p:sp>
            <p:nvSpPr>
              <p:cNvPr id="24127" name="Google Shape;24127;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8" name="Google Shape;24128;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9" name="Google Shape;24129;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0" name="Google Shape;24130;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1" name="Google Shape;24131;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2" name="Google Shape;24132;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3" name="Google Shape;24133;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4" name="Google Shape;24134;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5" name="Google Shape;24135;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6" name="Google Shape;24136;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7" name="Google Shape;24137;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38" name="Google Shape;24138;p186"/>
            <p:cNvGrpSpPr/>
            <p:nvPr/>
          </p:nvGrpSpPr>
          <p:grpSpPr>
            <a:xfrm>
              <a:off x="4531952" y="6165007"/>
              <a:ext cx="763222" cy="359421"/>
              <a:chOff x="811985" y="3296192"/>
              <a:chExt cx="1330582" cy="626605"/>
            </a:xfrm>
          </p:grpSpPr>
          <p:sp>
            <p:nvSpPr>
              <p:cNvPr id="24139" name="Google Shape;24139;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0" name="Google Shape;24140;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1" name="Google Shape;24141;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2" name="Google Shape;24142;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3" name="Google Shape;24143;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4" name="Google Shape;24144;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5" name="Google Shape;24145;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6" name="Google Shape;24146;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7" name="Google Shape;24147;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8" name="Google Shape;24148;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9" name="Google Shape;24149;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50" name="Google Shape;24150;p186"/>
            <p:cNvGrpSpPr/>
            <p:nvPr/>
          </p:nvGrpSpPr>
          <p:grpSpPr>
            <a:xfrm>
              <a:off x="5295177" y="6524432"/>
              <a:ext cx="763222" cy="359421"/>
              <a:chOff x="811985" y="3296192"/>
              <a:chExt cx="1330582" cy="626605"/>
            </a:xfrm>
          </p:grpSpPr>
          <p:sp>
            <p:nvSpPr>
              <p:cNvPr id="24151" name="Google Shape;24151;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2" name="Google Shape;24152;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3" name="Google Shape;24153;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4" name="Google Shape;24154;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5" name="Google Shape;24155;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6" name="Google Shape;24156;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7" name="Google Shape;24157;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8" name="Google Shape;24158;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9" name="Google Shape;24159;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0" name="Google Shape;24160;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1" name="Google Shape;24161;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62" name="Google Shape;24162;p186"/>
            <p:cNvGrpSpPr/>
            <p:nvPr/>
          </p:nvGrpSpPr>
          <p:grpSpPr>
            <a:xfrm>
              <a:off x="5767877" y="6524432"/>
              <a:ext cx="763222" cy="359421"/>
              <a:chOff x="811985" y="3296192"/>
              <a:chExt cx="1330582" cy="626605"/>
            </a:xfrm>
          </p:grpSpPr>
          <p:sp>
            <p:nvSpPr>
              <p:cNvPr id="24163" name="Google Shape;24163;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4" name="Google Shape;24164;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5" name="Google Shape;24165;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6" name="Google Shape;24166;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7" name="Google Shape;24167;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8" name="Google Shape;24168;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9" name="Google Shape;24169;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0" name="Google Shape;24170;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1" name="Google Shape;24171;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2" name="Google Shape;24172;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3" name="Google Shape;24173;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74" name="Google Shape;24174;p186"/>
            <p:cNvGrpSpPr/>
            <p:nvPr/>
          </p:nvGrpSpPr>
          <p:grpSpPr>
            <a:xfrm>
              <a:off x="5295177" y="6165007"/>
              <a:ext cx="763222" cy="359421"/>
              <a:chOff x="811985" y="3296192"/>
              <a:chExt cx="1330582" cy="626605"/>
            </a:xfrm>
          </p:grpSpPr>
          <p:sp>
            <p:nvSpPr>
              <p:cNvPr id="24175" name="Google Shape;24175;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6" name="Google Shape;24176;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7" name="Google Shape;24177;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8" name="Google Shape;24178;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9" name="Google Shape;24179;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0" name="Google Shape;24180;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1" name="Google Shape;24181;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2" name="Google Shape;24182;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3" name="Google Shape;24183;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4" name="Google Shape;24184;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5" name="Google Shape;24185;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186" name="Google Shape;24186;p186"/>
            <p:cNvGrpSpPr/>
            <p:nvPr/>
          </p:nvGrpSpPr>
          <p:grpSpPr>
            <a:xfrm>
              <a:off x="5767877" y="6165007"/>
              <a:ext cx="763222" cy="359421"/>
              <a:chOff x="811985" y="3296192"/>
              <a:chExt cx="1330582" cy="626605"/>
            </a:xfrm>
          </p:grpSpPr>
          <p:sp>
            <p:nvSpPr>
              <p:cNvPr id="24187" name="Google Shape;24187;p1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8" name="Google Shape;24188;p1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9" name="Google Shape;24189;p1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0" name="Google Shape;24190;p1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1" name="Google Shape;24191;p1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2" name="Google Shape;24192;p1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3" name="Google Shape;24193;p1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4" name="Google Shape;24194;p1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5" name="Google Shape;24195;p1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6" name="Google Shape;24196;p1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7" name="Google Shape;24197;p1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198" name="Google Shape;24198;p186"/>
          <p:cNvGrpSpPr/>
          <p:nvPr/>
        </p:nvGrpSpPr>
        <p:grpSpPr>
          <a:xfrm flipH="1">
            <a:off x="-928416" y="4517696"/>
            <a:ext cx="2747789" cy="601531"/>
            <a:chOff x="-5289728" y="8265919"/>
            <a:chExt cx="4607292" cy="1008942"/>
          </a:xfrm>
        </p:grpSpPr>
        <p:sp>
          <p:nvSpPr>
            <p:cNvPr id="24199" name="Google Shape;24199;p186"/>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0" name="Google Shape;24200;p186"/>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1" name="Google Shape;24201;p186"/>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2" name="Google Shape;24202;p186"/>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3" name="Google Shape;24203;p18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4" name="Google Shape;24204;p186"/>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5" name="Google Shape;24205;p186"/>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6" name="Google Shape;24206;p186"/>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7" name="Google Shape;24207;p186"/>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8" name="Google Shape;24208;p186"/>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09" name="Google Shape;24209;p186"/>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0" name="Google Shape;24210;p18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211" name="Google Shape;24211;p186"/>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2" name="Google Shape;24212;p186"/>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3" name="Google Shape;24213;p186"/>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4" name="Google Shape;24214;p186"/>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5" name="Google Shape;24215;p186"/>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6" name="Google Shape;24216;p186"/>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17" name="Google Shape;24217;p186"/>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4218"/>
        <p:cNvGrpSpPr/>
        <p:nvPr/>
      </p:nvGrpSpPr>
      <p:grpSpPr>
        <a:xfrm>
          <a:off x="0" y="0"/>
          <a:ext cx="0" cy="0"/>
          <a:chOff x="0" y="0"/>
          <a:chExt cx="0" cy="0"/>
        </a:xfrm>
      </p:grpSpPr>
      <p:sp>
        <p:nvSpPr>
          <p:cNvPr id="24219" name="Google Shape;24219;p18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220" name="Google Shape;24220;p187"/>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221" name="Google Shape;24221;p187"/>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222" name="Google Shape;24222;p187"/>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223" name="Google Shape;24223;p187"/>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224" name="Google Shape;24224;p187"/>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225" name="Google Shape;24225;p187"/>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226" name="Google Shape;24226;p18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227" name="Google Shape;24227;p187"/>
          <p:cNvGrpSpPr/>
          <p:nvPr/>
        </p:nvGrpSpPr>
        <p:grpSpPr>
          <a:xfrm>
            <a:off x="-24" y="4603991"/>
            <a:ext cx="9144051" cy="1409448"/>
            <a:chOff x="1648300" y="2319100"/>
            <a:chExt cx="1480075" cy="228125"/>
          </a:xfrm>
        </p:grpSpPr>
        <p:sp>
          <p:nvSpPr>
            <p:cNvPr id="24228" name="Google Shape;24228;p18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9" name="Google Shape;24229;p18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0" name="Google Shape;24230;p18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1" name="Google Shape;24231;p18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2" name="Google Shape;24232;p18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33" name="Google Shape;24233;p187"/>
          <p:cNvGrpSpPr/>
          <p:nvPr/>
        </p:nvGrpSpPr>
        <p:grpSpPr>
          <a:xfrm>
            <a:off x="-353677" y="3589186"/>
            <a:ext cx="2783549" cy="1591677"/>
            <a:chOff x="-2150675" y="3642792"/>
            <a:chExt cx="2044472" cy="1169062"/>
          </a:xfrm>
        </p:grpSpPr>
        <p:sp>
          <p:nvSpPr>
            <p:cNvPr id="24234" name="Google Shape;24234;p187"/>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5" name="Google Shape;24235;p187"/>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6" name="Google Shape;24236;p187"/>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7" name="Google Shape;24237;p187"/>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8" name="Google Shape;24238;p187"/>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9" name="Google Shape;24239;p187"/>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0" name="Google Shape;24240;p187"/>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1" name="Google Shape;24241;p187"/>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2" name="Google Shape;24242;p187"/>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3" name="Google Shape;24243;p187"/>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4" name="Google Shape;24244;p187"/>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5" name="Google Shape;24245;p187"/>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6" name="Google Shape;24246;p187"/>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7" name="Google Shape;24247;p187"/>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8" name="Google Shape;24248;p187"/>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9" name="Google Shape;24249;p187"/>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0" name="Google Shape;24250;p187"/>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1" name="Google Shape;24251;p187"/>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2" name="Google Shape;24252;p187"/>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3" name="Google Shape;24253;p187"/>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4" name="Google Shape;24254;p187"/>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5" name="Google Shape;24255;p187"/>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6" name="Google Shape;24256;p187"/>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7" name="Google Shape;24257;p187"/>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8" name="Google Shape;24258;p187"/>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9" name="Google Shape;24259;p187"/>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0" name="Google Shape;24260;p18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1" name="Google Shape;24261;p18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2" name="Google Shape;24262;p18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3" name="Google Shape;24263;p18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4" name="Google Shape;24264;p18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5" name="Google Shape;24265;p187"/>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6" name="Google Shape;24266;p18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7" name="Google Shape;24267;p187"/>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8" name="Google Shape;24268;p187"/>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9" name="Google Shape;24269;p187"/>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0" name="Google Shape;24270;p187"/>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1" name="Google Shape;24271;p187"/>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2" name="Google Shape;24272;p187"/>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3" name="Google Shape;24273;p187"/>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4" name="Google Shape;24274;p187"/>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5" name="Google Shape;24275;p187"/>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6" name="Google Shape;24276;p187"/>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7" name="Google Shape;24277;p187"/>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8" name="Google Shape;24278;p187"/>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9" name="Google Shape;24279;p187"/>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0" name="Google Shape;24280;p187"/>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1" name="Google Shape;24281;p187"/>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2" name="Google Shape;24282;p187"/>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3" name="Google Shape;24283;p187"/>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4" name="Google Shape;24284;p187"/>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5" name="Google Shape;24285;p187"/>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6" name="Google Shape;24286;p187"/>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7" name="Google Shape;24287;p187"/>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8" name="Google Shape;24288;p187"/>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9" name="Google Shape;24289;p187"/>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0" name="Google Shape;24290;p187"/>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1" name="Google Shape;24291;p187"/>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2" name="Google Shape;24292;p187"/>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3" name="Google Shape;24293;p187"/>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4" name="Google Shape;24294;p187"/>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5" name="Google Shape;24295;p187"/>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6" name="Google Shape;24296;p187"/>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7" name="Google Shape;24297;p187"/>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8" name="Google Shape;24298;p187"/>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9" name="Google Shape;24299;p187"/>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0" name="Google Shape;24300;p187"/>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1" name="Google Shape;24301;p187"/>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2" name="Google Shape;24302;p187"/>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3" name="Google Shape;24303;p187"/>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4" name="Google Shape;24304;p187"/>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5" name="Google Shape;24305;p187"/>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6" name="Google Shape;24306;p187"/>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7" name="Google Shape;24307;p187"/>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8" name="Google Shape;24308;p187"/>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9" name="Google Shape;24309;p187"/>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0" name="Google Shape;24310;p187"/>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1" name="Google Shape;24311;p187"/>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2" name="Google Shape;24312;p187"/>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3" name="Google Shape;24313;p187"/>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4" name="Google Shape;24314;p187"/>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5" name="Google Shape;24315;p187"/>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6" name="Google Shape;24316;p187"/>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7" name="Google Shape;24317;p187"/>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8" name="Google Shape;24318;p187"/>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9" name="Google Shape;24319;p187"/>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0" name="Google Shape;24320;p187"/>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1" name="Google Shape;24321;p187"/>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2" name="Google Shape;24322;p187"/>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3" name="Google Shape;24323;p187"/>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4" name="Google Shape;24324;p187"/>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5" name="Google Shape;24325;p187"/>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6" name="Google Shape;24326;p187"/>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7" name="Google Shape;24327;p187"/>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8" name="Google Shape;24328;p187"/>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29" name="Google Shape;24329;p187"/>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0" name="Google Shape;24330;p187"/>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1" name="Google Shape;24331;p187"/>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2" name="Google Shape;24332;p187"/>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3" name="Google Shape;24333;p187"/>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4" name="Google Shape;24334;p187"/>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5" name="Google Shape;24335;p187"/>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6" name="Google Shape;24336;p187"/>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7" name="Google Shape;24337;p187"/>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8" name="Google Shape;24338;p187"/>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39" name="Google Shape;24339;p187"/>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0" name="Google Shape;24340;p187"/>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1" name="Google Shape;24341;p187"/>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2" name="Google Shape;24342;p187"/>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3" name="Google Shape;24343;p187"/>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4" name="Google Shape;24344;p187"/>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5" name="Google Shape;24345;p187"/>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6" name="Google Shape;24346;p187"/>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7" name="Google Shape;24347;p187"/>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8" name="Google Shape;24348;p187"/>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9" name="Google Shape;24349;p187"/>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0" name="Google Shape;24350;p187"/>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1" name="Google Shape;24351;p187"/>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2" name="Google Shape;24352;p187"/>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3" name="Google Shape;24353;p187"/>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4" name="Google Shape;24354;p187"/>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5" name="Google Shape;24355;p187"/>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6" name="Google Shape;24356;p187"/>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7" name="Google Shape;24357;p187"/>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8" name="Google Shape;24358;p187"/>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9" name="Google Shape;24359;p187"/>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0" name="Google Shape;24360;p187"/>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1" name="Google Shape;24361;p187"/>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2" name="Google Shape;24362;p187"/>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3" name="Google Shape;24363;p187"/>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4" name="Google Shape;24364;p187"/>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5" name="Google Shape;24365;p187"/>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6" name="Google Shape;24366;p187"/>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7" name="Google Shape;24367;p187"/>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8" name="Google Shape;24368;p187"/>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9" name="Google Shape;24369;p187"/>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0" name="Google Shape;24370;p187"/>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1" name="Google Shape;24371;p187"/>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2" name="Google Shape;24372;p187"/>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3" name="Google Shape;24373;p187"/>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4" name="Google Shape;24374;p187"/>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5" name="Google Shape;24375;p187"/>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6" name="Google Shape;24376;p187"/>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7" name="Google Shape;24377;p187"/>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8" name="Google Shape;24378;p187"/>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9" name="Google Shape;24379;p187"/>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0" name="Google Shape;24380;p187"/>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1" name="Google Shape;24381;p187"/>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2" name="Google Shape;24382;p187"/>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3" name="Google Shape;24383;p187"/>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4" name="Google Shape;24384;p187"/>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5" name="Google Shape;24385;p187"/>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6" name="Google Shape;24386;p187"/>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7" name="Google Shape;24387;p187"/>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8" name="Google Shape;24388;p187"/>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9" name="Google Shape;24389;p187"/>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0" name="Google Shape;24390;p187"/>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1" name="Google Shape;24391;p187"/>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2" name="Google Shape;24392;p187"/>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3" name="Google Shape;24393;p187"/>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4" name="Google Shape;24394;p187"/>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5" name="Google Shape;24395;p187"/>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6" name="Google Shape;24396;p187"/>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7" name="Google Shape;24397;p187"/>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8" name="Google Shape;24398;p187"/>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9" name="Google Shape;24399;p187"/>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0" name="Google Shape;24400;p187"/>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1" name="Google Shape;24401;p187"/>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2" name="Google Shape;24402;p187"/>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3" name="Google Shape;24403;p187"/>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4" name="Google Shape;24404;p187"/>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5" name="Google Shape;24405;p187"/>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6" name="Google Shape;24406;p187"/>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7" name="Google Shape;24407;p187"/>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8" name="Google Shape;24408;p187"/>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9" name="Google Shape;24409;p187"/>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0" name="Google Shape;24410;p187"/>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1" name="Google Shape;24411;p187"/>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2" name="Google Shape;24412;p187"/>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3" name="Google Shape;24413;p187"/>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4" name="Google Shape;24414;p187"/>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5" name="Google Shape;24415;p187"/>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6" name="Google Shape;24416;p187"/>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7" name="Google Shape;24417;p187"/>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8" name="Google Shape;24418;p187"/>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9" name="Google Shape;24419;p187"/>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0" name="Google Shape;24420;p187"/>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1" name="Google Shape;24421;p187"/>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2" name="Google Shape;24422;p187"/>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3" name="Google Shape;24423;p187"/>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4" name="Google Shape;24424;p187"/>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5" name="Google Shape;24425;p187"/>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6" name="Google Shape;24426;p187"/>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427" name="Google Shape;24427;p187"/>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8" name="Google Shape;24428;p187"/>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9" name="Google Shape;24429;p187"/>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0" name="Google Shape;24430;p187"/>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1" name="Google Shape;24431;p187"/>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2" name="Google Shape;24432;p187"/>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888"/>
        <p:cNvGrpSpPr/>
        <p:nvPr/>
      </p:nvGrpSpPr>
      <p:grpSpPr>
        <a:xfrm>
          <a:off x="0" y="0"/>
          <a:ext cx="0" cy="0"/>
          <a:chOff x="0" y="0"/>
          <a:chExt cx="0" cy="0"/>
        </a:xfrm>
      </p:grpSpPr>
      <p:sp>
        <p:nvSpPr>
          <p:cNvPr id="1889" name="Google Shape;1889;p1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890" name="Google Shape;1890;p19"/>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91" name="Google Shape;1891;p19"/>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92" name="Google Shape;1892;p19"/>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893" name="Google Shape;1893;p19"/>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94" name="Google Shape;1894;p19"/>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95" name="Google Shape;1895;p19"/>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896" name="Google Shape;1896;p1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97" name="Google Shape;1897;p19"/>
          <p:cNvGrpSpPr/>
          <p:nvPr/>
        </p:nvGrpSpPr>
        <p:grpSpPr>
          <a:xfrm>
            <a:off x="-24" y="4603991"/>
            <a:ext cx="9144051" cy="1409448"/>
            <a:chOff x="1648300" y="2319100"/>
            <a:chExt cx="1480075" cy="228125"/>
          </a:xfrm>
        </p:grpSpPr>
        <p:sp>
          <p:nvSpPr>
            <p:cNvPr id="1898" name="Google Shape;1898;p1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03" name="Google Shape;1903;p19"/>
          <p:cNvGrpSpPr/>
          <p:nvPr/>
        </p:nvGrpSpPr>
        <p:grpSpPr>
          <a:xfrm>
            <a:off x="-353677" y="3589186"/>
            <a:ext cx="2783549" cy="1591677"/>
            <a:chOff x="-2150675" y="3642792"/>
            <a:chExt cx="2044472" cy="1169062"/>
          </a:xfrm>
        </p:grpSpPr>
        <p:sp>
          <p:nvSpPr>
            <p:cNvPr id="1904" name="Google Shape;1904;p19"/>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9"/>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9"/>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9"/>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9"/>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9"/>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9"/>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9"/>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9"/>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19"/>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19"/>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9"/>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9"/>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19"/>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9"/>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9"/>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9"/>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19"/>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9"/>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9"/>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9"/>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9"/>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19"/>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19"/>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9"/>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9"/>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9"/>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9"/>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9"/>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9"/>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9"/>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9"/>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9"/>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9"/>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9"/>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9"/>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9"/>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9"/>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9"/>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9"/>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9"/>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9"/>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9"/>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3" name="Google Shape;1953;p19"/>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4" name="Google Shape;1954;p19"/>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9"/>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19"/>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19"/>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9"/>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9"/>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19"/>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19"/>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9"/>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9"/>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19"/>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19"/>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19"/>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19"/>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19"/>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19"/>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9"/>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19"/>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19"/>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19"/>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19"/>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19"/>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19"/>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9"/>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9"/>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9"/>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9"/>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9"/>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9"/>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9"/>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9"/>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9"/>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9"/>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9"/>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9"/>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9"/>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9"/>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19"/>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19"/>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9"/>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9"/>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9"/>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9"/>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19"/>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19"/>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9"/>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9"/>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9"/>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9"/>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9"/>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9"/>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9"/>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9"/>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9"/>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9"/>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9"/>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9"/>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19"/>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19"/>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9"/>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9"/>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9"/>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9"/>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9"/>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9"/>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9"/>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9"/>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9"/>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9"/>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19"/>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19"/>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9"/>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9"/>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9"/>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9"/>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9"/>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9"/>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9"/>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9"/>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9"/>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4" name="Google Shape;2034;p19"/>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5" name="Google Shape;2035;p19"/>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9"/>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9"/>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9"/>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9"/>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9"/>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9"/>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9"/>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9"/>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9"/>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9"/>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9"/>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9"/>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9"/>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19"/>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19"/>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9"/>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9"/>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9"/>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9"/>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9"/>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9"/>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9"/>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9"/>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9"/>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19"/>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19"/>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9"/>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9"/>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9"/>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9"/>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9"/>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9"/>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9"/>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9"/>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9"/>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9"/>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9"/>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9"/>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9"/>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9"/>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9"/>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9"/>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19"/>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9"/>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19"/>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19"/>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19"/>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19"/>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19"/>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19"/>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9"/>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9"/>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9"/>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9"/>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9"/>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9"/>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9"/>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9"/>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9"/>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9"/>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9"/>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097" name="Google Shape;2097;p19"/>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9"/>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19"/>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19"/>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19"/>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19"/>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4433"/>
        <p:cNvGrpSpPr/>
        <p:nvPr/>
      </p:nvGrpSpPr>
      <p:grpSpPr>
        <a:xfrm>
          <a:off x="0" y="0"/>
          <a:ext cx="0" cy="0"/>
          <a:chOff x="0" y="0"/>
          <a:chExt cx="0" cy="0"/>
        </a:xfrm>
      </p:grpSpPr>
      <p:sp>
        <p:nvSpPr>
          <p:cNvPr id="24434" name="Google Shape;24434;p18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435" name="Google Shape;24435;p188"/>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436" name="Google Shape;24436;p188"/>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437" name="Google Shape;24437;p188"/>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438" name="Google Shape;24438;p188"/>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439" name="Google Shape;24439;p188"/>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440" name="Google Shape;24440;p188"/>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441" name="Google Shape;24441;p188"/>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442" name="Google Shape;24442;p188"/>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443" name="Google Shape;24443;p188"/>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4" name="Google Shape;24444;p188"/>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5" name="Google Shape;24445;p188"/>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446" name="Google Shape;24446;p188"/>
          <p:cNvGrpSpPr/>
          <p:nvPr/>
        </p:nvGrpSpPr>
        <p:grpSpPr>
          <a:xfrm>
            <a:off x="1091091" y="4639051"/>
            <a:ext cx="582635" cy="355480"/>
            <a:chOff x="1170428" y="5511318"/>
            <a:chExt cx="3696921" cy="2255586"/>
          </a:xfrm>
        </p:grpSpPr>
        <p:sp>
          <p:nvSpPr>
            <p:cNvPr id="24447" name="Google Shape;24447;p18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8" name="Google Shape;24448;p18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49" name="Google Shape;24449;p18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0" name="Google Shape;24450;p18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1" name="Google Shape;24451;p18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2" name="Google Shape;24452;p18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3" name="Google Shape;24453;p18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4" name="Google Shape;24454;p18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5" name="Google Shape;24455;p18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6" name="Google Shape;24456;p18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7" name="Google Shape;24457;p18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8" name="Google Shape;24458;p18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59" name="Google Shape;24459;p18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0" name="Google Shape;24460;p18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1" name="Google Shape;24461;p18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2" name="Google Shape;24462;p18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3" name="Google Shape;24463;p18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4" name="Google Shape;24464;p18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5" name="Google Shape;24465;p18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6" name="Google Shape;24466;p18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7" name="Google Shape;24467;p18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8" name="Google Shape;24468;p18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9" name="Google Shape;24469;p18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0" name="Google Shape;24470;p18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1" name="Google Shape;24471;p18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2" name="Google Shape;24472;p18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3" name="Google Shape;24473;p18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4" name="Google Shape;24474;p18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5" name="Google Shape;24475;p18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6" name="Google Shape;24476;p18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7" name="Google Shape;24477;p18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8" name="Google Shape;24478;p18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9" name="Google Shape;24479;p18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0" name="Google Shape;24480;p18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1" name="Google Shape;24481;p18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2" name="Google Shape;24482;p18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3" name="Google Shape;24483;p18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4" name="Google Shape;24484;p18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5" name="Google Shape;24485;p18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6" name="Google Shape;24486;p18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7" name="Google Shape;24487;p18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8" name="Google Shape;24488;p18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9" name="Google Shape;24489;p18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0" name="Google Shape;24490;p18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1" name="Google Shape;24491;p18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92" name="Google Shape;24492;p188"/>
          <p:cNvGrpSpPr/>
          <p:nvPr/>
        </p:nvGrpSpPr>
        <p:grpSpPr>
          <a:xfrm>
            <a:off x="2" y="4546179"/>
            <a:ext cx="763214" cy="394458"/>
            <a:chOff x="4788538" y="2017249"/>
            <a:chExt cx="1752099" cy="905551"/>
          </a:xfrm>
        </p:grpSpPr>
        <p:sp>
          <p:nvSpPr>
            <p:cNvPr id="24493" name="Google Shape;24493;p18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4" name="Google Shape;24494;p18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5" name="Google Shape;24495;p18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6" name="Google Shape;24496;p18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97" name="Google Shape;24497;p188"/>
          <p:cNvGrpSpPr/>
          <p:nvPr/>
        </p:nvGrpSpPr>
        <p:grpSpPr>
          <a:xfrm>
            <a:off x="3843083" y="4639052"/>
            <a:ext cx="1457834" cy="355469"/>
            <a:chOff x="3583002" y="6165007"/>
            <a:chExt cx="2948097" cy="718846"/>
          </a:xfrm>
        </p:grpSpPr>
        <p:grpSp>
          <p:nvGrpSpPr>
            <p:cNvPr id="24498" name="Google Shape;24498;p188"/>
            <p:cNvGrpSpPr/>
            <p:nvPr/>
          </p:nvGrpSpPr>
          <p:grpSpPr>
            <a:xfrm>
              <a:off x="3583002" y="6524432"/>
              <a:ext cx="763222" cy="359421"/>
              <a:chOff x="811985" y="3296192"/>
              <a:chExt cx="1330582" cy="626605"/>
            </a:xfrm>
          </p:grpSpPr>
          <p:sp>
            <p:nvSpPr>
              <p:cNvPr id="24499" name="Google Shape;24499;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0" name="Google Shape;24500;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1" name="Google Shape;24501;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2" name="Google Shape;24502;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3" name="Google Shape;24503;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4" name="Google Shape;24504;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5" name="Google Shape;24505;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6" name="Google Shape;24506;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7" name="Google Shape;24507;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8" name="Google Shape;24508;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9" name="Google Shape;24509;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10" name="Google Shape;24510;p188"/>
            <p:cNvGrpSpPr/>
            <p:nvPr/>
          </p:nvGrpSpPr>
          <p:grpSpPr>
            <a:xfrm>
              <a:off x="4055702" y="6524432"/>
              <a:ext cx="763222" cy="359421"/>
              <a:chOff x="811985" y="3296192"/>
              <a:chExt cx="1330582" cy="626605"/>
            </a:xfrm>
          </p:grpSpPr>
          <p:sp>
            <p:nvSpPr>
              <p:cNvPr id="24511" name="Google Shape;24511;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2" name="Google Shape;24512;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3" name="Google Shape;24513;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4" name="Google Shape;24514;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5" name="Google Shape;24515;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6" name="Google Shape;24516;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7" name="Google Shape;24517;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8" name="Google Shape;24518;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9" name="Google Shape;24519;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0" name="Google Shape;24520;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1" name="Google Shape;24521;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22" name="Google Shape;24522;p188"/>
            <p:cNvGrpSpPr/>
            <p:nvPr/>
          </p:nvGrpSpPr>
          <p:grpSpPr>
            <a:xfrm>
              <a:off x="3583002" y="6165007"/>
              <a:ext cx="763222" cy="359421"/>
              <a:chOff x="811985" y="3296192"/>
              <a:chExt cx="1330582" cy="626605"/>
            </a:xfrm>
          </p:grpSpPr>
          <p:sp>
            <p:nvSpPr>
              <p:cNvPr id="24523" name="Google Shape;24523;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4" name="Google Shape;24524;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5" name="Google Shape;24525;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6" name="Google Shape;24526;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7" name="Google Shape;24527;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8" name="Google Shape;24528;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9" name="Google Shape;24529;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0" name="Google Shape;24530;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1" name="Google Shape;24531;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2" name="Google Shape;24532;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3" name="Google Shape;24533;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34" name="Google Shape;24534;p188"/>
            <p:cNvGrpSpPr/>
            <p:nvPr/>
          </p:nvGrpSpPr>
          <p:grpSpPr>
            <a:xfrm>
              <a:off x="4055702" y="6165007"/>
              <a:ext cx="763222" cy="359421"/>
              <a:chOff x="811985" y="3296192"/>
              <a:chExt cx="1330582" cy="626605"/>
            </a:xfrm>
          </p:grpSpPr>
          <p:sp>
            <p:nvSpPr>
              <p:cNvPr id="24535" name="Google Shape;24535;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6" name="Google Shape;24536;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7" name="Google Shape;24537;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8" name="Google Shape;24538;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9" name="Google Shape;24539;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0" name="Google Shape;24540;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1" name="Google Shape;24541;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2" name="Google Shape;24542;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3" name="Google Shape;24543;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4" name="Google Shape;24544;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5" name="Google Shape;24545;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46" name="Google Shape;24546;p188"/>
            <p:cNvGrpSpPr/>
            <p:nvPr/>
          </p:nvGrpSpPr>
          <p:grpSpPr>
            <a:xfrm>
              <a:off x="4531952" y="6524432"/>
              <a:ext cx="763222" cy="359421"/>
              <a:chOff x="811985" y="3296192"/>
              <a:chExt cx="1330582" cy="626605"/>
            </a:xfrm>
          </p:grpSpPr>
          <p:sp>
            <p:nvSpPr>
              <p:cNvPr id="24547" name="Google Shape;24547;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8" name="Google Shape;24548;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9" name="Google Shape;24549;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0" name="Google Shape;24550;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1" name="Google Shape;24551;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2" name="Google Shape;24552;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3" name="Google Shape;24553;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4" name="Google Shape;24554;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5" name="Google Shape;24555;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6" name="Google Shape;24556;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7" name="Google Shape;24557;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58" name="Google Shape;24558;p188"/>
            <p:cNvGrpSpPr/>
            <p:nvPr/>
          </p:nvGrpSpPr>
          <p:grpSpPr>
            <a:xfrm>
              <a:off x="4531952" y="6165007"/>
              <a:ext cx="763222" cy="359421"/>
              <a:chOff x="811985" y="3296192"/>
              <a:chExt cx="1330582" cy="626605"/>
            </a:xfrm>
          </p:grpSpPr>
          <p:sp>
            <p:nvSpPr>
              <p:cNvPr id="24559" name="Google Shape;24559;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0" name="Google Shape;24560;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1" name="Google Shape;24561;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2" name="Google Shape;24562;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3" name="Google Shape;24563;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4" name="Google Shape;24564;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5" name="Google Shape;24565;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6" name="Google Shape;24566;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7" name="Google Shape;24567;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8" name="Google Shape;24568;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69" name="Google Shape;24569;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70" name="Google Shape;24570;p188"/>
            <p:cNvGrpSpPr/>
            <p:nvPr/>
          </p:nvGrpSpPr>
          <p:grpSpPr>
            <a:xfrm>
              <a:off x="5295177" y="6524432"/>
              <a:ext cx="763222" cy="359421"/>
              <a:chOff x="811985" y="3296192"/>
              <a:chExt cx="1330582" cy="626605"/>
            </a:xfrm>
          </p:grpSpPr>
          <p:sp>
            <p:nvSpPr>
              <p:cNvPr id="24571" name="Google Shape;24571;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2" name="Google Shape;24572;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3" name="Google Shape;24573;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4" name="Google Shape;24574;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5" name="Google Shape;24575;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6" name="Google Shape;24576;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7" name="Google Shape;24577;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8" name="Google Shape;24578;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79" name="Google Shape;24579;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0" name="Google Shape;24580;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1" name="Google Shape;24581;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82" name="Google Shape;24582;p188"/>
            <p:cNvGrpSpPr/>
            <p:nvPr/>
          </p:nvGrpSpPr>
          <p:grpSpPr>
            <a:xfrm>
              <a:off x="5767877" y="6524432"/>
              <a:ext cx="763222" cy="359421"/>
              <a:chOff x="811985" y="3296192"/>
              <a:chExt cx="1330582" cy="626605"/>
            </a:xfrm>
          </p:grpSpPr>
          <p:sp>
            <p:nvSpPr>
              <p:cNvPr id="24583" name="Google Shape;24583;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4" name="Google Shape;24584;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5" name="Google Shape;24585;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6" name="Google Shape;24586;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7" name="Google Shape;24587;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8" name="Google Shape;24588;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9" name="Google Shape;24589;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0" name="Google Shape;24590;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1" name="Google Shape;24591;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2" name="Google Shape;24592;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3" name="Google Shape;24593;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94" name="Google Shape;24594;p188"/>
            <p:cNvGrpSpPr/>
            <p:nvPr/>
          </p:nvGrpSpPr>
          <p:grpSpPr>
            <a:xfrm>
              <a:off x="5295177" y="6165007"/>
              <a:ext cx="763222" cy="359421"/>
              <a:chOff x="811985" y="3296192"/>
              <a:chExt cx="1330582" cy="626605"/>
            </a:xfrm>
          </p:grpSpPr>
          <p:sp>
            <p:nvSpPr>
              <p:cNvPr id="24595" name="Google Shape;24595;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6" name="Google Shape;24596;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7" name="Google Shape;24597;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8" name="Google Shape;24598;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9" name="Google Shape;24599;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0" name="Google Shape;24600;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1" name="Google Shape;24601;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2" name="Google Shape;24602;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3" name="Google Shape;24603;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4" name="Google Shape;24604;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5" name="Google Shape;24605;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06" name="Google Shape;24606;p188"/>
            <p:cNvGrpSpPr/>
            <p:nvPr/>
          </p:nvGrpSpPr>
          <p:grpSpPr>
            <a:xfrm>
              <a:off x="5767877" y="6165007"/>
              <a:ext cx="763222" cy="359421"/>
              <a:chOff x="811985" y="3296192"/>
              <a:chExt cx="1330582" cy="626605"/>
            </a:xfrm>
          </p:grpSpPr>
          <p:sp>
            <p:nvSpPr>
              <p:cNvPr id="24607" name="Google Shape;24607;p1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8" name="Google Shape;24608;p1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9" name="Google Shape;24609;p1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0" name="Google Shape;24610;p1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1" name="Google Shape;24611;p1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2" name="Google Shape;24612;p1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3" name="Google Shape;24613;p1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4" name="Google Shape;24614;p1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5" name="Google Shape;24615;p1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6" name="Google Shape;24616;p1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7" name="Google Shape;24617;p1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618" name="Google Shape;24618;p188"/>
          <p:cNvGrpSpPr/>
          <p:nvPr/>
        </p:nvGrpSpPr>
        <p:grpSpPr>
          <a:xfrm>
            <a:off x="7485518" y="4597634"/>
            <a:ext cx="2747789" cy="601531"/>
            <a:chOff x="-5289728" y="8265919"/>
            <a:chExt cx="4607292" cy="1008942"/>
          </a:xfrm>
        </p:grpSpPr>
        <p:sp>
          <p:nvSpPr>
            <p:cNvPr id="24619" name="Google Shape;24619;p18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0" name="Google Shape;24620;p18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1" name="Google Shape;24621;p18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2" name="Google Shape;24622;p18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3" name="Google Shape;24623;p18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4" name="Google Shape;24624;p18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5" name="Google Shape;24625;p18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6" name="Google Shape;24626;p18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7" name="Google Shape;24627;p18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8" name="Google Shape;24628;p18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9" name="Google Shape;24629;p18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0" name="Google Shape;24630;p18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631" name="Google Shape;24631;p188"/>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2" name="Google Shape;24632;p188"/>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3" name="Google Shape;24633;p188"/>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4" name="Google Shape;24634;p188"/>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5" name="Google Shape;24635;p188"/>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6" name="Google Shape;24636;p188"/>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7" name="Google Shape;24637;p188"/>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4638"/>
        <p:cNvGrpSpPr/>
        <p:nvPr/>
      </p:nvGrpSpPr>
      <p:grpSpPr>
        <a:xfrm>
          <a:off x="0" y="0"/>
          <a:ext cx="0" cy="0"/>
          <a:chOff x="0" y="0"/>
          <a:chExt cx="0" cy="0"/>
        </a:xfrm>
      </p:grpSpPr>
      <p:sp>
        <p:nvSpPr>
          <p:cNvPr id="24639" name="Google Shape;24639;p189"/>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0" name="Google Shape;24640;p189"/>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1" name="Google Shape;24641;p189"/>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2" name="Google Shape;24642;p189"/>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3" name="Google Shape;24643;p189"/>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4" name="Google Shape;24644;p189"/>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5" name="Google Shape;24645;p189"/>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6" name="Google Shape;24646;p189"/>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7" name="Google Shape;24647;p18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648" name="Google Shape;24648;p189"/>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649" name="Google Shape;24649;p189"/>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650" name="Google Shape;24650;p189"/>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651" name="Google Shape;24651;p189"/>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652" name="Google Shape;24652;p189"/>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653" name="Google Shape;24653;p189"/>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654" name="Google Shape;24654;p189"/>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655" name="Google Shape;24655;p189"/>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656" name="Google Shape;24656;p189"/>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657" name="Google Shape;24657;p189"/>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658" name="Google Shape;24658;p189"/>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659" name="Google Shape;24659;p189"/>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4660" name="Google Shape;24660;p18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61" name="Google Shape;24661;p189"/>
          <p:cNvGrpSpPr/>
          <p:nvPr/>
        </p:nvGrpSpPr>
        <p:grpSpPr>
          <a:xfrm>
            <a:off x="-24" y="4603991"/>
            <a:ext cx="9144051" cy="1409448"/>
            <a:chOff x="1648300" y="2319100"/>
            <a:chExt cx="1480075" cy="228125"/>
          </a:xfrm>
        </p:grpSpPr>
        <p:sp>
          <p:nvSpPr>
            <p:cNvPr id="24662" name="Google Shape;24662;p18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3" name="Google Shape;24663;p18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4" name="Google Shape;24664;p18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5" name="Google Shape;24665;p18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6" name="Google Shape;24666;p18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4667"/>
        <p:cNvGrpSpPr/>
        <p:nvPr/>
      </p:nvGrpSpPr>
      <p:grpSpPr>
        <a:xfrm>
          <a:off x="0" y="0"/>
          <a:ext cx="0" cy="0"/>
          <a:chOff x="0" y="0"/>
          <a:chExt cx="0" cy="0"/>
        </a:xfrm>
      </p:grpSpPr>
      <p:sp>
        <p:nvSpPr>
          <p:cNvPr id="24668" name="Google Shape;24668;p190"/>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4669" name="Google Shape;24669;p190"/>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4670" name="Google Shape;24670;p190"/>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24671" name="Google Shape;24671;p190"/>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2" name="Google Shape;24672;p190"/>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3" name="Google Shape;24673;p190"/>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74" name="Google Shape;24674;p190"/>
          <p:cNvGrpSpPr/>
          <p:nvPr/>
        </p:nvGrpSpPr>
        <p:grpSpPr>
          <a:xfrm flipH="1">
            <a:off x="-785500" y="3565427"/>
            <a:ext cx="2579015" cy="1381242"/>
            <a:chOff x="7264851" y="3565427"/>
            <a:chExt cx="2579015" cy="1381242"/>
          </a:xfrm>
        </p:grpSpPr>
        <p:grpSp>
          <p:nvGrpSpPr>
            <p:cNvPr id="24675" name="Google Shape;24675;p190"/>
            <p:cNvGrpSpPr/>
            <p:nvPr/>
          </p:nvGrpSpPr>
          <p:grpSpPr>
            <a:xfrm flipH="1">
              <a:off x="7264851" y="3565427"/>
              <a:ext cx="1613386" cy="1002334"/>
              <a:chOff x="7066048" y="5880595"/>
              <a:chExt cx="1977916" cy="1228802"/>
            </a:xfrm>
          </p:grpSpPr>
          <p:sp>
            <p:nvSpPr>
              <p:cNvPr id="24676" name="Google Shape;24676;p190"/>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7" name="Google Shape;24677;p190"/>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8" name="Google Shape;24678;p190"/>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9" name="Google Shape;24679;p190"/>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0" name="Google Shape;24680;p190"/>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1" name="Google Shape;24681;p190"/>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2" name="Google Shape;24682;p190"/>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3" name="Google Shape;24683;p190"/>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4" name="Google Shape;24684;p190"/>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5" name="Google Shape;24685;p190"/>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6" name="Google Shape;24686;p190"/>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7" name="Google Shape;24687;p190"/>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88" name="Google Shape;24688;p190"/>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689" name="Google Shape;24689;p190"/>
              <p:cNvGrpSpPr/>
              <p:nvPr/>
            </p:nvGrpSpPr>
            <p:grpSpPr>
              <a:xfrm>
                <a:off x="8345142" y="6766420"/>
                <a:ext cx="698822" cy="329093"/>
                <a:chOff x="811985" y="3296192"/>
                <a:chExt cx="1330582" cy="626605"/>
              </a:xfrm>
            </p:grpSpPr>
            <p:sp>
              <p:nvSpPr>
                <p:cNvPr id="24690" name="Google Shape;24690;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1" name="Google Shape;24691;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2" name="Google Shape;24692;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3" name="Google Shape;24693;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4" name="Google Shape;24694;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5" name="Google Shape;24695;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6" name="Google Shape;24696;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7" name="Google Shape;24697;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8" name="Google Shape;24698;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99" name="Google Shape;24699;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0" name="Google Shape;24700;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4701" name="Google Shape;24701;p190"/>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2" name="Google Shape;24702;p190"/>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3" name="Google Shape;24703;p190"/>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4" name="Google Shape;24704;p190"/>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5" name="Google Shape;24705;p190"/>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6" name="Google Shape;24706;p190"/>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7" name="Google Shape;24707;p190"/>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8" name="Google Shape;24708;p190"/>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9" name="Google Shape;24709;p190"/>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0" name="Google Shape;24710;p190"/>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1" name="Google Shape;24711;p190"/>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2" name="Google Shape;24712;p190"/>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13" name="Google Shape;24713;p190"/>
          <p:cNvGrpSpPr/>
          <p:nvPr/>
        </p:nvGrpSpPr>
        <p:grpSpPr>
          <a:xfrm flipH="1">
            <a:off x="7350482" y="4045248"/>
            <a:ext cx="2464609" cy="901434"/>
            <a:chOff x="127" y="3525732"/>
            <a:chExt cx="2948097" cy="1078271"/>
          </a:xfrm>
        </p:grpSpPr>
        <p:grpSp>
          <p:nvGrpSpPr>
            <p:cNvPr id="24714" name="Google Shape;24714;p190"/>
            <p:cNvGrpSpPr/>
            <p:nvPr/>
          </p:nvGrpSpPr>
          <p:grpSpPr>
            <a:xfrm flipH="1">
              <a:off x="2185002" y="4244582"/>
              <a:ext cx="763222" cy="359421"/>
              <a:chOff x="811985" y="3296192"/>
              <a:chExt cx="1330582" cy="626605"/>
            </a:xfrm>
          </p:grpSpPr>
          <p:sp>
            <p:nvSpPr>
              <p:cNvPr id="24715" name="Google Shape;24715;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6" name="Google Shape;24716;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7" name="Google Shape;24717;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8" name="Google Shape;24718;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9" name="Google Shape;24719;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0" name="Google Shape;24720;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1" name="Google Shape;24721;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2" name="Google Shape;24722;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3" name="Google Shape;24723;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4" name="Google Shape;24724;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5" name="Google Shape;24725;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26" name="Google Shape;24726;p190"/>
            <p:cNvGrpSpPr/>
            <p:nvPr/>
          </p:nvGrpSpPr>
          <p:grpSpPr>
            <a:xfrm flipH="1">
              <a:off x="1712302" y="4244582"/>
              <a:ext cx="763222" cy="359421"/>
              <a:chOff x="811985" y="3296192"/>
              <a:chExt cx="1330582" cy="626605"/>
            </a:xfrm>
          </p:grpSpPr>
          <p:sp>
            <p:nvSpPr>
              <p:cNvPr id="24727" name="Google Shape;24727;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8" name="Google Shape;24728;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9" name="Google Shape;24729;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0" name="Google Shape;24730;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1" name="Google Shape;24731;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2" name="Google Shape;24732;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3" name="Google Shape;24733;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4" name="Google Shape;24734;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5" name="Google Shape;24735;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6" name="Google Shape;24736;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7" name="Google Shape;24737;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38" name="Google Shape;24738;p190"/>
            <p:cNvGrpSpPr/>
            <p:nvPr/>
          </p:nvGrpSpPr>
          <p:grpSpPr>
            <a:xfrm flipH="1">
              <a:off x="1712302" y="3885157"/>
              <a:ext cx="763222" cy="359421"/>
              <a:chOff x="811985" y="3296192"/>
              <a:chExt cx="1330582" cy="626605"/>
            </a:xfrm>
          </p:grpSpPr>
          <p:sp>
            <p:nvSpPr>
              <p:cNvPr id="24739" name="Google Shape;24739;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0" name="Google Shape;24740;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1" name="Google Shape;24741;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2" name="Google Shape;24742;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3" name="Google Shape;24743;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4" name="Google Shape;24744;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5" name="Google Shape;24745;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6" name="Google Shape;24746;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7" name="Google Shape;24747;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8" name="Google Shape;24748;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9" name="Google Shape;24749;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50" name="Google Shape;24750;p190"/>
            <p:cNvGrpSpPr/>
            <p:nvPr/>
          </p:nvGrpSpPr>
          <p:grpSpPr>
            <a:xfrm flipH="1">
              <a:off x="1236052" y="4244582"/>
              <a:ext cx="763222" cy="359421"/>
              <a:chOff x="811985" y="3296192"/>
              <a:chExt cx="1330582" cy="626605"/>
            </a:xfrm>
          </p:grpSpPr>
          <p:sp>
            <p:nvSpPr>
              <p:cNvPr id="24751" name="Google Shape;24751;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2" name="Google Shape;24752;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3" name="Google Shape;24753;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4" name="Google Shape;24754;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5" name="Google Shape;24755;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6" name="Google Shape;24756;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7" name="Google Shape;24757;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8" name="Google Shape;24758;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9" name="Google Shape;24759;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0" name="Google Shape;24760;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1" name="Google Shape;24761;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62" name="Google Shape;24762;p190"/>
            <p:cNvGrpSpPr/>
            <p:nvPr/>
          </p:nvGrpSpPr>
          <p:grpSpPr>
            <a:xfrm flipH="1">
              <a:off x="1236052" y="3885157"/>
              <a:ext cx="763222" cy="359421"/>
              <a:chOff x="811985" y="3296192"/>
              <a:chExt cx="1330582" cy="626605"/>
            </a:xfrm>
          </p:grpSpPr>
          <p:sp>
            <p:nvSpPr>
              <p:cNvPr id="24763" name="Google Shape;24763;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4" name="Google Shape;24764;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5" name="Google Shape;24765;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6" name="Google Shape;24766;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7" name="Google Shape;24767;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8" name="Google Shape;24768;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9" name="Google Shape;24769;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0" name="Google Shape;24770;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1" name="Google Shape;24771;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2" name="Google Shape;24772;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3" name="Google Shape;24773;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74" name="Google Shape;24774;p190"/>
            <p:cNvGrpSpPr/>
            <p:nvPr/>
          </p:nvGrpSpPr>
          <p:grpSpPr>
            <a:xfrm flipH="1">
              <a:off x="472827" y="4244582"/>
              <a:ext cx="763222" cy="359421"/>
              <a:chOff x="811985" y="3296192"/>
              <a:chExt cx="1330582" cy="626605"/>
            </a:xfrm>
          </p:grpSpPr>
          <p:sp>
            <p:nvSpPr>
              <p:cNvPr id="24775" name="Google Shape;24775;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6" name="Google Shape;24776;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7" name="Google Shape;24777;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8" name="Google Shape;24778;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9" name="Google Shape;24779;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0" name="Google Shape;24780;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1" name="Google Shape;24781;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2" name="Google Shape;24782;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3" name="Google Shape;24783;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4" name="Google Shape;24784;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5" name="Google Shape;24785;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86" name="Google Shape;24786;p190"/>
            <p:cNvGrpSpPr/>
            <p:nvPr/>
          </p:nvGrpSpPr>
          <p:grpSpPr>
            <a:xfrm flipH="1">
              <a:off x="472827" y="3885157"/>
              <a:ext cx="763222" cy="359421"/>
              <a:chOff x="811985" y="3296192"/>
              <a:chExt cx="1330582" cy="626605"/>
            </a:xfrm>
          </p:grpSpPr>
          <p:sp>
            <p:nvSpPr>
              <p:cNvPr id="24787" name="Google Shape;24787;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8" name="Google Shape;24788;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9" name="Google Shape;24789;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0" name="Google Shape;24790;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1" name="Google Shape;24791;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2" name="Google Shape;24792;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3" name="Google Shape;24793;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4" name="Google Shape;24794;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5" name="Google Shape;24795;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6" name="Google Shape;24796;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7" name="Google Shape;24797;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798" name="Google Shape;24798;p190"/>
            <p:cNvGrpSpPr/>
            <p:nvPr/>
          </p:nvGrpSpPr>
          <p:grpSpPr>
            <a:xfrm flipH="1">
              <a:off x="127" y="4244582"/>
              <a:ext cx="763222" cy="359421"/>
              <a:chOff x="811985" y="3296192"/>
              <a:chExt cx="1330582" cy="626605"/>
            </a:xfrm>
          </p:grpSpPr>
          <p:sp>
            <p:nvSpPr>
              <p:cNvPr id="24799" name="Google Shape;24799;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0" name="Google Shape;24800;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1" name="Google Shape;24801;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2" name="Google Shape;24802;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3" name="Google Shape;24803;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4" name="Google Shape;24804;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5" name="Google Shape;24805;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6" name="Google Shape;24806;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7" name="Google Shape;24807;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8" name="Google Shape;24808;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09" name="Google Shape;24809;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10" name="Google Shape;24810;p190"/>
            <p:cNvGrpSpPr/>
            <p:nvPr/>
          </p:nvGrpSpPr>
          <p:grpSpPr>
            <a:xfrm flipH="1">
              <a:off x="1236052" y="3525732"/>
              <a:ext cx="763222" cy="359421"/>
              <a:chOff x="811985" y="3296192"/>
              <a:chExt cx="1330582" cy="626605"/>
            </a:xfrm>
          </p:grpSpPr>
          <p:sp>
            <p:nvSpPr>
              <p:cNvPr id="24811" name="Google Shape;24811;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2" name="Google Shape;24812;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3" name="Google Shape;24813;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4" name="Google Shape;24814;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5" name="Google Shape;24815;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6" name="Google Shape;24816;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7" name="Google Shape;24817;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8" name="Google Shape;24818;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19" name="Google Shape;24819;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0" name="Google Shape;24820;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1" name="Google Shape;24821;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22" name="Google Shape;24822;p190"/>
            <p:cNvGrpSpPr/>
            <p:nvPr/>
          </p:nvGrpSpPr>
          <p:grpSpPr>
            <a:xfrm flipH="1">
              <a:off x="472827" y="3525732"/>
              <a:ext cx="763222" cy="359421"/>
              <a:chOff x="811985" y="3296192"/>
              <a:chExt cx="1330582" cy="626605"/>
            </a:xfrm>
          </p:grpSpPr>
          <p:sp>
            <p:nvSpPr>
              <p:cNvPr id="24823" name="Google Shape;24823;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4" name="Google Shape;24824;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5" name="Google Shape;24825;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6" name="Google Shape;24826;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7" name="Google Shape;24827;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8" name="Google Shape;24828;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9" name="Google Shape;24829;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0" name="Google Shape;24830;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1" name="Google Shape;24831;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2" name="Google Shape;24832;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3" name="Google Shape;24833;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34" name="Google Shape;24834;p190"/>
            <p:cNvGrpSpPr/>
            <p:nvPr/>
          </p:nvGrpSpPr>
          <p:grpSpPr>
            <a:xfrm flipH="1">
              <a:off x="127" y="3885157"/>
              <a:ext cx="763222" cy="359421"/>
              <a:chOff x="811985" y="3296192"/>
              <a:chExt cx="1330582" cy="626605"/>
            </a:xfrm>
          </p:grpSpPr>
          <p:sp>
            <p:nvSpPr>
              <p:cNvPr id="24835" name="Google Shape;24835;p1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6" name="Google Shape;24836;p1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7" name="Google Shape;24837;p1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8" name="Google Shape;24838;p1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9" name="Google Shape;24839;p1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0" name="Google Shape;24840;p1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1" name="Google Shape;24841;p1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2" name="Google Shape;24842;p1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3" name="Google Shape;24843;p1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4" name="Google Shape;24844;p1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5" name="Google Shape;24845;p1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4846" name="Google Shape;24846;p190"/>
          <p:cNvGrpSpPr/>
          <p:nvPr/>
        </p:nvGrpSpPr>
        <p:grpSpPr>
          <a:xfrm>
            <a:off x="6286795" y="4524099"/>
            <a:ext cx="814801" cy="497131"/>
            <a:chOff x="1170428" y="5511318"/>
            <a:chExt cx="3696921" cy="2255586"/>
          </a:xfrm>
        </p:grpSpPr>
        <p:sp>
          <p:nvSpPr>
            <p:cNvPr id="24847" name="Google Shape;24847;p19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8" name="Google Shape;24848;p19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9" name="Google Shape;24849;p19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0" name="Google Shape;24850;p19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1" name="Google Shape;24851;p19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2" name="Google Shape;24852;p19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3" name="Google Shape;24853;p19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4" name="Google Shape;24854;p19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5" name="Google Shape;24855;p19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6" name="Google Shape;24856;p19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7" name="Google Shape;24857;p19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8" name="Google Shape;24858;p19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9" name="Google Shape;24859;p19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0" name="Google Shape;24860;p19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1" name="Google Shape;24861;p19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2" name="Google Shape;24862;p19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3" name="Google Shape;24863;p19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4" name="Google Shape;24864;p19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5" name="Google Shape;24865;p19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6" name="Google Shape;24866;p19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7" name="Google Shape;24867;p19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8" name="Google Shape;24868;p19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9" name="Google Shape;24869;p19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0" name="Google Shape;24870;p19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1" name="Google Shape;24871;p19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2" name="Google Shape;24872;p19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3" name="Google Shape;24873;p19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4" name="Google Shape;24874;p19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5" name="Google Shape;24875;p19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6" name="Google Shape;24876;p19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7" name="Google Shape;24877;p19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8" name="Google Shape;24878;p19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9" name="Google Shape;24879;p19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0" name="Google Shape;24880;p19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1" name="Google Shape;24881;p19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2" name="Google Shape;24882;p19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3" name="Google Shape;24883;p19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4" name="Google Shape;24884;p19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5" name="Google Shape;24885;p19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6" name="Google Shape;24886;p19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7" name="Google Shape;24887;p19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8" name="Google Shape;24888;p19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9" name="Google Shape;24889;p19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0" name="Google Shape;24890;p19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1" name="Google Shape;24891;p19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92" name="Google Shape;24892;p190"/>
          <p:cNvGrpSpPr/>
          <p:nvPr/>
        </p:nvGrpSpPr>
        <p:grpSpPr>
          <a:xfrm flipH="1">
            <a:off x="2204470" y="4449549"/>
            <a:ext cx="814801" cy="497131"/>
            <a:chOff x="1170428" y="5511318"/>
            <a:chExt cx="3696921" cy="2255586"/>
          </a:xfrm>
        </p:grpSpPr>
        <p:sp>
          <p:nvSpPr>
            <p:cNvPr id="24893" name="Google Shape;24893;p19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4" name="Google Shape;24894;p19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5" name="Google Shape;24895;p19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6" name="Google Shape;24896;p19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7" name="Google Shape;24897;p19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8" name="Google Shape;24898;p19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9" name="Google Shape;24899;p19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0" name="Google Shape;24900;p19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1" name="Google Shape;24901;p19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2" name="Google Shape;24902;p19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3" name="Google Shape;24903;p19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4" name="Google Shape;24904;p19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5" name="Google Shape;24905;p19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6" name="Google Shape;24906;p19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7" name="Google Shape;24907;p19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8" name="Google Shape;24908;p19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9" name="Google Shape;24909;p19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0" name="Google Shape;24910;p19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1" name="Google Shape;24911;p19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2" name="Google Shape;24912;p19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3" name="Google Shape;24913;p19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4" name="Google Shape;24914;p19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5" name="Google Shape;24915;p19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6" name="Google Shape;24916;p19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7" name="Google Shape;24917;p19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8" name="Google Shape;24918;p19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9" name="Google Shape;24919;p19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0" name="Google Shape;24920;p19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1" name="Google Shape;24921;p19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2" name="Google Shape;24922;p19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3" name="Google Shape;24923;p19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4" name="Google Shape;24924;p19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5" name="Google Shape;24925;p19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6" name="Google Shape;24926;p19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7" name="Google Shape;24927;p19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8" name="Google Shape;24928;p19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29" name="Google Shape;24929;p19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0" name="Google Shape;24930;p19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1" name="Google Shape;24931;p19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2" name="Google Shape;24932;p19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3" name="Google Shape;24933;p19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4" name="Google Shape;24934;p19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5" name="Google Shape;24935;p19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6" name="Google Shape;24936;p19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7" name="Google Shape;24937;p19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38" name="Google Shape;24938;p190"/>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39" name="Google Shape;24939;p190"/>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0" name="Google Shape;24940;p190"/>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1" name="Google Shape;24941;p190"/>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2" name="Google Shape;24942;p190"/>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4943"/>
        <p:cNvGrpSpPr/>
        <p:nvPr/>
      </p:nvGrpSpPr>
      <p:grpSpPr>
        <a:xfrm>
          <a:off x="0" y="0"/>
          <a:ext cx="0" cy="0"/>
          <a:chOff x="0" y="0"/>
          <a:chExt cx="0" cy="0"/>
        </a:xfrm>
      </p:grpSpPr>
      <p:sp>
        <p:nvSpPr>
          <p:cNvPr id="24944" name="Google Shape;24944;p191"/>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5" name="Google Shape;24945;p191"/>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6" name="Google Shape;24946;p191"/>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7" name="Google Shape;24947;p191"/>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48" name="Google Shape;24948;p191"/>
          <p:cNvGrpSpPr/>
          <p:nvPr/>
        </p:nvGrpSpPr>
        <p:grpSpPr>
          <a:xfrm>
            <a:off x="-1022279" y="2736475"/>
            <a:ext cx="1735514" cy="1078180"/>
            <a:chOff x="-3849348" y="6952593"/>
            <a:chExt cx="3571016" cy="2218477"/>
          </a:xfrm>
        </p:grpSpPr>
        <p:sp>
          <p:nvSpPr>
            <p:cNvPr id="24949" name="Google Shape;24949;p191"/>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0" name="Google Shape;24950;p191"/>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1" name="Google Shape;24951;p191"/>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2" name="Google Shape;24952;p191"/>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3" name="Google Shape;24953;p191"/>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4" name="Google Shape;24954;p191"/>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5" name="Google Shape;24955;p191"/>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6" name="Google Shape;24956;p191"/>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7" name="Google Shape;24957;p191"/>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8" name="Google Shape;24958;p191"/>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9" name="Google Shape;24959;p191"/>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0" name="Google Shape;24960;p191"/>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1" name="Google Shape;24961;p191"/>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62" name="Google Shape;24962;p191"/>
            <p:cNvGrpSpPr/>
            <p:nvPr/>
          </p:nvGrpSpPr>
          <p:grpSpPr>
            <a:xfrm>
              <a:off x="-1539990" y="8551874"/>
              <a:ext cx="1261658" cy="594147"/>
              <a:chOff x="811985" y="3296192"/>
              <a:chExt cx="1330582" cy="626605"/>
            </a:xfrm>
          </p:grpSpPr>
          <p:sp>
            <p:nvSpPr>
              <p:cNvPr id="24963" name="Google Shape;24963;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4" name="Google Shape;24964;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5" name="Google Shape;24965;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6" name="Google Shape;24966;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7" name="Google Shape;24967;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8" name="Google Shape;24968;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9" name="Google Shape;24969;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0" name="Google Shape;24970;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1" name="Google Shape;24971;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2" name="Google Shape;24972;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3" name="Google Shape;24973;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4974" name="Google Shape;24974;p191"/>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75" name="Google Shape;24975;p191"/>
          <p:cNvGrpSpPr/>
          <p:nvPr/>
        </p:nvGrpSpPr>
        <p:grpSpPr>
          <a:xfrm>
            <a:off x="-28488" y="4636933"/>
            <a:ext cx="9201182" cy="1418253"/>
            <a:chOff x="1648300" y="2319100"/>
            <a:chExt cx="1480075" cy="228125"/>
          </a:xfrm>
        </p:grpSpPr>
        <p:sp>
          <p:nvSpPr>
            <p:cNvPr id="24976" name="Google Shape;24976;p19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7" name="Google Shape;24977;p19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8" name="Google Shape;24978;p19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9" name="Google Shape;24979;p19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0" name="Google Shape;24980;p19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4981" name="Google Shape;24981;p191"/>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4982" name="Google Shape;24982;p191"/>
          <p:cNvGrpSpPr/>
          <p:nvPr/>
        </p:nvGrpSpPr>
        <p:grpSpPr>
          <a:xfrm>
            <a:off x="8430777" y="3555682"/>
            <a:ext cx="2948097" cy="1078271"/>
            <a:chOff x="5331602" y="3459769"/>
            <a:chExt cx="2948097" cy="1078271"/>
          </a:xfrm>
        </p:grpSpPr>
        <p:grpSp>
          <p:nvGrpSpPr>
            <p:cNvPr id="24983" name="Google Shape;24983;p191"/>
            <p:cNvGrpSpPr/>
            <p:nvPr/>
          </p:nvGrpSpPr>
          <p:grpSpPr>
            <a:xfrm>
              <a:off x="5331602" y="4178619"/>
              <a:ext cx="763222" cy="359421"/>
              <a:chOff x="811985" y="3296192"/>
              <a:chExt cx="1330582" cy="626605"/>
            </a:xfrm>
          </p:grpSpPr>
          <p:sp>
            <p:nvSpPr>
              <p:cNvPr id="24984" name="Google Shape;24984;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5" name="Google Shape;24985;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6" name="Google Shape;24986;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7" name="Google Shape;24987;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8" name="Google Shape;24988;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9" name="Google Shape;24989;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0" name="Google Shape;24990;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1" name="Google Shape;24991;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2" name="Google Shape;24992;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3" name="Google Shape;24993;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4" name="Google Shape;24994;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95" name="Google Shape;24995;p191"/>
            <p:cNvGrpSpPr/>
            <p:nvPr/>
          </p:nvGrpSpPr>
          <p:grpSpPr>
            <a:xfrm>
              <a:off x="5804302" y="4178619"/>
              <a:ext cx="763222" cy="359421"/>
              <a:chOff x="811985" y="3296192"/>
              <a:chExt cx="1330582" cy="626605"/>
            </a:xfrm>
          </p:grpSpPr>
          <p:sp>
            <p:nvSpPr>
              <p:cNvPr id="24996" name="Google Shape;24996;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7" name="Google Shape;24997;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8" name="Google Shape;24998;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9" name="Google Shape;24999;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0" name="Google Shape;25000;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1" name="Google Shape;25001;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2" name="Google Shape;25002;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3" name="Google Shape;25003;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4" name="Google Shape;25004;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5" name="Google Shape;25005;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6" name="Google Shape;25006;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07" name="Google Shape;25007;p191"/>
            <p:cNvGrpSpPr/>
            <p:nvPr/>
          </p:nvGrpSpPr>
          <p:grpSpPr>
            <a:xfrm>
              <a:off x="5331602" y="3819194"/>
              <a:ext cx="763222" cy="359421"/>
              <a:chOff x="811985" y="3296192"/>
              <a:chExt cx="1330582" cy="626605"/>
            </a:xfrm>
          </p:grpSpPr>
          <p:sp>
            <p:nvSpPr>
              <p:cNvPr id="25008" name="Google Shape;25008;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9" name="Google Shape;25009;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0" name="Google Shape;25010;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1" name="Google Shape;25011;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2" name="Google Shape;25012;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3" name="Google Shape;25013;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4" name="Google Shape;25014;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5" name="Google Shape;25015;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6" name="Google Shape;25016;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7" name="Google Shape;25017;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8" name="Google Shape;25018;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19" name="Google Shape;25019;p191"/>
            <p:cNvGrpSpPr/>
            <p:nvPr/>
          </p:nvGrpSpPr>
          <p:grpSpPr>
            <a:xfrm>
              <a:off x="5804302" y="3819194"/>
              <a:ext cx="763222" cy="359421"/>
              <a:chOff x="811985" y="3296192"/>
              <a:chExt cx="1330582" cy="626605"/>
            </a:xfrm>
          </p:grpSpPr>
          <p:sp>
            <p:nvSpPr>
              <p:cNvPr id="25020" name="Google Shape;25020;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1" name="Google Shape;25021;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2" name="Google Shape;25022;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3" name="Google Shape;25023;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4" name="Google Shape;25024;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5" name="Google Shape;25025;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6" name="Google Shape;25026;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7" name="Google Shape;25027;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8" name="Google Shape;25028;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9" name="Google Shape;25029;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0" name="Google Shape;25030;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31" name="Google Shape;25031;p191"/>
            <p:cNvGrpSpPr/>
            <p:nvPr/>
          </p:nvGrpSpPr>
          <p:grpSpPr>
            <a:xfrm>
              <a:off x="6280552" y="4178619"/>
              <a:ext cx="763222" cy="359421"/>
              <a:chOff x="811985" y="3296192"/>
              <a:chExt cx="1330582" cy="626605"/>
            </a:xfrm>
          </p:grpSpPr>
          <p:sp>
            <p:nvSpPr>
              <p:cNvPr id="25032" name="Google Shape;25032;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3" name="Google Shape;25033;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4" name="Google Shape;25034;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5" name="Google Shape;25035;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6" name="Google Shape;25036;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7" name="Google Shape;25037;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8" name="Google Shape;25038;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9" name="Google Shape;25039;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0" name="Google Shape;25040;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1" name="Google Shape;25041;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2" name="Google Shape;25042;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3" name="Google Shape;25043;p191"/>
            <p:cNvGrpSpPr/>
            <p:nvPr/>
          </p:nvGrpSpPr>
          <p:grpSpPr>
            <a:xfrm>
              <a:off x="6280552" y="3819194"/>
              <a:ext cx="763222" cy="359421"/>
              <a:chOff x="811985" y="3296192"/>
              <a:chExt cx="1330582" cy="626605"/>
            </a:xfrm>
          </p:grpSpPr>
          <p:sp>
            <p:nvSpPr>
              <p:cNvPr id="25044" name="Google Shape;25044;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5" name="Google Shape;25045;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6" name="Google Shape;25046;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7" name="Google Shape;25047;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8" name="Google Shape;25048;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49" name="Google Shape;25049;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0" name="Google Shape;25050;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1" name="Google Shape;25051;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2" name="Google Shape;25052;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3" name="Google Shape;25053;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4" name="Google Shape;25054;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55" name="Google Shape;25055;p191"/>
            <p:cNvGrpSpPr/>
            <p:nvPr/>
          </p:nvGrpSpPr>
          <p:grpSpPr>
            <a:xfrm>
              <a:off x="7043777" y="4178619"/>
              <a:ext cx="763222" cy="359421"/>
              <a:chOff x="811985" y="3296192"/>
              <a:chExt cx="1330582" cy="626605"/>
            </a:xfrm>
          </p:grpSpPr>
          <p:sp>
            <p:nvSpPr>
              <p:cNvPr id="25056" name="Google Shape;25056;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7" name="Google Shape;25057;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8" name="Google Shape;25058;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59" name="Google Shape;25059;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0" name="Google Shape;25060;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1" name="Google Shape;25061;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2" name="Google Shape;25062;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3" name="Google Shape;25063;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4" name="Google Shape;25064;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5" name="Google Shape;25065;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6" name="Google Shape;25066;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67" name="Google Shape;25067;p191"/>
            <p:cNvGrpSpPr/>
            <p:nvPr/>
          </p:nvGrpSpPr>
          <p:grpSpPr>
            <a:xfrm>
              <a:off x="7516477" y="4178619"/>
              <a:ext cx="763222" cy="359421"/>
              <a:chOff x="811985" y="3296192"/>
              <a:chExt cx="1330582" cy="626605"/>
            </a:xfrm>
          </p:grpSpPr>
          <p:sp>
            <p:nvSpPr>
              <p:cNvPr id="25068" name="Google Shape;25068;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9" name="Google Shape;25069;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0" name="Google Shape;25070;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1" name="Google Shape;25071;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2" name="Google Shape;25072;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3" name="Google Shape;25073;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4" name="Google Shape;25074;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5" name="Google Shape;25075;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6" name="Google Shape;25076;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7" name="Google Shape;25077;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8" name="Google Shape;25078;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79" name="Google Shape;25079;p191"/>
            <p:cNvGrpSpPr/>
            <p:nvPr/>
          </p:nvGrpSpPr>
          <p:grpSpPr>
            <a:xfrm>
              <a:off x="7043777" y="3819194"/>
              <a:ext cx="763222" cy="359421"/>
              <a:chOff x="811985" y="3296192"/>
              <a:chExt cx="1330582" cy="626605"/>
            </a:xfrm>
          </p:grpSpPr>
          <p:sp>
            <p:nvSpPr>
              <p:cNvPr id="25080" name="Google Shape;25080;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1" name="Google Shape;25081;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2" name="Google Shape;25082;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3" name="Google Shape;25083;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4" name="Google Shape;25084;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5" name="Google Shape;25085;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6" name="Google Shape;25086;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7" name="Google Shape;25087;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8" name="Google Shape;25088;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9" name="Google Shape;25089;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0" name="Google Shape;25090;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91" name="Google Shape;25091;p191"/>
            <p:cNvGrpSpPr/>
            <p:nvPr/>
          </p:nvGrpSpPr>
          <p:grpSpPr>
            <a:xfrm>
              <a:off x="7516477" y="3819194"/>
              <a:ext cx="763222" cy="359421"/>
              <a:chOff x="811985" y="3296192"/>
              <a:chExt cx="1330582" cy="626605"/>
            </a:xfrm>
          </p:grpSpPr>
          <p:sp>
            <p:nvSpPr>
              <p:cNvPr id="25092" name="Google Shape;25092;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3" name="Google Shape;25093;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4" name="Google Shape;25094;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5" name="Google Shape;25095;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6" name="Google Shape;25096;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7" name="Google Shape;25097;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8" name="Google Shape;25098;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9" name="Google Shape;25099;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0" name="Google Shape;25100;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1" name="Google Shape;25101;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2" name="Google Shape;25102;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03" name="Google Shape;25103;p191"/>
            <p:cNvGrpSpPr/>
            <p:nvPr/>
          </p:nvGrpSpPr>
          <p:grpSpPr>
            <a:xfrm>
              <a:off x="6280552" y="3459769"/>
              <a:ext cx="763222" cy="359421"/>
              <a:chOff x="811985" y="3296192"/>
              <a:chExt cx="1330582" cy="626605"/>
            </a:xfrm>
          </p:grpSpPr>
          <p:sp>
            <p:nvSpPr>
              <p:cNvPr id="25104" name="Google Shape;25104;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5" name="Google Shape;25105;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6" name="Google Shape;25106;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7" name="Google Shape;25107;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8" name="Google Shape;25108;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9" name="Google Shape;25109;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0" name="Google Shape;25110;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1" name="Google Shape;25111;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2" name="Google Shape;25112;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3" name="Google Shape;25113;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4" name="Google Shape;25114;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15" name="Google Shape;25115;p191"/>
            <p:cNvGrpSpPr/>
            <p:nvPr/>
          </p:nvGrpSpPr>
          <p:grpSpPr>
            <a:xfrm>
              <a:off x="7043777" y="3459769"/>
              <a:ext cx="763222" cy="359421"/>
              <a:chOff x="811985" y="3296192"/>
              <a:chExt cx="1330582" cy="626605"/>
            </a:xfrm>
          </p:grpSpPr>
          <p:sp>
            <p:nvSpPr>
              <p:cNvPr id="25116" name="Google Shape;25116;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7" name="Google Shape;25117;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8" name="Google Shape;25118;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9" name="Google Shape;25119;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0" name="Google Shape;25120;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1" name="Google Shape;25121;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2" name="Google Shape;25122;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3" name="Google Shape;25123;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4" name="Google Shape;25124;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5" name="Google Shape;25125;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6" name="Google Shape;25126;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27" name="Google Shape;25127;p191"/>
            <p:cNvGrpSpPr/>
            <p:nvPr/>
          </p:nvGrpSpPr>
          <p:grpSpPr>
            <a:xfrm>
              <a:off x="7516477" y="3459769"/>
              <a:ext cx="763222" cy="359421"/>
              <a:chOff x="811985" y="3296192"/>
              <a:chExt cx="1330582" cy="626605"/>
            </a:xfrm>
          </p:grpSpPr>
          <p:sp>
            <p:nvSpPr>
              <p:cNvPr id="25128" name="Google Shape;25128;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9" name="Google Shape;25129;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0" name="Google Shape;25130;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1" name="Google Shape;25131;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2" name="Google Shape;25132;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3" name="Google Shape;25133;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4" name="Google Shape;25134;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5" name="Google Shape;25135;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6" name="Google Shape;25136;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7" name="Google Shape;25137;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8" name="Google Shape;25138;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39" name="Google Shape;25139;p191"/>
          <p:cNvGrpSpPr/>
          <p:nvPr/>
        </p:nvGrpSpPr>
        <p:grpSpPr>
          <a:xfrm flipH="1">
            <a:off x="-2234873" y="3555682"/>
            <a:ext cx="2948097" cy="1078271"/>
            <a:chOff x="5331602" y="3459769"/>
            <a:chExt cx="2948097" cy="1078271"/>
          </a:xfrm>
        </p:grpSpPr>
        <p:grpSp>
          <p:nvGrpSpPr>
            <p:cNvPr id="25140" name="Google Shape;25140;p191"/>
            <p:cNvGrpSpPr/>
            <p:nvPr/>
          </p:nvGrpSpPr>
          <p:grpSpPr>
            <a:xfrm>
              <a:off x="5331602" y="4178619"/>
              <a:ext cx="763222" cy="359421"/>
              <a:chOff x="811985" y="3296192"/>
              <a:chExt cx="1330582" cy="626605"/>
            </a:xfrm>
          </p:grpSpPr>
          <p:sp>
            <p:nvSpPr>
              <p:cNvPr id="25141" name="Google Shape;25141;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2" name="Google Shape;25142;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3" name="Google Shape;25143;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4" name="Google Shape;25144;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5" name="Google Shape;25145;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6" name="Google Shape;25146;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7" name="Google Shape;25147;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8" name="Google Shape;25148;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9" name="Google Shape;25149;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0" name="Google Shape;25150;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1" name="Google Shape;25151;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52" name="Google Shape;25152;p191"/>
            <p:cNvGrpSpPr/>
            <p:nvPr/>
          </p:nvGrpSpPr>
          <p:grpSpPr>
            <a:xfrm>
              <a:off x="5804302" y="4178619"/>
              <a:ext cx="763222" cy="359421"/>
              <a:chOff x="811985" y="3296192"/>
              <a:chExt cx="1330582" cy="626605"/>
            </a:xfrm>
          </p:grpSpPr>
          <p:sp>
            <p:nvSpPr>
              <p:cNvPr id="25153" name="Google Shape;25153;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4" name="Google Shape;25154;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5" name="Google Shape;25155;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6" name="Google Shape;25156;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7" name="Google Shape;25157;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8" name="Google Shape;25158;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9" name="Google Shape;25159;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0" name="Google Shape;25160;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1" name="Google Shape;25161;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2" name="Google Shape;25162;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3" name="Google Shape;25163;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64" name="Google Shape;25164;p191"/>
            <p:cNvGrpSpPr/>
            <p:nvPr/>
          </p:nvGrpSpPr>
          <p:grpSpPr>
            <a:xfrm>
              <a:off x="5331602" y="3819194"/>
              <a:ext cx="763222" cy="359421"/>
              <a:chOff x="811985" y="3296192"/>
              <a:chExt cx="1330582" cy="626605"/>
            </a:xfrm>
          </p:grpSpPr>
          <p:sp>
            <p:nvSpPr>
              <p:cNvPr id="25165" name="Google Shape;25165;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6" name="Google Shape;25166;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7" name="Google Shape;25167;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8" name="Google Shape;25168;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69" name="Google Shape;25169;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0" name="Google Shape;25170;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1" name="Google Shape;25171;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2" name="Google Shape;25172;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3" name="Google Shape;25173;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4" name="Google Shape;25174;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5" name="Google Shape;25175;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76" name="Google Shape;25176;p191"/>
            <p:cNvGrpSpPr/>
            <p:nvPr/>
          </p:nvGrpSpPr>
          <p:grpSpPr>
            <a:xfrm>
              <a:off x="5804302" y="3819194"/>
              <a:ext cx="763222" cy="359421"/>
              <a:chOff x="811985" y="3296192"/>
              <a:chExt cx="1330582" cy="626605"/>
            </a:xfrm>
          </p:grpSpPr>
          <p:sp>
            <p:nvSpPr>
              <p:cNvPr id="25177" name="Google Shape;25177;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8" name="Google Shape;25178;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79" name="Google Shape;25179;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0" name="Google Shape;25180;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1" name="Google Shape;25181;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2" name="Google Shape;25182;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3" name="Google Shape;25183;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4" name="Google Shape;25184;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5" name="Google Shape;25185;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6" name="Google Shape;25186;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7" name="Google Shape;25187;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188" name="Google Shape;25188;p191"/>
            <p:cNvGrpSpPr/>
            <p:nvPr/>
          </p:nvGrpSpPr>
          <p:grpSpPr>
            <a:xfrm>
              <a:off x="6280552" y="4178619"/>
              <a:ext cx="763222" cy="359421"/>
              <a:chOff x="811985" y="3296192"/>
              <a:chExt cx="1330582" cy="626605"/>
            </a:xfrm>
          </p:grpSpPr>
          <p:sp>
            <p:nvSpPr>
              <p:cNvPr id="25189" name="Google Shape;25189;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0" name="Google Shape;25190;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1" name="Google Shape;25191;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2" name="Google Shape;25192;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3" name="Google Shape;25193;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4" name="Google Shape;25194;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5" name="Google Shape;25195;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6" name="Google Shape;25196;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7" name="Google Shape;25197;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8" name="Google Shape;25198;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9" name="Google Shape;25199;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00" name="Google Shape;25200;p191"/>
            <p:cNvGrpSpPr/>
            <p:nvPr/>
          </p:nvGrpSpPr>
          <p:grpSpPr>
            <a:xfrm>
              <a:off x="6280552" y="3819194"/>
              <a:ext cx="763222" cy="359421"/>
              <a:chOff x="811985" y="3296192"/>
              <a:chExt cx="1330582" cy="626605"/>
            </a:xfrm>
          </p:grpSpPr>
          <p:sp>
            <p:nvSpPr>
              <p:cNvPr id="25201" name="Google Shape;25201;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2" name="Google Shape;25202;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3" name="Google Shape;25203;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4" name="Google Shape;25204;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5" name="Google Shape;25205;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6" name="Google Shape;25206;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7" name="Google Shape;25207;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8" name="Google Shape;25208;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9" name="Google Shape;25209;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0" name="Google Shape;25210;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1" name="Google Shape;25211;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12" name="Google Shape;25212;p191"/>
            <p:cNvGrpSpPr/>
            <p:nvPr/>
          </p:nvGrpSpPr>
          <p:grpSpPr>
            <a:xfrm>
              <a:off x="7043777" y="4178619"/>
              <a:ext cx="763222" cy="359421"/>
              <a:chOff x="811985" y="3296192"/>
              <a:chExt cx="1330582" cy="626605"/>
            </a:xfrm>
          </p:grpSpPr>
          <p:sp>
            <p:nvSpPr>
              <p:cNvPr id="25213" name="Google Shape;25213;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4" name="Google Shape;25214;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5" name="Google Shape;25215;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6" name="Google Shape;25216;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7" name="Google Shape;25217;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8" name="Google Shape;25218;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9" name="Google Shape;25219;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0" name="Google Shape;25220;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1" name="Google Shape;25221;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2" name="Google Shape;25222;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3" name="Google Shape;25223;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24" name="Google Shape;25224;p191"/>
            <p:cNvGrpSpPr/>
            <p:nvPr/>
          </p:nvGrpSpPr>
          <p:grpSpPr>
            <a:xfrm>
              <a:off x="7516477" y="4178619"/>
              <a:ext cx="763222" cy="359421"/>
              <a:chOff x="811985" y="3296192"/>
              <a:chExt cx="1330582" cy="626605"/>
            </a:xfrm>
          </p:grpSpPr>
          <p:sp>
            <p:nvSpPr>
              <p:cNvPr id="25225" name="Google Shape;25225;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6" name="Google Shape;25226;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7" name="Google Shape;25227;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8" name="Google Shape;25228;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9" name="Google Shape;25229;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0" name="Google Shape;25230;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1" name="Google Shape;25231;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2" name="Google Shape;25232;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3" name="Google Shape;25233;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4" name="Google Shape;25234;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5" name="Google Shape;25235;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36" name="Google Shape;25236;p191"/>
            <p:cNvGrpSpPr/>
            <p:nvPr/>
          </p:nvGrpSpPr>
          <p:grpSpPr>
            <a:xfrm>
              <a:off x="7043777" y="3819194"/>
              <a:ext cx="763222" cy="359421"/>
              <a:chOff x="811985" y="3296192"/>
              <a:chExt cx="1330582" cy="626605"/>
            </a:xfrm>
          </p:grpSpPr>
          <p:sp>
            <p:nvSpPr>
              <p:cNvPr id="25237" name="Google Shape;25237;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8" name="Google Shape;25238;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9" name="Google Shape;25239;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0" name="Google Shape;25240;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1" name="Google Shape;25241;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2" name="Google Shape;25242;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3" name="Google Shape;25243;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4" name="Google Shape;25244;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5" name="Google Shape;25245;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6" name="Google Shape;25246;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7" name="Google Shape;25247;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48" name="Google Shape;25248;p191"/>
            <p:cNvGrpSpPr/>
            <p:nvPr/>
          </p:nvGrpSpPr>
          <p:grpSpPr>
            <a:xfrm>
              <a:off x="7516477" y="3819194"/>
              <a:ext cx="763222" cy="359421"/>
              <a:chOff x="811985" y="3296192"/>
              <a:chExt cx="1330582" cy="626605"/>
            </a:xfrm>
          </p:grpSpPr>
          <p:sp>
            <p:nvSpPr>
              <p:cNvPr id="25249" name="Google Shape;25249;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0" name="Google Shape;25250;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1" name="Google Shape;25251;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2" name="Google Shape;25252;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3" name="Google Shape;25253;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4" name="Google Shape;25254;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5" name="Google Shape;25255;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6" name="Google Shape;25256;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7" name="Google Shape;25257;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8" name="Google Shape;25258;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9" name="Google Shape;25259;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60" name="Google Shape;25260;p191"/>
            <p:cNvGrpSpPr/>
            <p:nvPr/>
          </p:nvGrpSpPr>
          <p:grpSpPr>
            <a:xfrm>
              <a:off x="6280552" y="3459769"/>
              <a:ext cx="763222" cy="359421"/>
              <a:chOff x="811985" y="3296192"/>
              <a:chExt cx="1330582" cy="626605"/>
            </a:xfrm>
          </p:grpSpPr>
          <p:sp>
            <p:nvSpPr>
              <p:cNvPr id="25261" name="Google Shape;25261;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2" name="Google Shape;25262;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3" name="Google Shape;25263;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4" name="Google Shape;25264;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5" name="Google Shape;25265;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6" name="Google Shape;25266;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7" name="Google Shape;25267;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8" name="Google Shape;25268;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9" name="Google Shape;25269;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0" name="Google Shape;25270;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1" name="Google Shape;25271;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72" name="Google Shape;25272;p191"/>
            <p:cNvGrpSpPr/>
            <p:nvPr/>
          </p:nvGrpSpPr>
          <p:grpSpPr>
            <a:xfrm>
              <a:off x="7043777" y="3459769"/>
              <a:ext cx="763222" cy="359421"/>
              <a:chOff x="811985" y="3296192"/>
              <a:chExt cx="1330582" cy="626605"/>
            </a:xfrm>
          </p:grpSpPr>
          <p:sp>
            <p:nvSpPr>
              <p:cNvPr id="25273" name="Google Shape;25273;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4" name="Google Shape;25274;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5" name="Google Shape;25275;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6" name="Google Shape;25276;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7" name="Google Shape;25277;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8" name="Google Shape;25278;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9" name="Google Shape;25279;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0" name="Google Shape;25280;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1" name="Google Shape;25281;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2" name="Google Shape;25282;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3" name="Google Shape;25283;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284" name="Google Shape;25284;p191"/>
            <p:cNvGrpSpPr/>
            <p:nvPr/>
          </p:nvGrpSpPr>
          <p:grpSpPr>
            <a:xfrm>
              <a:off x="7516477" y="3459769"/>
              <a:ext cx="763222" cy="359421"/>
              <a:chOff x="811985" y="3296192"/>
              <a:chExt cx="1330582" cy="626605"/>
            </a:xfrm>
          </p:grpSpPr>
          <p:sp>
            <p:nvSpPr>
              <p:cNvPr id="25285" name="Google Shape;25285;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6" name="Google Shape;25286;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7" name="Google Shape;25287;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8" name="Google Shape;25288;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9" name="Google Shape;25289;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0" name="Google Shape;25290;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1" name="Google Shape;25291;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2" name="Google Shape;25292;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3" name="Google Shape;25293;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4" name="Google Shape;25294;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5" name="Google Shape;25295;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296" name="Google Shape;25296;p191"/>
          <p:cNvGrpSpPr/>
          <p:nvPr/>
        </p:nvGrpSpPr>
        <p:grpSpPr>
          <a:xfrm flipH="1">
            <a:off x="8430771" y="2477500"/>
            <a:ext cx="1735514" cy="1078180"/>
            <a:chOff x="-3849348" y="6952593"/>
            <a:chExt cx="3571016" cy="2218477"/>
          </a:xfrm>
        </p:grpSpPr>
        <p:sp>
          <p:nvSpPr>
            <p:cNvPr id="25297" name="Google Shape;25297;p191"/>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8" name="Google Shape;25298;p191"/>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9" name="Google Shape;25299;p191"/>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0" name="Google Shape;25300;p191"/>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1" name="Google Shape;25301;p191"/>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2" name="Google Shape;25302;p191"/>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3" name="Google Shape;25303;p191"/>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4" name="Google Shape;25304;p191"/>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5" name="Google Shape;25305;p191"/>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6" name="Google Shape;25306;p191"/>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7" name="Google Shape;25307;p191"/>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8" name="Google Shape;25308;p191"/>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9" name="Google Shape;25309;p191"/>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10" name="Google Shape;25310;p191"/>
            <p:cNvGrpSpPr/>
            <p:nvPr/>
          </p:nvGrpSpPr>
          <p:grpSpPr>
            <a:xfrm>
              <a:off x="-1539990" y="8551874"/>
              <a:ext cx="1261658" cy="594147"/>
              <a:chOff x="811985" y="3296192"/>
              <a:chExt cx="1330582" cy="626605"/>
            </a:xfrm>
          </p:grpSpPr>
          <p:sp>
            <p:nvSpPr>
              <p:cNvPr id="25311" name="Google Shape;25311;p1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2" name="Google Shape;25312;p1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3" name="Google Shape;25313;p1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4" name="Google Shape;25314;p1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5" name="Google Shape;25315;p1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6" name="Google Shape;25316;p1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7" name="Google Shape;25317;p1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8" name="Google Shape;25318;p1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9" name="Google Shape;25319;p1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0" name="Google Shape;25320;p1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1" name="Google Shape;25321;p1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5322" name="Google Shape;25322;p191"/>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3" name="Google Shape;25323;p191"/>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4" name="Google Shape;25324;p191"/>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5" name="Google Shape;25325;p191"/>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6" name="Google Shape;25326;p191"/>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7" name="Google Shape;25327;p191"/>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8" name="Google Shape;25328;p191"/>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5329"/>
        <p:cNvGrpSpPr/>
        <p:nvPr/>
      </p:nvGrpSpPr>
      <p:grpSpPr>
        <a:xfrm>
          <a:off x="0" y="0"/>
          <a:ext cx="0" cy="0"/>
          <a:chOff x="0" y="0"/>
          <a:chExt cx="0" cy="0"/>
        </a:xfrm>
      </p:grpSpPr>
      <p:sp>
        <p:nvSpPr>
          <p:cNvPr id="25330" name="Google Shape;25330;p192"/>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1" name="Google Shape;25331;p192"/>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2" name="Google Shape;25332;p192"/>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333" name="Google Shape;25333;p192"/>
          <p:cNvGrpSpPr/>
          <p:nvPr/>
        </p:nvGrpSpPr>
        <p:grpSpPr>
          <a:xfrm>
            <a:off x="1091091" y="4639051"/>
            <a:ext cx="582635" cy="355480"/>
            <a:chOff x="1170428" y="5511318"/>
            <a:chExt cx="3696921" cy="2255586"/>
          </a:xfrm>
        </p:grpSpPr>
        <p:sp>
          <p:nvSpPr>
            <p:cNvPr id="25334" name="Google Shape;25334;p19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5" name="Google Shape;25335;p19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6" name="Google Shape;25336;p19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7" name="Google Shape;25337;p19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8" name="Google Shape;25338;p19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9" name="Google Shape;25339;p19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0" name="Google Shape;25340;p19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1" name="Google Shape;25341;p19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2" name="Google Shape;25342;p19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3" name="Google Shape;25343;p19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4" name="Google Shape;25344;p19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5" name="Google Shape;25345;p19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6" name="Google Shape;25346;p19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7" name="Google Shape;25347;p19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8" name="Google Shape;25348;p19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9" name="Google Shape;25349;p19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0" name="Google Shape;25350;p19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1" name="Google Shape;25351;p19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2" name="Google Shape;25352;p19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3" name="Google Shape;25353;p19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4" name="Google Shape;25354;p19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5" name="Google Shape;25355;p19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6" name="Google Shape;25356;p19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7" name="Google Shape;25357;p19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8" name="Google Shape;25358;p19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9" name="Google Shape;25359;p19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0" name="Google Shape;25360;p19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1" name="Google Shape;25361;p19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2" name="Google Shape;25362;p19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3" name="Google Shape;25363;p19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4" name="Google Shape;25364;p19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5" name="Google Shape;25365;p19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6" name="Google Shape;25366;p19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7" name="Google Shape;25367;p19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8" name="Google Shape;25368;p19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9" name="Google Shape;25369;p19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0" name="Google Shape;25370;p19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1" name="Google Shape;25371;p19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2" name="Google Shape;25372;p19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3" name="Google Shape;25373;p19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4" name="Google Shape;25374;p19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5" name="Google Shape;25375;p19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6" name="Google Shape;25376;p19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7" name="Google Shape;25377;p19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8" name="Google Shape;25378;p19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79" name="Google Shape;25379;p192"/>
          <p:cNvGrpSpPr/>
          <p:nvPr/>
        </p:nvGrpSpPr>
        <p:grpSpPr>
          <a:xfrm>
            <a:off x="2" y="4546179"/>
            <a:ext cx="763214" cy="394458"/>
            <a:chOff x="4788538" y="2017249"/>
            <a:chExt cx="1752099" cy="905551"/>
          </a:xfrm>
        </p:grpSpPr>
        <p:sp>
          <p:nvSpPr>
            <p:cNvPr id="25380" name="Google Shape;25380;p19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1" name="Google Shape;25381;p19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2" name="Google Shape;25382;p19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3" name="Google Shape;25383;p19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84" name="Google Shape;25384;p192"/>
          <p:cNvGrpSpPr/>
          <p:nvPr/>
        </p:nvGrpSpPr>
        <p:grpSpPr>
          <a:xfrm>
            <a:off x="3843083" y="4639052"/>
            <a:ext cx="1457834" cy="355469"/>
            <a:chOff x="3583002" y="6165007"/>
            <a:chExt cx="2948097" cy="718846"/>
          </a:xfrm>
        </p:grpSpPr>
        <p:grpSp>
          <p:nvGrpSpPr>
            <p:cNvPr id="25385" name="Google Shape;25385;p192"/>
            <p:cNvGrpSpPr/>
            <p:nvPr/>
          </p:nvGrpSpPr>
          <p:grpSpPr>
            <a:xfrm>
              <a:off x="3583002" y="6524432"/>
              <a:ext cx="763222" cy="359421"/>
              <a:chOff x="811985" y="3296192"/>
              <a:chExt cx="1330582" cy="626605"/>
            </a:xfrm>
          </p:grpSpPr>
          <p:sp>
            <p:nvSpPr>
              <p:cNvPr id="25386" name="Google Shape;25386;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7" name="Google Shape;25387;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8" name="Google Shape;25388;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9" name="Google Shape;25389;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0" name="Google Shape;25390;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1" name="Google Shape;25391;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2" name="Google Shape;25392;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3" name="Google Shape;25393;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4" name="Google Shape;25394;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5" name="Google Shape;25395;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6" name="Google Shape;25396;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397" name="Google Shape;25397;p192"/>
            <p:cNvGrpSpPr/>
            <p:nvPr/>
          </p:nvGrpSpPr>
          <p:grpSpPr>
            <a:xfrm>
              <a:off x="4055702" y="6524432"/>
              <a:ext cx="763222" cy="359421"/>
              <a:chOff x="811985" y="3296192"/>
              <a:chExt cx="1330582" cy="626605"/>
            </a:xfrm>
          </p:grpSpPr>
          <p:sp>
            <p:nvSpPr>
              <p:cNvPr id="25398" name="Google Shape;25398;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9" name="Google Shape;25399;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0" name="Google Shape;25400;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1" name="Google Shape;25401;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2" name="Google Shape;25402;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3" name="Google Shape;25403;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4" name="Google Shape;25404;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5" name="Google Shape;25405;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6" name="Google Shape;25406;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7" name="Google Shape;25407;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8" name="Google Shape;25408;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09" name="Google Shape;25409;p192"/>
            <p:cNvGrpSpPr/>
            <p:nvPr/>
          </p:nvGrpSpPr>
          <p:grpSpPr>
            <a:xfrm>
              <a:off x="3583002" y="6165007"/>
              <a:ext cx="763222" cy="359421"/>
              <a:chOff x="811985" y="3296192"/>
              <a:chExt cx="1330582" cy="626605"/>
            </a:xfrm>
          </p:grpSpPr>
          <p:sp>
            <p:nvSpPr>
              <p:cNvPr id="25410" name="Google Shape;25410;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1" name="Google Shape;25411;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2" name="Google Shape;25412;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3" name="Google Shape;25413;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4" name="Google Shape;25414;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5" name="Google Shape;25415;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6" name="Google Shape;25416;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7" name="Google Shape;25417;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8" name="Google Shape;25418;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9" name="Google Shape;25419;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0" name="Google Shape;25420;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21" name="Google Shape;25421;p192"/>
            <p:cNvGrpSpPr/>
            <p:nvPr/>
          </p:nvGrpSpPr>
          <p:grpSpPr>
            <a:xfrm>
              <a:off x="4055702" y="6165007"/>
              <a:ext cx="763222" cy="359421"/>
              <a:chOff x="811985" y="3296192"/>
              <a:chExt cx="1330582" cy="626605"/>
            </a:xfrm>
          </p:grpSpPr>
          <p:sp>
            <p:nvSpPr>
              <p:cNvPr id="25422" name="Google Shape;25422;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3" name="Google Shape;25423;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4" name="Google Shape;25424;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5" name="Google Shape;25425;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6" name="Google Shape;25426;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7" name="Google Shape;25427;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8" name="Google Shape;25428;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9" name="Google Shape;25429;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0" name="Google Shape;25430;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1" name="Google Shape;25431;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2" name="Google Shape;25432;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33" name="Google Shape;25433;p192"/>
            <p:cNvGrpSpPr/>
            <p:nvPr/>
          </p:nvGrpSpPr>
          <p:grpSpPr>
            <a:xfrm>
              <a:off x="4531952" y="6524432"/>
              <a:ext cx="763222" cy="359421"/>
              <a:chOff x="811985" y="3296192"/>
              <a:chExt cx="1330582" cy="626605"/>
            </a:xfrm>
          </p:grpSpPr>
          <p:sp>
            <p:nvSpPr>
              <p:cNvPr id="25434" name="Google Shape;25434;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5" name="Google Shape;25435;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6" name="Google Shape;25436;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7" name="Google Shape;25437;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8" name="Google Shape;25438;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9" name="Google Shape;25439;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0" name="Google Shape;25440;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1" name="Google Shape;25441;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2" name="Google Shape;25442;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3" name="Google Shape;25443;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4" name="Google Shape;25444;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45" name="Google Shape;25445;p192"/>
            <p:cNvGrpSpPr/>
            <p:nvPr/>
          </p:nvGrpSpPr>
          <p:grpSpPr>
            <a:xfrm>
              <a:off x="4531952" y="6165007"/>
              <a:ext cx="763222" cy="359421"/>
              <a:chOff x="811985" y="3296192"/>
              <a:chExt cx="1330582" cy="626605"/>
            </a:xfrm>
          </p:grpSpPr>
          <p:sp>
            <p:nvSpPr>
              <p:cNvPr id="25446" name="Google Shape;25446;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7" name="Google Shape;25447;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8" name="Google Shape;25448;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9" name="Google Shape;25449;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0" name="Google Shape;25450;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1" name="Google Shape;25451;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2" name="Google Shape;25452;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3" name="Google Shape;25453;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4" name="Google Shape;25454;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5" name="Google Shape;25455;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6" name="Google Shape;25456;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57" name="Google Shape;25457;p192"/>
            <p:cNvGrpSpPr/>
            <p:nvPr/>
          </p:nvGrpSpPr>
          <p:grpSpPr>
            <a:xfrm>
              <a:off x="5295177" y="6524432"/>
              <a:ext cx="763222" cy="359421"/>
              <a:chOff x="811985" y="3296192"/>
              <a:chExt cx="1330582" cy="626605"/>
            </a:xfrm>
          </p:grpSpPr>
          <p:sp>
            <p:nvSpPr>
              <p:cNvPr id="25458" name="Google Shape;25458;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9" name="Google Shape;25459;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0" name="Google Shape;25460;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1" name="Google Shape;25461;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2" name="Google Shape;25462;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3" name="Google Shape;25463;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4" name="Google Shape;25464;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5" name="Google Shape;25465;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6" name="Google Shape;25466;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7" name="Google Shape;25467;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8" name="Google Shape;25468;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69" name="Google Shape;25469;p192"/>
            <p:cNvGrpSpPr/>
            <p:nvPr/>
          </p:nvGrpSpPr>
          <p:grpSpPr>
            <a:xfrm>
              <a:off x="5767877" y="6524432"/>
              <a:ext cx="763222" cy="359421"/>
              <a:chOff x="811985" y="3296192"/>
              <a:chExt cx="1330582" cy="626605"/>
            </a:xfrm>
          </p:grpSpPr>
          <p:sp>
            <p:nvSpPr>
              <p:cNvPr id="25470" name="Google Shape;25470;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1" name="Google Shape;25471;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2" name="Google Shape;25472;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3" name="Google Shape;25473;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4" name="Google Shape;25474;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5" name="Google Shape;25475;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6" name="Google Shape;25476;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7" name="Google Shape;25477;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8" name="Google Shape;25478;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9" name="Google Shape;25479;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0" name="Google Shape;25480;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81" name="Google Shape;25481;p192"/>
            <p:cNvGrpSpPr/>
            <p:nvPr/>
          </p:nvGrpSpPr>
          <p:grpSpPr>
            <a:xfrm>
              <a:off x="5295177" y="6165007"/>
              <a:ext cx="763222" cy="359421"/>
              <a:chOff x="811985" y="3296192"/>
              <a:chExt cx="1330582" cy="626605"/>
            </a:xfrm>
          </p:grpSpPr>
          <p:sp>
            <p:nvSpPr>
              <p:cNvPr id="25482" name="Google Shape;25482;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3" name="Google Shape;25483;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4" name="Google Shape;25484;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5" name="Google Shape;25485;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6" name="Google Shape;25486;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7" name="Google Shape;25487;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8" name="Google Shape;25488;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9" name="Google Shape;25489;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0" name="Google Shape;25490;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1" name="Google Shape;25491;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2" name="Google Shape;25492;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493" name="Google Shape;25493;p192"/>
            <p:cNvGrpSpPr/>
            <p:nvPr/>
          </p:nvGrpSpPr>
          <p:grpSpPr>
            <a:xfrm>
              <a:off x="5767877" y="6165007"/>
              <a:ext cx="763222" cy="359421"/>
              <a:chOff x="811985" y="3296192"/>
              <a:chExt cx="1330582" cy="626605"/>
            </a:xfrm>
          </p:grpSpPr>
          <p:sp>
            <p:nvSpPr>
              <p:cNvPr id="25494" name="Google Shape;25494;p1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5" name="Google Shape;25495;p1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6" name="Google Shape;25496;p1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7" name="Google Shape;25497;p1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8" name="Google Shape;25498;p1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9" name="Google Shape;25499;p1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0" name="Google Shape;25500;p1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1" name="Google Shape;25501;p1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2" name="Google Shape;25502;p1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3" name="Google Shape;25503;p1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4" name="Google Shape;25504;p1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505" name="Google Shape;25505;p192"/>
          <p:cNvGrpSpPr/>
          <p:nvPr/>
        </p:nvGrpSpPr>
        <p:grpSpPr>
          <a:xfrm>
            <a:off x="7485518" y="4597634"/>
            <a:ext cx="2747789" cy="601531"/>
            <a:chOff x="-5289728" y="8265919"/>
            <a:chExt cx="4607292" cy="1008942"/>
          </a:xfrm>
        </p:grpSpPr>
        <p:sp>
          <p:nvSpPr>
            <p:cNvPr id="25506" name="Google Shape;25506;p192"/>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7" name="Google Shape;25507;p192"/>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8" name="Google Shape;25508;p192"/>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9" name="Google Shape;25509;p192"/>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0" name="Google Shape;25510;p19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1" name="Google Shape;25511;p192"/>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2" name="Google Shape;25512;p192"/>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3" name="Google Shape;25513;p192"/>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4" name="Google Shape;25514;p192"/>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5" name="Google Shape;25515;p192"/>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6" name="Google Shape;25516;p192"/>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7" name="Google Shape;25517;p19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18" name="Google Shape;25518;p192"/>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9" name="Google Shape;25519;p192"/>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0" name="Google Shape;25520;p192"/>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1" name="Google Shape;25521;p192"/>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2" name="Google Shape;25522;p192"/>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3" name="Google Shape;25523;p192"/>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4" name="Google Shape;25524;p192"/>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25528"/>
        <p:cNvGrpSpPr/>
        <p:nvPr/>
      </p:nvGrpSpPr>
      <p:grpSpPr>
        <a:xfrm>
          <a:off x="0" y="0"/>
          <a:ext cx="0" cy="0"/>
          <a:chOff x="0" y="0"/>
          <a:chExt cx="0" cy="0"/>
        </a:xfrm>
      </p:grpSpPr>
      <p:sp>
        <p:nvSpPr>
          <p:cNvPr id="25529" name="Google Shape;25529;p194"/>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530" name="Google Shape;25530;p194"/>
          <p:cNvGrpSpPr/>
          <p:nvPr/>
        </p:nvGrpSpPr>
        <p:grpSpPr>
          <a:xfrm>
            <a:off x="12" y="4450097"/>
            <a:ext cx="6172209" cy="951372"/>
            <a:chOff x="1648300" y="2319100"/>
            <a:chExt cx="1480075" cy="228125"/>
          </a:xfrm>
        </p:grpSpPr>
        <p:sp>
          <p:nvSpPr>
            <p:cNvPr id="25531" name="Google Shape;25531;p19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2" name="Google Shape;25532;p19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3" name="Google Shape;25533;p19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4" name="Google Shape;25534;p19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5" name="Google Shape;25535;p19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536" name="Google Shape;25536;p194"/>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7" name="Google Shape;25537;p194"/>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8" name="Google Shape;25538;p194"/>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9" name="Google Shape;25539;p194"/>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0" name="Google Shape;25540;p194"/>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25541" name="Google Shape;25541;p194"/>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5542"/>
        <p:cNvGrpSpPr/>
        <p:nvPr/>
      </p:nvGrpSpPr>
      <p:grpSpPr>
        <a:xfrm>
          <a:off x="0" y="0"/>
          <a:ext cx="0" cy="0"/>
          <a:chOff x="0" y="0"/>
          <a:chExt cx="0" cy="0"/>
        </a:xfrm>
      </p:grpSpPr>
      <p:sp>
        <p:nvSpPr>
          <p:cNvPr id="25543" name="Google Shape;25543;p195"/>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4" name="Google Shape;25544;p195"/>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5" name="Google Shape;25545;p195"/>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6" name="Google Shape;25546;p195"/>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7" name="Google Shape;25547;p195"/>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8" name="Google Shape;25548;p195"/>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9" name="Google Shape;25549;p195"/>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0" name="Google Shape;25550;p195"/>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1" name="Google Shape;25551;p195"/>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5552" name="Google Shape;25552;p195"/>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5553" name="Google Shape;25553;p195"/>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5554"/>
        <p:cNvGrpSpPr/>
        <p:nvPr/>
      </p:nvGrpSpPr>
      <p:grpSpPr>
        <a:xfrm>
          <a:off x="0" y="0"/>
          <a:ext cx="0" cy="0"/>
          <a:chOff x="0" y="0"/>
          <a:chExt cx="0" cy="0"/>
        </a:xfrm>
      </p:grpSpPr>
      <p:sp>
        <p:nvSpPr>
          <p:cNvPr id="25555" name="Google Shape;25555;p196"/>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556" name="Google Shape;25556;p196"/>
          <p:cNvGrpSpPr/>
          <p:nvPr/>
        </p:nvGrpSpPr>
        <p:grpSpPr>
          <a:xfrm>
            <a:off x="51" y="4724716"/>
            <a:ext cx="9144051" cy="1409448"/>
            <a:chOff x="1648300" y="2319100"/>
            <a:chExt cx="1480075" cy="228125"/>
          </a:xfrm>
        </p:grpSpPr>
        <p:sp>
          <p:nvSpPr>
            <p:cNvPr id="25557" name="Google Shape;25557;p196"/>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8" name="Google Shape;25558;p196"/>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9" name="Google Shape;25559;p196"/>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0" name="Google Shape;25560;p196"/>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1" name="Google Shape;25561;p196"/>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62" name="Google Shape;25562;p196"/>
          <p:cNvGrpSpPr/>
          <p:nvPr/>
        </p:nvGrpSpPr>
        <p:grpSpPr>
          <a:xfrm>
            <a:off x="6969370" y="4428598"/>
            <a:ext cx="3973473" cy="1022007"/>
            <a:chOff x="3880030" y="4285451"/>
            <a:chExt cx="2528781" cy="650421"/>
          </a:xfrm>
        </p:grpSpPr>
        <p:grpSp>
          <p:nvGrpSpPr>
            <p:cNvPr id="25563" name="Google Shape;25563;p196"/>
            <p:cNvGrpSpPr/>
            <p:nvPr/>
          </p:nvGrpSpPr>
          <p:grpSpPr>
            <a:xfrm>
              <a:off x="4370131" y="4285451"/>
              <a:ext cx="1389733" cy="508297"/>
              <a:chOff x="5331602" y="3459769"/>
              <a:chExt cx="2948097" cy="1078271"/>
            </a:xfrm>
          </p:grpSpPr>
          <p:grpSp>
            <p:nvGrpSpPr>
              <p:cNvPr id="25564" name="Google Shape;25564;p196"/>
              <p:cNvGrpSpPr/>
              <p:nvPr/>
            </p:nvGrpSpPr>
            <p:grpSpPr>
              <a:xfrm>
                <a:off x="5331602" y="4178619"/>
                <a:ext cx="763222" cy="359421"/>
                <a:chOff x="811985" y="3296192"/>
                <a:chExt cx="1330582" cy="626605"/>
              </a:xfrm>
            </p:grpSpPr>
            <p:sp>
              <p:nvSpPr>
                <p:cNvPr id="25565" name="Google Shape;25565;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6" name="Google Shape;25566;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7" name="Google Shape;25567;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8" name="Google Shape;25568;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9" name="Google Shape;25569;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0" name="Google Shape;25570;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1" name="Google Shape;25571;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2" name="Google Shape;25572;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3" name="Google Shape;25573;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4" name="Google Shape;25574;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5" name="Google Shape;25575;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76" name="Google Shape;25576;p196"/>
              <p:cNvGrpSpPr/>
              <p:nvPr/>
            </p:nvGrpSpPr>
            <p:grpSpPr>
              <a:xfrm>
                <a:off x="5804302" y="4178619"/>
                <a:ext cx="763222" cy="359421"/>
                <a:chOff x="811985" y="3296192"/>
                <a:chExt cx="1330582" cy="626605"/>
              </a:xfrm>
            </p:grpSpPr>
            <p:sp>
              <p:nvSpPr>
                <p:cNvPr id="25577" name="Google Shape;25577;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8" name="Google Shape;25578;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9" name="Google Shape;25579;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0" name="Google Shape;25580;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1" name="Google Shape;25581;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2" name="Google Shape;25582;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3" name="Google Shape;25583;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4" name="Google Shape;25584;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5" name="Google Shape;25585;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6" name="Google Shape;25586;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7" name="Google Shape;25587;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588" name="Google Shape;25588;p196"/>
              <p:cNvGrpSpPr/>
              <p:nvPr/>
            </p:nvGrpSpPr>
            <p:grpSpPr>
              <a:xfrm>
                <a:off x="5331602" y="3819194"/>
                <a:ext cx="763222" cy="359421"/>
                <a:chOff x="811985" y="3296192"/>
                <a:chExt cx="1330582" cy="626605"/>
              </a:xfrm>
            </p:grpSpPr>
            <p:sp>
              <p:nvSpPr>
                <p:cNvPr id="25589" name="Google Shape;25589;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0" name="Google Shape;25590;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1" name="Google Shape;25591;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2" name="Google Shape;25592;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3" name="Google Shape;25593;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4" name="Google Shape;25594;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5" name="Google Shape;25595;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6" name="Google Shape;25596;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7" name="Google Shape;25597;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8" name="Google Shape;25598;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9" name="Google Shape;25599;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00" name="Google Shape;25600;p196"/>
              <p:cNvGrpSpPr/>
              <p:nvPr/>
            </p:nvGrpSpPr>
            <p:grpSpPr>
              <a:xfrm>
                <a:off x="5804302" y="3819194"/>
                <a:ext cx="763222" cy="359421"/>
                <a:chOff x="811985" y="3296192"/>
                <a:chExt cx="1330582" cy="626605"/>
              </a:xfrm>
            </p:grpSpPr>
            <p:sp>
              <p:nvSpPr>
                <p:cNvPr id="25601" name="Google Shape;25601;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2" name="Google Shape;25602;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3" name="Google Shape;25603;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4" name="Google Shape;25604;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5" name="Google Shape;25605;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6" name="Google Shape;25606;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7" name="Google Shape;25607;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8" name="Google Shape;25608;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9" name="Google Shape;25609;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0" name="Google Shape;25610;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1" name="Google Shape;25611;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12" name="Google Shape;25612;p196"/>
              <p:cNvGrpSpPr/>
              <p:nvPr/>
            </p:nvGrpSpPr>
            <p:grpSpPr>
              <a:xfrm>
                <a:off x="6280552" y="4178619"/>
                <a:ext cx="763222" cy="359421"/>
                <a:chOff x="811985" y="3296192"/>
                <a:chExt cx="1330582" cy="626605"/>
              </a:xfrm>
            </p:grpSpPr>
            <p:sp>
              <p:nvSpPr>
                <p:cNvPr id="25613" name="Google Shape;25613;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4" name="Google Shape;25614;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5" name="Google Shape;25615;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6" name="Google Shape;25616;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7" name="Google Shape;25617;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8" name="Google Shape;25618;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9" name="Google Shape;25619;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0" name="Google Shape;25620;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1" name="Google Shape;25621;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2" name="Google Shape;25622;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3" name="Google Shape;25623;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24" name="Google Shape;25624;p196"/>
              <p:cNvGrpSpPr/>
              <p:nvPr/>
            </p:nvGrpSpPr>
            <p:grpSpPr>
              <a:xfrm>
                <a:off x="6280552" y="3819194"/>
                <a:ext cx="763222" cy="359421"/>
                <a:chOff x="811985" y="3296192"/>
                <a:chExt cx="1330582" cy="626605"/>
              </a:xfrm>
            </p:grpSpPr>
            <p:sp>
              <p:nvSpPr>
                <p:cNvPr id="25625" name="Google Shape;25625;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6" name="Google Shape;25626;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7" name="Google Shape;25627;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8" name="Google Shape;25628;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29" name="Google Shape;25629;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0" name="Google Shape;25630;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1" name="Google Shape;25631;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2" name="Google Shape;25632;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3" name="Google Shape;25633;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4" name="Google Shape;25634;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5" name="Google Shape;25635;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36" name="Google Shape;25636;p196"/>
              <p:cNvGrpSpPr/>
              <p:nvPr/>
            </p:nvGrpSpPr>
            <p:grpSpPr>
              <a:xfrm>
                <a:off x="7043777" y="4178619"/>
                <a:ext cx="763222" cy="359421"/>
                <a:chOff x="811985" y="3296192"/>
                <a:chExt cx="1330582" cy="626605"/>
              </a:xfrm>
            </p:grpSpPr>
            <p:sp>
              <p:nvSpPr>
                <p:cNvPr id="25637" name="Google Shape;25637;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8" name="Google Shape;25638;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39" name="Google Shape;25639;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0" name="Google Shape;25640;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1" name="Google Shape;25641;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2" name="Google Shape;25642;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3" name="Google Shape;25643;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4" name="Google Shape;25644;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5" name="Google Shape;25645;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6" name="Google Shape;25646;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7" name="Google Shape;25647;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48" name="Google Shape;25648;p196"/>
              <p:cNvGrpSpPr/>
              <p:nvPr/>
            </p:nvGrpSpPr>
            <p:grpSpPr>
              <a:xfrm>
                <a:off x="7516477" y="4178619"/>
                <a:ext cx="763222" cy="359421"/>
                <a:chOff x="811985" y="3296192"/>
                <a:chExt cx="1330582" cy="626605"/>
              </a:xfrm>
            </p:grpSpPr>
            <p:sp>
              <p:nvSpPr>
                <p:cNvPr id="25649" name="Google Shape;25649;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0" name="Google Shape;25650;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1" name="Google Shape;25651;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2" name="Google Shape;25652;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3" name="Google Shape;25653;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4" name="Google Shape;25654;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5" name="Google Shape;25655;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6" name="Google Shape;25656;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7" name="Google Shape;25657;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8" name="Google Shape;25658;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9" name="Google Shape;25659;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60" name="Google Shape;25660;p196"/>
              <p:cNvGrpSpPr/>
              <p:nvPr/>
            </p:nvGrpSpPr>
            <p:grpSpPr>
              <a:xfrm>
                <a:off x="7043777" y="3819194"/>
                <a:ext cx="763222" cy="359421"/>
                <a:chOff x="811985" y="3296192"/>
                <a:chExt cx="1330582" cy="626605"/>
              </a:xfrm>
            </p:grpSpPr>
            <p:sp>
              <p:nvSpPr>
                <p:cNvPr id="25661" name="Google Shape;25661;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2" name="Google Shape;25662;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3" name="Google Shape;25663;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4" name="Google Shape;25664;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5" name="Google Shape;25665;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6" name="Google Shape;25666;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7" name="Google Shape;25667;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8" name="Google Shape;25668;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9" name="Google Shape;25669;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0" name="Google Shape;25670;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1" name="Google Shape;25671;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72" name="Google Shape;25672;p196"/>
              <p:cNvGrpSpPr/>
              <p:nvPr/>
            </p:nvGrpSpPr>
            <p:grpSpPr>
              <a:xfrm>
                <a:off x="7516477" y="3819194"/>
                <a:ext cx="763222" cy="359421"/>
                <a:chOff x="811985" y="3296192"/>
                <a:chExt cx="1330582" cy="626605"/>
              </a:xfrm>
            </p:grpSpPr>
            <p:sp>
              <p:nvSpPr>
                <p:cNvPr id="25673" name="Google Shape;25673;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4" name="Google Shape;25674;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5" name="Google Shape;25675;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6" name="Google Shape;25676;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7" name="Google Shape;25677;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8" name="Google Shape;25678;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9" name="Google Shape;25679;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0" name="Google Shape;25680;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1" name="Google Shape;25681;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2" name="Google Shape;25682;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3" name="Google Shape;25683;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84" name="Google Shape;25684;p196"/>
              <p:cNvGrpSpPr/>
              <p:nvPr/>
            </p:nvGrpSpPr>
            <p:grpSpPr>
              <a:xfrm>
                <a:off x="6280552" y="3459769"/>
                <a:ext cx="763222" cy="359421"/>
                <a:chOff x="811985" y="3296192"/>
                <a:chExt cx="1330582" cy="626605"/>
              </a:xfrm>
            </p:grpSpPr>
            <p:sp>
              <p:nvSpPr>
                <p:cNvPr id="25685" name="Google Shape;25685;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6" name="Google Shape;25686;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7" name="Google Shape;25687;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8" name="Google Shape;25688;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9" name="Google Shape;25689;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0" name="Google Shape;25690;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1" name="Google Shape;25691;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2" name="Google Shape;25692;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3" name="Google Shape;25693;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4" name="Google Shape;25694;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5" name="Google Shape;25695;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96" name="Google Shape;25696;p196"/>
              <p:cNvGrpSpPr/>
              <p:nvPr/>
            </p:nvGrpSpPr>
            <p:grpSpPr>
              <a:xfrm>
                <a:off x="7043777" y="3459769"/>
                <a:ext cx="763222" cy="359421"/>
                <a:chOff x="811985" y="3296192"/>
                <a:chExt cx="1330582" cy="626605"/>
              </a:xfrm>
            </p:grpSpPr>
            <p:sp>
              <p:nvSpPr>
                <p:cNvPr id="25697" name="Google Shape;25697;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8" name="Google Shape;25698;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9" name="Google Shape;25699;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0" name="Google Shape;25700;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1" name="Google Shape;25701;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2" name="Google Shape;25702;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3" name="Google Shape;25703;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4" name="Google Shape;25704;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5" name="Google Shape;25705;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6" name="Google Shape;25706;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7" name="Google Shape;25707;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708" name="Google Shape;25708;p196"/>
              <p:cNvGrpSpPr/>
              <p:nvPr/>
            </p:nvGrpSpPr>
            <p:grpSpPr>
              <a:xfrm>
                <a:off x="7516477" y="3459769"/>
                <a:ext cx="763222" cy="359421"/>
                <a:chOff x="811985" y="3296192"/>
                <a:chExt cx="1330582" cy="626605"/>
              </a:xfrm>
            </p:grpSpPr>
            <p:sp>
              <p:nvSpPr>
                <p:cNvPr id="25709" name="Google Shape;25709;p1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0" name="Google Shape;25710;p1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1" name="Google Shape;25711;p1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2" name="Google Shape;25712;p1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3" name="Google Shape;25713;p1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4" name="Google Shape;25714;p1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5" name="Google Shape;25715;p1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6" name="Google Shape;25716;p1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7" name="Google Shape;25717;p1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8" name="Google Shape;25718;p1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9" name="Google Shape;25719;p1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720" name="Google Shape;25720;p196"/>
            <p:cNvGrpSpPr/>
            <p:nvPr/>
          </p:nvGrpSpPr>
          <p:grpSpPr>
            <a:xfrm>
              <a:off x="3880030" y="4429856"/>
              <a:ext cx="2528781" cy="506016"/>
              <a:chOff x="3844788" y="3789525"/>
              <a:chExt cx="3388878" cy="678124"/>
            </a:xfrm>
          </p:grpSpPr>
          <p:sp>
            <p:nvSpPr>
              <p:cNvPr id="25721" name="Google Shape;25721;p196"/>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2" name="Google Shape;25722;p196"/>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3" name="Google Shape;25723;p196"/>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4" name="Google Shape;25724;p196"/>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5" name="Google Shape;25725;p196"/>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726" name="Google Shape;25726;p196"/>
          <p:cNvGrpSpPr/>
          <p:nvPr/>
        </p:nvGrpSpPr>
        <p:grpSpPr>
          <a:xfrm>
            <a:off x="-709675" y="3779992"/>
            <a:ext cx="2044472" cy="1169062"/>
            <a:chOff x="-2150675" y="3642792"/>
            <a:chExt cx="2044472" cy="1169062"/>
          </a:xfrm>
        </p:grpSpPr>
        <p:sp>
          <p:nvSpPr>
            <p:cNvPr id="25727" name="Google Shape;25727;p196"/>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8" name="Google Shape;25728;p196"/>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9" name="Google Shape;25729;p196"/>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0" name="Google Shape;25730;p196"/>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1" name="Google Shape;25731;p196"/>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2" name="Google Shape;25732;p196"/>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3" name="Google Shape;25733;p196"/>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4" name="Google Shape;25734;p196"/>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5" name="Google Shape;25735;p196"/>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6" name="Google Shape;25736;p196"/>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7" name="Google Shape;25737;p196"/>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8" name="Google Shape;25738;p196"/>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9" name="Google Shape;25739;p196"/>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0" name="Google Shape;25740;p196"/>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1" name="Google Shape;25741;p196"/>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2" name="Google Shape;25742;p196"/>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3" name="Google Shape;25743;p196"/>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4" name="Google Shape;25744;p196"/>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5" name="Google Shape;25745;p196"/>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6" name="Google Shape;25746;p196"/>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7" name="Google Shape;25747;p196"/>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8" name="Google Shape;25748;p196"/>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9" name="Google Shape;25749;p196"/>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0" name="Google Shape;25750;p196"/>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1" name="Google Shape;25751;p196"/>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2" name="Google Shape;25752;p196"/>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3" name="Google Shape;25753;p196"/>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4" name="Google Shape;25754;p196"/>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5" name="Google Shape;25755;p196"/>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6" name="Google Shape;25756;p196"/>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7" name="Google Shape;25757;p196"/>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8" name="Google Shape;25758;p196"/>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9" name="Google Shape;25759;p196"/>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0" name="Google Shape;25760;p196"/>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1" name="Google Shape;25761;p196"/>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2" name="Google Shape;25762;p196"/>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3" name="Google Shape;25763;p196"/>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4" name="Google Shape;25764;p196"/>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5" name="Google Shape;25765;p196"/>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6" name="Google Shape;25766;p196"/>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7" name="Google Shape;25767;p196"/>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8" name="Google Shape;25768;p196"/>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9" name="Google Shape;25769;p196"/>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0" name="Google Shape;25770;p196"/>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1" name="Google Shape;25771;p196"/>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2" name="Google Shape;25772;p196"/>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3" name="Google Shape;25773;p196"/>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4" name="Google Shape;25774;p196"/>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5" name="Google Shape;25775;p196"/>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6" name="Google Shape;25776;p196"/>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7" name="Google Shape;25777;p196"/>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8" name="Google Shape;25778;p196"/>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9" name="Google Shape;25779;p196"/>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0" name="Google Shape;25780;p196"/>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1" name="Google Shape;25781;p196"/>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2" name="Google Shape;25782;p196"/>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3" name="Google Shape;25783;p196"/>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4" name="Google Shape;25784;p196"/>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5" name="Google Shape;25785;p196"/>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6" name="Google Shape;25786;p196"/>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7" name="Google Shape;25787;p196"/>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8" name="Google Shape;25788;p196"/>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9" name="Google Shape;25789;p196"/>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0" name="Google Shape;25790;p196"/>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1" name="Google Shape;25791;p196"/>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2" name="Google Shape;25792;p196"/>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3" name="Google Shape;25793;p196"/>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4" name="Google Shape;25794;p196"/>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5" name="Google Shape;25795;p196"/>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6" name="Google Shape;25796;p196"/>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7" name="Google Shape;25797;p196"/>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8" name="Google Shape;25798;p196"/>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9" name="Google Shape;25799;p196"/>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0" name="Google Shape;25800;p196"/>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1" name="Google Shape;25801;p196"/>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2" name="Google Shape;25802;p196"/>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3" name="Google Shape;25803;p196"/>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4" name="Google Shape;25804;p196"/>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5" name="Google Shape;25805;p196"/>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6" name="Google Shape;25806;p196"/>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7" name="Google Shape;25807;p196"/>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8" name="Google Shape;25808;p196"/>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9" name="Google Shape;25809;p196"/>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0" name="Google Shape;25810;p196"/>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1" name="Google Shape;25811;p196"/>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2" name="Google Shape;25812;p196"/>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3" name="Google Shape;25813;p196"/>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4" name="Google Shape;25814;p196"/>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5" name="Google Shape;25815;p196"/>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6" name="Google Shape;25816;p196"/>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7" name="Google Shape;25817;p196"/>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8" name="Google Shape;25818;p196"/>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9" name="Google Shape;25819;p196"/>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0" name="Google Shape;25820;p196"/>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1" name="Google Shape;25821;p196"/>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2" name="Google Shape;25822;p196"/>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3" name="Google Shape;25823;p196"/>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4" name="Google Shape;25824;p196"/>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5" name="Google Shape;25825;p196"/>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6" name="Google Shape;25826;p196"/>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7" name="Google Shape;25827;p196"/>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8" name="Google Shape;25828;p196"/>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9" name="Google Shape;25829;p196"/>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0" name="Google Shape;25830;p196"/>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1" name="Google Shape;25831;p196"/>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2" name="Google Shape;25832;p196"/>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3" name="Google Shape;25833;p196"/>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4" name="Google Shape;25834;p196"/>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5" name="Google Shape;25835;p196"/>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6" name="Google Shape;25836;p196"/>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7" name="Google Shape;25837;p196"/>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8" name="Google Shape;25838;p196"/>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9" name="Google Shape;25839;p196"/>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0" name="Google Shape;25840;p196"/>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1" name="Google Shape;25841;p196"/>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2" name="Google Shape;25842;p196"/>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3" name="Google Shape;25843;p196"/>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4" name="Google Shape;25844;p196"/>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5" name="Google Shape;25845;p196"/>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6" name="Google Shape;25846;p196"/>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7" name="Google Shape;25847;p196"/>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8" name="Google Shape;25848;p196"/>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9" name="Google Shape;25849;p196"/>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0" name="Google Shape;25850;p196"/>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1" name="Google Shape;25851;p196"/>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2" name="Google Shape;25852;p196"/>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3" name="Google Shape;25853;p196"/>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4" name="Google Shape;25854;p196"/>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5" name="Google Shape;25855;p196"/>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6" name="Google Shape;25856;p196"/>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7" name="Google Shape;25857;p196"/>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8" name="Google Shape;25858;p196"/>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9" name="Google Shape;25859;p196"/>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0" name="Google Shape;25860;p196"/>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1" name="Google Shape;25861;p196"/>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2" name="Google Shape;25862;p196"/>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3" name="Google Shape;25863;p196"/>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4" name="Google Shape;25864;p196"/>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5" name="Google Shape;25865;p196"/>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6" name="Google Shape;25866;p196"/>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7" name="Google Shape;25867;p196"/>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8" name="Google Shape;25868;p196"/>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9" name="Google Shape;25869;p196"/>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0" name="Google Shape;25870;p196"/>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1" name="Google Shape;25871;p196"/>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2" name="Google Shape;25872;p196"/>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3" name="Google Shape;25873;p196"/>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4" name="Google Shape;25874;p196"/>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5" name="Google Shape;25875;p196"/>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6" name="Google Shape;25876;p196"/>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7" name="Google Shape;25877;p196"/>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8" name="Google Shape;25878;p196"/>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9" name="Google Shape;25879;p196"/>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0" name="Google Shape;25880;p196"/>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1" name="Google Shape;25881;p196"/>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2" name="Google Shape;25882;p196"/>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3" name="Google Shape;25883;p196"/>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4" name="Google Shape;25884;p196"/>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5" name="Google Shape;25885;p196"/>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6" name="Google Shape;25886;p196"/>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7" name="Google Shape;25887;p196"/>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8" name="Google Shape;25888;p196"/>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9" name="Google Shape;25889;p196"/>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0" name="Google Shape;25890;p196"/>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1" name="Google Shape;25891;p196"/>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2" name="Google Shape;25892;p196"/>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3" name="Google Shape;25893;p196"/>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4" name="Google Shape;25894;p196"/>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5" name="Google Shape;25895;p196"/>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6" name="Google Shape;25896;p196"/>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7" name="Google Shape;25897;p196"/>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8" name="Google Shape;25898;p196"/>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9" name="Google Shape;25899;p196"/>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0" name="Google Shape;25900;p196"/>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1" name="Google Shape;25901;p196"/>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2" name="Google Shape;25902;p196"/>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3" name="Google Shape;25903;p196"/>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4" name="Google Shape;25904;p196"/>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5" name="Google Shape;25905;p196"/>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6" name="Google Shape;25906;p196"/>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7" name="Google Shape;25907;p196"/>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8" name="Google Shape;25908;p196"/>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9" name="Google Shape;25909;p196"/>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0" name="Google Shape;25910;p196"/>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1" name="Google Shape;25911;p196"/>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2" name="Google Shape;25912;p196"/>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3" name="Google Shape;25913;p196"/>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4" name="Google Shape;25914;p196"/>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5" name="Google Shape;25915;p196"/>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6" name="Google Shape;25916;p196"/>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7" name="Google Shape;25917;p196"/>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8" name="Google Shape;25918;p196"/>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9" name="Google Shape;25919;p196"/>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20" name="Google Shape;25920;p196"/>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1" name="Google Shape;25921;p196"/>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2" name="Google Shape;25922;p196"/>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3" name="Google Shape;25923;p196"/>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4" name="Google Shape;25924;p196"/>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5" name="Google Shape;25925;p196"/>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6" name="Google Shape;25926;p19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927" name="Google Shape;25927;p196"/>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5928"/>
        <p:cNvGrpSpPr/>
        <p:nvPr/>
      </p:nvGrpSpPr>
      <p:grpSpPr>
        <a:xfrm>
          <a:off x="0" y="0"/>
          <a:ext cx="0" cy="0"/>
          <a:chOff x="0" y="0"/>
          <a:chExt cx="0" cy="0"/>
        </a:xfrm>
      </p:grpSpPr>
      <p:sp>
        <p:nvSpPr>
          <p:cNvPr id="25929" name="Google Shape;25929;p197"/>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30" name="Google Shape;25930;p197"/>
          <p:cNvGrpSpPr/>
          <p:nvPr/>
        </p:nvGrpSpPr>
        <p:grpSpPr>
          <a:xfrm>
            <a:off x="-28488" y="4636933"/>
            <a:ext cx="9201182" cy="1418253"/>
            <a:chOff x="1648300" y="2319100"/>
            <a:chExt cx="1480075" cy="228125"/>
          </a:xfrm>
        </p:grpSpPr>
        <p:sp>
          <p:nvSpPr>
            <p:cNvPr id="25931" name="Google Shape;25931;p19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2" name="Google Shape;25932;p19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3" name="Google Shape;25933;p19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4" name="Google Shape;25934;p19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5" name="Google Shape;25935;p19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5936" name="Google Shape;25936;p197"/>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7" name="Google Shape;25937;p197"/>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8" name="Google Shape;25938;p197"/>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9" name="Google Shape;25939;p197"/>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0" name="Google Shape;25940;p197"/>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1" name="Google Shape;25941;p197"/>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2" name="Google Shape;25942;p197"/>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3" name="Google Shape;25943;p19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944" name="Google Shape;25944;p197"/>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5945" name="Google Shape;25945;p197"/>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5946" name="Google Shape;25946;p197"/>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5947" name="Google Shape;25947;p197"/>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5948"/>
        <p:cNvGrpSpPr/>
        <p:nvPr/>
      </p:nvGrpSpPr>
      <p:grpSpPr>
        <a:xfrm>
          <a:off x="0" y="0"/>
          <a:ext cx="0" cy="0"/>
          <a:chOff x="0" y="0"/>
          <a:chExt cx="0" cy="0"/>
        </a:xfrm>
      </p:grpSpPr>
      <p:sp>
        <p:nvSpPr>
          <p:cNvPr id="25949" name="Google Shape;25949;p19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5950" name="Google Shape;25950;p198"/>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1" name="Google Shape;25951;p198"/>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2" name="Google Shape;25952;p198"/>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5953" name="Google Shape;25953;p198"/>
          <p:cNvGrpSpPr/>
          <p:nvPr/>
        </p:nvGrpSpPr>
        <p:grpSpPr>
          <a:xfrm flipH="1">
            <a:off x="4164838" y="4671318"/>
            <a:ext cx="763044" cy="465553"/>
            <a:chOff x="1170428" y="5511318"/>
            <a:chExt cx="3696921" cy="2255586"/>
          </a:xfrm>
        </p:grpSpPr>
        <p:sp>
          <p:nvSpPr>
            <p:cNvPr id="25954" name="Google Shape;25954;p19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5" name="Google Shape;25955;p19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6" name="Google Shape;25956;p19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7" name="Google Shape;25957;p19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8" name="Google Shape;25958;p19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9" name="Google Shape;25959;p19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0" name="Google Shape;25960;p19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1" name="Google Shape;25961;p19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2" name="Google Shape;25962;p19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3" name="Google Shape;25963;p19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4" name="Google Shape;25964;p19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5" name="Google Shape;25965;p19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6" name="Google Shape;25966;p19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7" name="Google Shape;25967;p19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8" name="Google Shape;25968;p19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9" name="Google Shape;25969;p19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0" name="Google Shape;25970;p19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1" name="Google Shape;25971;p19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2" name="Google Shape;25972;p19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3" name="Google Shape;25973;p19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4" name="Google Shape;25974;p19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5" name="Google Shape;25975;p19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6" name="Google Shape;25976;p19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7" name="Google Shape;25977;p19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8" name="Google Shape;25978;p19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9" name="Google Shape;25979;p19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0" name="Google Shape;25980;p19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1" name="Google Shape;25981;p19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2" name="Google Shape;25982;p19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3" name="Google Shape;25983;p19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4" name="Google Shape;25984;p19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5" name="Google Shape;25985;p19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6" name="Google Shape;25986;p19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7" name="Google Shape;25987;p19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8" name="Google Shape;25988;p19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9" name="Google Shape;25989;p19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0" name="Google Shape;25990;p19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1" name="Google Shape;25991;p19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2" name="Google Shape;25992;p19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3" name="Google Shape;25993;p19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4" name="Google Shape;25994;p19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5" name="Google Shape;25995;p19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6" name="Google Shape;25996;p19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7" name="Google Shape;25997;p19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8" name="Google Shape;25998;p19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999" name="Google Shape;25999;p198"/>
          <p:cNvGrpSpPr/>
          <p:nvPr/>
        </p:nvGrpSpPr>
        <p:grpSpPr>
          <a:xfrm flipH="1">
            <a:off x="-995358" y="4681083"/>
            <a:ext cx="2200165" cy="536475"/>
            <a:chOff x="3583002" y="6165007"/>
            <a:chExt cx="2948097" cy="718846"/>
          </a:xfrm>
        </p:grpSpPr>
        <p:grpSp>
          <p:nvGrpSpPr>
            <p:cNvPr id="26000" name="Google Shape;26000;p198"/>
            <p:cNvGrpSpPr/>
            <p:nvPr/>
          </p:nvGrpSpPr>
          <p:grpSpPr>
            <a:xfrm>
              <a:off x="3583002" y="6524432"/>
              <a:ext cx="763222" cy="359421"/>
              <a:chOff x="811985" y="3296192"/>
              <a:chExt cx="1330582" cy="626605"/>
            </a:xfrm>
          </p:grpSpPr>
          <p:sp>
            <p:nvSpPr>
              <p:cNvPr id="26001" name="Google Shape;26001;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2" name="Google Shape;26002;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3" name="Google Shape;26003;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4" name="Google Shape;26004;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5" name="Google Shape;26005;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6" name="Google Shape;26006;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7" name="Google Shape;26007;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8" name="Google Shape;26008;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9" name="Google Shape;26009;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0" name="Google Shape;26010;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1" name="Google Shape;26011;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12" name="Google Shape;26012;p198"/>
            <p:cNvGrpSpPr/>
            <p:nvPr/>
          </p:nvGrpSpPr>
          <p:grpSpPr>
            <a:xfrm>
              <a:off x="4055702" y="6524432"/>
              <a:ext cx="763222" cy="359421"/>
              <a:chOff x="811985" y="3296192"/>
              <a:chExt cx="1330582" cy="626605"/>
            </a:xfrm>
          </p:grpSpPr>
          <p:sp>
            <p:nvSpPr>
              <p:cNvPr id="26013" name="Google Shape;26013;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4" name="Google Shape;26014;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5" name="Google Shape;26015;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6" name="Google Shape;26016;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7" name="Google Shape;26017;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8" name="Google Shape;26018;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9" name="Google Shape;26019;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0" name="Google Shape;26020;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1" name="Google Shape;26021;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2" name="Google Shape;26022;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3" name="Google Shape;26023;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24" name="Google Shape;26024;p198"/>
            <p:cNvGrpSpPr/>
            <p:nvPr/>
          </p:nvGrpSpPr>
          <p:grpSpPr>
            <a:xfrm>
              <a:off x="3583002" y="6165007"/>
              <a:ext cx="763222" cy="359421"/>
              <a:chOff x="811985" y="3296192"/>
              <a:chExt cx="1330582" cy="626605"/>
            </a:xfrm>
          </p:grpSpPr>
          <p:sp>
            <p:nvSpPr>
              <p:cNvPr id="26025" name="Google Shape;26025;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6" name="Google Shape;26026;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7" name="Google Shape;26027;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8" name="Google Shape;26028;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9" name="Google Shape;26029;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0" name="Google Shape;26030;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1" name="Google Shape;26031;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2" name="Google Shape;26032;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3" name="Google Shape;26033;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4" name="Google Shape;26034;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5" name="Google Shape;26035;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36" name="Google Shape;26036;p198"/>
            <p:cNvGrpSpPr/>
            <p:nvPr/>
          </p:nvGrpSpPr>
          <p:grpSpPr>
            <a:xfrm>
              <a:off x="4055702" y="6165007"/>
              <a:ext cx="763222" cy="359421"/>
              <a:chOff x="811985" y="3296192"/>
              <a:chExt cx="1330582" cy="626605"/>
            </a:xfrm>
          </p:grpSpPr>
          <p:sp>
            <p:nvSpPr>
              <p:cNvPr id="26037" name="Google Shape;26037;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8" name="Google Shape;26038;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9" name="Google Shape;26039;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0" name="Google Shape;26040;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1" name="Google Shape;26041;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2" name="Google Shape;26042;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3" name="Google Shape;26043;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4" name="Google Shape;26044;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5" name="Google Shape;26045;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6" name="Google Shape;26046;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7" name="Google Shape;26047;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48" name="Google Shape;26048;p198"/>
            <p:cNvGrpSpPr/>
            <p:nvPr/>
          </p:nvGrpSpPr>
          <p:grpSpPr>
            <a:xfrm>
              <a:off x="4531952" y="6524432"/>
              <a:ext cx="763222" cy="359421"/>
              <a:chOff x="811985" y="3296192"/>
              <a:chExt cx="1330582" cy="626605"/>
            </a:xfrm>
          </p:grpSpPr>
          <p:sp>
            <p:nvSpPr>
              <p:cNvPr id="26049" name="Google Shape;26049;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0" name="Google Shape;26050;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1" name="Google Shape;26051;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2" name="Google Shape;26052;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3" name="Google Shape;26053;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4" name="Google Shape;26054;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5" name="Google Shape;26055;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6" name="Google Shape;26056;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7" name="Google Shape;26057;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8" name="Google Shape;26058;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9" name="Google Shape;26059;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60" name="Google Shape;26060;p198"/>
            <p:cNvGrpSpPr/>
            <p:nvPr/>
          </p:nvGrpSpPr>
          <p:grpSpPr>
            <a:xfrm>
              <a:off x="4531952" y="6165007"/>
              <a:ext cx="763222" cy="359421"/>
              <a:chOff x="811985" y="3296192"/>
              <a:chExt cx="1330582" cy="626605"/>
            </a:xfrm>
          </p:grpSpPr>
          <p:sp>
            <p:nvSpPr>
              <p:cNvPr id="26061" name="Google Shape;26061;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2" name="Google Shape;26062;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3" name="Google Shape;26063;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4" name="Google Shape;26064;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5" name="Google Shape;26065;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6" name="Google Shape;26066;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7" name="Google Shape;26067;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8" name="Google Shape;26068;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9" name="Google Shape;26069;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0" name="Google Shape;26070;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1" name="Google Shape;26071;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72" name="Google Shape;26072;p198"/>
            <p:cNvGrpSpPr/>
            <p:nvPr/>
          </p:nvGrpSpPr>
          <p:grpSpPr>
            <a:xfrm>
              <a:off x="5295177" y="6524432"/>
              <a:ext cx="763222" cy="359421"/>
              <a:chOff x="811985" y="3296192"/>
              <a:chExt cx="1330582" cy="626605"/>
            </a:xfrm>
          </p:grpSpPr>
          <p:sp>
            <p:nvSpPr>
              <p:cNvPr id="26073" name="Google Shape;26073;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4" name="Google Shape;26074;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5" name="Google Shape;26075;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6" name="Google Shape;26076;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7" name="Google Shape;26077;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8" name="Google Shape;26078;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9" name="Google Shape;26079;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0" name="Google Shape;26080;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1" name="Google Shape;26081;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2" name="Google Shape;26082;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3" name="Google Shape;26083;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84" name="Google Shape;26084;p198"/>
            <p:cNvGrpSpPr/>
            <p:nvPr/>
          </p:nvGrpSpPr>
          <p:grpSpPr>
            <a:xfrm>
              <a:off x="5767877" y="6524432"/>
              <a:ext cx="763222" cy="359421"/>
              <a:chOff x="811985" y="3296192"/>
              <a:chExt cx="1330582" cy="626605"/>
            </a:xfrm>
          </p:grpSpPr>
          <p:sp>
            <p:nvSpPr>
              <p:cNvPr id="26085" name="Google Shape;26085;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6" name="Google Shape;26086;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7" name="Google Shape;26087;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8" name="Google Shape;26088;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89" name="Google Shape;26089;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0" name="Google Shape;26090;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1" name="Google Shape;26091;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2" name="Google Shape;26092;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3" name="Google Shape;26093;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4" name="Google Shape;26094;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5" name="Google Shape;26095;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096" name="Google Shape;26096;p198"/>
            <p:cNvGrpSpPr/>
            <p:nvPr/>
          </p:nvGrpSpPr>
          <p:grpSpPr>
            <a:xfrm>
              <a:off x="5295177" y="6165007"/>
              <a:ext cx="763222" cy="359421"/>
              <a:chOff x="811985" y="3296192"/>
              <a:chExt cx="1330582" cy="626605"/>
            </a:xfrm>
          </p:grpSpPr>
          <p:sp>
            <p:nvSpPr>
              <p:cNvPr id="26097" name="Google Shape;26097;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8" name="Google Shape;26098;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9" name="Google Shape;26099;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0" name="Google Shape;26100;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1" name="Google Shape;26101;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2" name="Google Shape;26102;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3" name="Google Shape;26103;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4" name="Google Shape;26104;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5" name="Google Shape;26105;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6" name="Google Shape;26106;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7" name="Google Shape;26107;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08" name="Google Shape;26108;p198"/>
            <p:cNvGrpSpPr/>
            <p:nvPr/>
          </p:nvGrpSpPr>
          <p:grpSpPr>
            <a:xfrm>
              <a:off x="5767877" y="6165007"/>
              <a:ext cx="763222" cy="359421"/>
              <a:chOff x="811985" y="3296192"/>
              <a:chExt cx="1330582" cy="626605"/>
            </a:xfrm>
          </p:grpSpPr>
          <p:sp>
            <p:nvSpPr>
              <p:cNvPr id="26109" name="Google Shape;26109;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0" name="Google Shape;26110;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1" name="Google Shape;26111;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2" name="Google Shape;26112;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3" name="Google Shape;26113;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4" name="Google Shape;26114;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5" name="Google Shape;26115;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6" name="Google Shape;26116;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7" name="Google Shape;26117;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8" name="Google Shape;26118;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9" name="Google Shape;26119;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120" name="Google Shape;26120;p198"/>
          <p:cNvGrpSpPr/>
          <p:nvPr/>
        </p:nvGrpSpPr>
        <p:grpSpPr>
          <a:xfrm flipH="1">
            <a:off x="8380777" y="4587404"/>
            <a:ext cx="763214" cy="394458"/>
            <a:chOff x="4788538" y="2017249"/>
            <a:chExt cx="1752099" cy="905551"/>
          </a:xfrm>
        </p:grpSpPr>
        <p:sp>
          <p:nvSpPr>
            <p:cNvPr id="26121" name="Google Shape;26121;p19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2" name="Google Shape;26122;p19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3" name="Google Shape;26123;p19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4" name="Google Shape;26124;p19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25" name="Google Shape;26125;p198"/>
          <p:cNvGrpSpPr/>
          <p:nvPr/>
        </p:nvGrpSpPr>
        <p:grpSpPr>
          <a:xfrm flipH="1">
            <a:off x="8558827" y="3630281"/>
            <a:ext cx="1555866" cy="1113233"/>
            <a:chOff x="5009981" y="5590256"/>
            <a:chExt cx="1555866" cy="1113233"/>
          </a:xfrm>
        </p:grpSpPr>
        <p:sp>
          <p:nvSpPr>
            <p:cNvPr id="26126" name="Google Shape;26126;p198"/>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7" name="Google Shape;26127;p198"/>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8" name="Google Shape;26128;p198"/>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9" name="Google Shape;26129;p198"/>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0" name="Google Shape;26130;p198"/>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1" name="Google Shape;26131;p198"/>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2" name="Google Shape;26132;p198"/>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3" name="Google Shape;26133;p198"/>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4" name="Google Shape;26134;p198"/>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5" name="Google Shape;26135;p198"/>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6" name="Google Shape;26136;p198"/>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7" name="Google Shape;26137;p198"/>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38" name="Google Shape;26138;p198"/>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39" name="Google Shape;26139;p198"/>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0" name="Google Shape;26140;p198"/>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1" name="Google Shape;26141;p198"/>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2" name="Google Shape;26142;p198"/>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3" name="Google Shape;26143;p198"/>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4" name="Google Shape;26144;p198"/>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5" name="Google Shape;26145;p198"/>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6" name="Google Shape;26146;p198"/>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47" name="Google Shape;26147;p198"/>
          <p:cNvGrpSpPr/>
          <p:nvPr/>
        </p:nvGrpSpPr>
        <p:grpSpPr>
          <a:xfrm>
            <a:off x="-1078723" y="3491106"/>
            <a:ext cx="1791936" cy="1113232"/>
            <a:chOff x="-3849348" y="6952593"/>
            <a:chExt cx="3571016" cy="2218477"/>
          </a:xfrm>
        </p:grpSpPr>
        <p:sp>
          <p:nvSpPr>
            <p:cNvPr id="26148" name="Google Shape;26148;p198"/>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49" name="Google Shape;26149;p198"/>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0" name="Google Shape;26150;p198"/>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1" name="Google Shape;26151;p198"/>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2" name="Google Shape;26152;p198"/>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3" name="Google Shape;26153;p198"/>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4" name="Google Shape;26154;p198"/>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5" name="Google Shape;26155;p198"/>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6" name="Google Shape;26156;p198"/>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7" name="Google Shape;26157;p198"/>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8" name="Google Shape;26158;p198"/>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9" name="Google Shape;26159;p198"/>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0" name="Google Shape;26160;p198"/>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61" name="Google Shape;26161;p198"/>
            <p:cNvGrpSpPr/>
            <p:nvPr/>
          </p:nvGrpSpPr>
          <p:grpSpPr>
            <a:xfrm>
              <a:off x="-1539990" y="8551874"/>
              <a:ext cx="1261658" cy="594147"/>
              <a:chOff x="811985" y="3296192"/>
              <a:chExt cx="1330582" cy="626605"/>
            </a:xfrm>
          </p:grpSpPr>
          <p:sp>
            <p:nvSpPr>
              <p:cNvPr id="26162" name="Google Shape;26162;p19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3" name="Google Shape;26163;p19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4" name="Google Shape;26164;p19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5" name="Google Shape;26165;p19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6" name="Google Shape;26166;p19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7" name="Google Shape;26167;p19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8" name="Google Shape;26168;p19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9" name="Google Shape;26169;p19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0" name="Google Shape;26170;p19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1" name="Google Shape;26171;p19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2" name="Google Shape;26172;p19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103"/>
        <p:cNvGrpSpPr/>
        <p:nvPr/>
      </p:nvGrpSpPr>
      <p:grpSpPr>
        <a:xfrm>
          <a:off x="0" y="0"/>
          <a:ext cx="0" cy="0"/>
          <a:chOff x="0" y="0"/>
          <a:chExt cx="0" cy="0"/>
        </a:xfrm>
      </p:grpSpPr>
      <p:sp>
        <p:nvSpPr>
          <p:cNvPr id="2104" name="Google Shape;2104;p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105" name="Google Shape;2105;p20"/>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06" name="Google Shape;2106;p20"/>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07" name="Google Shape;2107;p20"/>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08" name="Google Shape;2108;p20"/>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109" name="Google Shape;2109;p20"/>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10" name="Google Shape;2110;p20"/>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11" name="Google Shape;2111;p20"/>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12" name="Google Shape;2112;p20"/>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113" name="Google Shape;2113;p20"/>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20"/>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20"/>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116" name="Google Shape;2116;p20"/>
          <p:cNvGrpSpPr/>
          <p:nvPr/>
        </p:nvGrpSpPr>
        <p:grpSpPr>
          <a:xfrm>
            <a:off x="1091091" y="4639051"/>
            <a:ext cx="582635" cy="355480"/>
            <a:chOff x="1170428" y="5511318"/>
            <a:chExt cx="3696921" cy="2255586"/>
          </a:xfrm>
        </p:grpSpPr>
        <p:sp>
          <p:nvSpPr>
            <p:cNvPr id="2117" name="Google Shape;2117;p2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2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2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2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2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2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2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2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2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2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2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2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2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2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2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2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2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2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2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2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2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2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2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2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2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2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2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2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2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2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2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2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9" name="Google Shape;2149;p2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0" name="Google Shape;2150;p2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1" name="Google Shape;2151;p2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2" name="Google Shape;2152;p2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3" name="Google Shape;2153;p2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4" name="Google Shape;2154;p2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5" name="Google Shape;2155;p2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6" name="Google Shape;2156;p2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7" name="Google Shape;2157;p2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2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9" name="Google Shape;2159;p2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0" name="Google Shape;2160;p2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2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2" name="Google Shape;2162;p20"/>
          <p:cNvGrpSpPr/>
          <p:nvPr/>
        </p:nvGrpSpPr>
        <p:grpSpPr>
          <a:xfrm>
            <a:off x="2" y="4546179"/>
            <a:ext cx="763214" cy="394458"/>
            <a:chOff x="4788538" y="2017249"/>
            <a:chExt cx="1752099" cy="905551"/>
          </a:xfrm>
        </p:grpSpPr>
        <p:sp>
          <p:nvSpPr>
            <p:cNvPr id="2163" name="Google Shape;2163;p2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2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2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2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67" name="Google Shape;2167;p20"/>
          <p:cNvGrpSpPr/>
          <p:nvPr/>
        </p:nvGrpSpPr>
        <p:grpSpPr>
          <a:xfrm>
            <a:off x="3843083" y="4639052"/>
            <a:ext cx="1457834" cy="355469"/>
            <a:chOff x="3583002" y="6165007"/>
            <a:chExt cx="2948097" cy="718846"/>
          </a:xfrm>
        </p:grpSpPr>
        <p:grpSp>
          <p:nvGrpSpPr>
            <p:cNvPr id="2168" name="Google Shape;2168;p20"/>
            <p:cNvGrpSpPr/>
            <p:nvPr/>
          </p:nvGrpSpPr>
          <p:grpSpPr>
            <a:xfrm>
              <a:off x="3583002" y="6524432"/>
              <a:ext cx="763222" cy="359421"/>
              <a:chOff x="811985" y="3296192"/>
              <a:chExt cx="1330582" cy="626605"/>
            </a:xfrm>
          </p:grpSpPr>
          <p:sp>
            <p:nvSpPr>
              <p:cNvPr id="2169" name="Google Shape;2169;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9" name="Google Shape;2179;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80" name="Google Shape;2180;p20"/>
            <p:cNvGrpSpPr/>
            <p:nvPr/>
          </p:nvGrpSpPr>
          <p:grpSpPr>
            <a:xfrm>
              <a:off x="4055702" y="6524432"/>
              <a:ext cx="763222" cy="359421"/>
              <a:chOff x="811985" y="3296192"/>
              <a:chExt cx="1330582" cy="626605"/>
            </a:xfrm>
          </p:grpSpPr>
          <p:sp>
            <p:nvSpPr>
              <p:cNvPr id="2181" name="Google Shape;2181;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92" name="Google Shape;2192;p20"/>
            <p:cNvGrpSpPr/>
            <p:nvPr/>
          </p:nvGrpSpPr>
          <p:grpSpPr>
            <a:xfrm>
              <a:off x="3583002" y="6165007"/>
              <a:ext cx="763222" cy="359421"/>
              <a:chOff x="811985" y="3296192"/>
              <a:chExt cx="1330582" cy="626605"/>
            </a:xfrm>
          </p:grpSpPr>
          <p:sp>
            <p:nvSpPr>
              <p:cNvPr id="2193" name="Google Shape;2193;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9" name="Google Shape;2199;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0" name="Google Shape;2200;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1" name="Google Shape;2201;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2" name="Google Shape;2202;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3" name="Google Shape;2203;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4" name="Google Shape;2204;p20"/>
            <p:cNvGrpSpPr/>
            <p:nvPr/>
          </p:nvGrpSpPr>
          <p:grpSpPr>
            <a:xfrm>
              <a:off x="4055702" y="6165007"/>
              <a:ext cx="763222" cy="359421"/>
              <a:chOff x="811985" y="3296192"/>
              <a:chExt cx="1330582" cy="626605"/>
            </a:xfrm>
          </p:grpSpPr>
          <p:sp>
            <p:nvSpPr>
              <p:cNvPr id="2205" name="Google Shape;2205;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6" name="Google Shape;2206;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9" name="Google Shape;2209;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0" name="Google Shape;2210;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16" name="Google Shape;2216;p20"/>
            <p:cNvGrpSpPr/>
            <p:nvPr/>
          </p:nvGrpSpPr>
          <p:grpSpPr>
            <a:xfrm>
              <a:off x="4531952" y="6524432"/>
              <a:ext cx="763222" cy="359421"/>
              <a:chOff x="811985" y="3296192"/>
              <a:chExt cx="1330582" cy="626605"/>
            </a:xfrm>
          </p:grpSpPr>
          <p:sp>
            <p:nvSpPr>
              <p:cNvPr id="2217" name="Google Shape;2217;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28" name="Google Shape;2228;p20"/>
            <p:cNvGrpSpPr/>
            <p:nvPr/>
          </p:nvGrpSpPr>
          <p:grpSpPr>
            <a:xfrm>
              <a:off x="4531952" y="6165007"/>
              <a:ext cx="763222" cy="359421"/>
              <a:chOff x="811985" y="3296192"/>
              <a:chExt cx="1330582" cy="626605"/>
            </a:xfrm>
          </p:grpSpPr>
          <p:sp>
            <p:nvSpPr>
              <p:cNvPr id="2229" name="Google Shape;2229;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40" name="Google Shape;2240;p20"/>
            <p:cNvGrpSpPr/>
            <p:nvPr/>
          </p:nvGrpSpPr>
          <p:grpSpPr>
            <a:xfrm>
              <a:off x="5295177" y="6524432"/>
              <a:ext cx="763222" cy="359421"/>
              <a:chOff x="811985" y="3296192"/>
              <a:chExt cx="1330582" cy="626605"/>
            </a:xfrm>
          </p:grpSpPr>
          <p:sp>
            <p:nvSpPr>
              <p:cNvPr id="2241" name="Google Shape;2241;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52" name="Google Shape;2252;p20"/>
            <p:cNvGrpSpPr/>
            <p:nvPr/>
          </p:nvGrpSpPr>
          <p:grpSpPr>
            <a:xfrm>
              <a:off x="5767877" y="6524432"/>
              <a:ext cx="763222" cy="359421"/>
              <a:chOff x="811985" y="3296192"/>
              <a:chExt cx="1330582" cy="626605"/>
            </a:xfrm>
          </p:grpSpPr>
          <p:sp>
            <p:nvSpPr>
              <p:cNvPr id="2253" name="Google Shape;2253;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4" name="Google Shape;2264;p20"/>
            <p:cNvGrpSpPr/>
            <p:nvPr/>
          </p:nvGrpSpPr>
          <p:grpSpPr>
            <a:xfrm>
              <a:off x="5295177" y="6165007"/>
              <a:ext cx="763222" cy="359421"/>
              <a:chOff x="811985" y="3296192"/>
              <a:chExt cx="1330582" cy="626605"/>
            </a:xfrm>
          </p:grpSpPr>
          <p:sp>
            <p:nvSpPr>
              <p:cNvPr id="2265" name="Google Shape;2265;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9" name="Google Shape;2269;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0" name="Google Shape;2270;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76" name="Google Shape;2276;p20"/>
            <p:cNvGrpSpPr/>
            <p:nvPr/>
          </p:nvGrpSpPr>
          <p:grpSpPr>
            <a:xfrm>
              <a:off x="5767877" y="6165007"/>
              <a:ext cx="763222" cy="359421"/>
              <a:chOff x="811985" y="3296192"/>
              <a:chExt cx="1330582" cy="626605"/>
            </a:xfrm>
          </p:grpSpPr>
          <p:sp>
            <p:nvSpPr>
              <p:cNvPr id="2277" name="Google Shape;2277;p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88" name="Google Shape;2288;p20"/>
          <p:cNvGrpSpPr/>
          <p:nvPr/>
        </p:nvGrpSpPr>
        <p:grpSpPr>
          <a:xfrm>
            <a:off x="7485518" y="4597634"/>
            <a:ext cx="2747789" cy="601531"/>
            <a:chOff x="-5289728" y="8265919"/>
            <a:chExt cx="4607292" cy="1008942"/>
          </a:xfrm>
        </p:grpSpPr>
        <p:sp>
          <p:nvSpPr>
            <p:cNvPr id="2289" name="Google Shape;2289;p20"/>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20"/>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20"/>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2" name="Google Shape;2292;p20"/>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3" name="Google Shape;2293;p2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20"/>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20"/>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20"/>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20"/>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20"/>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20"/>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2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301" name="Google Shape;2301;p20"/>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20"/>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20"/>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20"/>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20"/>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20"/>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20"/>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6173"/>
        <p:cNvGrpSpPr/>
        <p:nvPr/>
      </p:nvGrpSpPr>
      <p:grpSpPr>
        <a:xfrm>
          <a:off x="0" y="0"/>
          <a:ext cx="0" cy="0"/>
          <a:chOff x="0" y="0"/>
          <a:chExt cx="0" cy="0"/>
        </a:xfrm>
      </p:grpSpPr>
      <p:sp>
        <p:nvSpPr>
          <p:cNvPr id="26174" name="Google Shape;26174;p19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75" name="Google Shape;26175;p199"/>
          <p:cNvGrpSpPr/>
          <p:nvPr/>
        </p:nvGrpSpPr>
        <p:grpSpPr>
          <a:xfrm>
            <a:off x="51" y="4147391"/>
            <a:ext cx="9144051" cy="1409448"/>
            <a:chOff x="1648300" y="2319100"/>
            <a:chExt cx="1480075" cy="228125"/>
          </a:xfrm>
        </p:grpSpPr>
        <p:sp>
          <p:nvSpPr>
            <p:cNvPr id="26176" name="Google Shape;26176;p19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7" name="Google Shape;26177;p19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8" name="Google Shape;26178;p19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9" name="Google Shape;26179;p19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0" name="Google Shape;26180;p19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181" name="Google Shape;26181;p199"/>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2" name="Google Shape;26182;p199"/>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3" name="Google Shape;26183;p199"/>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4" name="Google Shape;26184;p199"/>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5" name="Google Shape;26185;p199"/>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86" name="Google Shape;26186;p199"/>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187" name="Google Shape;26187;p199"/>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26188" name="Google Shape;26188;p199"/>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6189"/>
        <p:cNvGrpSpPr/>
        <p:nvPr/>
      </p:nvGrpSpPr>
      <p:grpSpPr>
        <a:xfrm>
          <a:off x="0" y="0"/>
          <a:ext cx="0" cy="0"/>
          <a:chOff x="0" y="0"/>
          <a:chExt cx="0" cy="0"/>
        </a:xfrm>
      </p:grpSpPr>
      <p:sp>
        <p:nvSpPr>
          <p:cNvPr id="26190" name="Google Shape;26190;p200"/>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6191"/>
        <p:cNvGrpSpPr/>
        <p:nvPr/>
      </p:nvGrpSpPr>
      <p:grpSpPr>
        <a:xfrm>
          <a:off x="0" y="0"/>
          <a:ext cx="0" cy="0"/>
          <a:chOff x="0" y="0"/>
          <a:chExt cx="0" cy="0"/>
        </a:xfrm>
      </p:grpSpPr>
      <p:sp>
        <p:nvSpPr>
          <p:cNvPr id="26192" name="Google Shape;26192;p201"/>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6193" name="Google Shape;26193;p201"/>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6194"/>
        <p:cNvGrpSpPr/>
        <p:nvPr/>
      </p:nvGrpSpPr>
      <p:grpSpPr>
        <a:xfrm>
          <a:off x="0" y="0"/>
          <a:ext cx="0" cy="0"/>
          <a:chOff x="0" y="0"/>
          <a:chExt cx="0" cy="0"/>
        </a:xfrm>
      </p:grpSpPr>
      <p:sp>
        <p:nvSpPr>
          <p:cNvPr id="26195" name="Google Shape;26195;p202"/>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6196"/>
        <p:cNvGrpSpPr/>
        <p:nvPr/>
      </p:nvGrpSpPr>
      <p:grpSpPr>
        <a:xfrm>
          <a:off x="0" y="0"/>
          <a:ext cx="0" cy="0"/>
          <a:chOff x="0" y="0"/>
          <a:chExt cx="0" cy="0"/>
        </a:xfrm>
      </p:grpSpPr>
      <p:sp>
        <p:nvSpPr>
          <p:cNvPr id="26197" name="Google Shape;26197;p20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98" name="Google Shape;26198;p203"/>
          <p:cNvGrpSpPr/>
          <p:nvPr/>
        </p:nvGrpSpPr>
        <p:grpSpPr>
          <a:xfrm>
            <a:off x="51" y="4147391"/>
            <a:ext cx="9144051" cy="1409448"/>
            <a:chOff x="1648300" y="2319100"/>
            <a:chExt cx="1480075" cy="228125"/>
          </a:xfrm>
        </p:grpSpPr>
        <p:sp>
          <p:nvSpPr>
            <p:cNvPr id="26199" name="Google Shape;26199;p20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0" name="Google Shape;26200;p20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1" name="Google Shape;26201;p20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2" name="Google Shape;26202;p20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3" name="Google Shape;26203;p20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204" name="Google Shape;26204;p203"/>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5" name="Google Shape;26205;p203"/>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6" name="Google Shape;26206;p203"/>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7" name="Google Shape;26207;p203"/>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8" name="Google Shape;26208;p203"/>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9" name="Google Shape;26209;p203"/>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0" name="Google Shape;26210;p203"/>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1" name="Google Shape;26211;p203"/>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2" name="Google Shape;26212;p203"/>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3" name="Google Shape;26213;p203"/>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4" name="Google Shape;26214;p203"/>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5" name="Google Shape;26215;p203"/>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26216" name="Google Shape;26216;p203"/>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6217"/>
        <p:cNvGrpSpPr/>
        <p:nvPr/>
      </p:nvGrpSpPr>
      <p:grpSpPr>
        <a:xfrm>
          <a:off x="0" y="0"/>
          <a:ext cx="0" cy="0"/>
          <a:chOff x="0" y="0"/>
          <a:chExt cx="0" cy="0"/>
        </a:xfrm>
      </p:grpSpPr>
    </p:spTree>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26218"/>
        <p:cNvGrpSpPr/>
        <p:nvPr/>
      </p:nvGrpSpPr>
      <p:grpSpPr>
        <a:xfrm>
          <a:off x="0" y="0"/>
          <a:ext cx="0" cy="0"/>
          <a:chOff x="0" y="0"/>
          <a:chExt cx="0" cy="0"/>
        </a:xfrm>
      </p:grpSpPr>
      <p:sp>
        <p:nvSpPr>
          <p:cNvPr id="26219" name="Google Shape;26219;p205"/>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0" name="Google Shape;26220;p205"/>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1" name="Google Shape;26221;p205"/>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2" name="Google Shape;26222;p205"/>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3" name="Google Shape;26223;p205"/>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4" name="Google Shape;26224;p205"/>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5" name="Google Shape;26225;p205"/>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6" name="Google Shape;26226;p205"/>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27" name="Google Shape;26227;p205"/>
          <p:cNvGrpSpPr/>
          <p:nvPr/>
        </p:nvGrpSpPr>
        <p:grpSpPr>
          <a:xfrm>
            <a:off x="5724737" y="4409890"/>
            <a:ext cx="990775" cy="604497"/>
            <a:chOff x="1170428" y="5511318"/>
            <a:chExt cx="3696921" cy="2255586"/>
          </a:xfrm>
        </p:grpSpPr>
        <p:sp>
          <p:nvSpPr>
            <p:cNvPr id="26228" name="Google Shape;26228;p205"/>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9" name="Google Shape;26229;p205"/>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0" name="Google Shape;26230;p205"/>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1" name="Google Shape;26231;p205"/>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2" name="Google Shape;26232;p205"/>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3" name="Google Shape;26233;p205"/>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4" name="Google Shape;26234;p205"/>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5" name="Google Shape;26235;p205"/>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6" name="Google Shape;26236;p205"/>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7" name="Google Shape;26237;p205"/>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8" name="Google Shape;26238;p205"/>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9" name="Google Shape;26239;p205"/>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0" name="Google Shape;26240;p205"/>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1" name="Google Shape;26241;p205"/>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2" name="Google Shape;26242;p205"/>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3" name="Google Shape;26243;p20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4" name="Google Shape;26244;p20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5" name="Google Shape;26245;p205"/>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6" name="Google Shape;26246;p205"/>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7" name="Google Shape;26247;p205"/>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8" name="Google Shape;26248;p205"/>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9" name="Google Shape;26249;p205"/>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0" name="Google Shape;26250;p205"/>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1" name="Google Shape;26251;p205"/>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2" name="Google Shape;26252;p205"/>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3" name="Google Shape;26253;p205"/>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4" name="Google Shape;26254;p205"/>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5" name="Google Shape;26255;p205"/>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6" name="Google Shape;26256;p20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7" name="Google Shape;26257;p20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8" name="Google Shape;26258;p205"/>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9" name="Google Shape;26259;p205"/>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0" name="Google Shape;26260;p205"/>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1" name="Google Shape;26261;p205"/>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2" name="Google Shape;26262;p205"/>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3" name="Google Shape;26263;p205"/>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4" name="Google Shape;26264;p205"/>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5" name="Google Shape;26265;p205"/>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6" name="Google Shape;26266;p205"/>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7" name="Google Shape;26267;p205"/>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8" name="Google Shape;26268;p205"/>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9" name="Google Shape;26269;p205"/>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0" name="Google Shape;26270;p205"/>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1" name="Google Shape;26271;p205"/>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2" name="Google Shape;26272;p205"/>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273" name="Google Shape;26273;p205"/>
          <p:cNvGrpSpPr/>
          <p:nvPr/>
        </p:nvGrpSpPr>
        <p:grpSpPr>
          <a:xfrm flipH="1">
            <a:off x="8430777" y="3024427"/>
            <a:ext cx="1613386" cy="1002334"/>
            <a:chOff x="7066048" y="5880595"/>
            <a:chExt cx="1977916" cy="1228802"/>
          </a:xfrm>
        </p:grpSpPr>
        <p:sp>
          <p:nvSpPr>
            <p:cNvPr id="26274" name="Google Shape;26274;p205"/>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5" name="Google Shape;26275;p205"/>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6" name="Google Shape;26276;p205"/>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7" name="Google Shape;26277;p205"/>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8" name="Google Shape;26278;p205"/>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9" name="Google Shape;26279;p205"/>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0" name="Google Shape;26280;p205"/>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1" name="Google Shape;26281;p205"/>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2" name="Google Shape;26282;p205"/>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3" name="Google Shape;26283;p205"/>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4" name="Google Shape;26284;p205"/>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5" name="Google Shape;26285;p205"/>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6" name="Google Shape;26286;p205"/>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287" name="Google Shape;26287;p205"/>
            <p:cNvGrpSpPr/>
            <p:nvPr/>
          </p:nvGrpSpPr>
          <p:grpSpPr>
            <a:xfrm>
              <a:off x="8345142" y="6766420"/>
              <a:ext cx="698822" cy="329093"/>
              <a:chOff x="811985" y="3296192"/>
              <a:chExt cx="1330582" cy="626605"/>
            </a:xfrm>
          </p:grpSpPr>
          <p:sp>
            <p:nvSpPr>
              <p:cNvPr id="26288" name="Google Shape;26288;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9" name="Google Shape;26289;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0" name="Google Shape;26290;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1" name="Google Shape;26291;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2" name="Google Shape;26292;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3" name="Google Shape;26293;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4" name="Google Shape;26294;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5" name="Google Shape;26295;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6" name="Google Shape;26296;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7" name="Google Shape;26297;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8" name="Google Shape;26298;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299" name="Google Shape;26299;p205"/>
          <p:cNvGrpSpPr/>
          <p:nvPr/>
        </p:nvGrpSpPr>
        <p:grpSpPr>
          <a:xfrm>
            <a:off x="7307795" y="4293016"/>
            <a:ext cx="2245179" cy="821268"/>
            <a:chOff x="6888251" y="5531870"/>
            <a:chExt cx="2586910" cy="946161"/>
          </a:xfrm>
        </p:grpSpPr>
        <p:grpSp>
          <p:nvGrpSpPr>
            <p:cNvPr id="26300" name="Google Shape;26300;p205"/>
            <p:cNvGrpSpPr/>
            <p:nvPr/>
          </p:nvGrpSpPr>
          <p:grpSpPr>
            <a:xfrm>
              <a:off x="6888251" y="6162661"/>
              <a:ext cx="669682" cy="315371"/>
              <a:chOff x="811985" y="3296192"/>
              <a:chExt cx="1330582" cy="626605"/>
            </a:xfrm>
          </p:grpSpPr>
          <p:sp>
            <p:nvSpPr>
              <p:cNvPr id="26301" name="Google Shape;26301;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2" name="Google Shape;26302;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3" name="Google Shape;26303;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4" name="Google Shape;26304;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5" name="Google Shape;26305;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6" name="Google Shape;26306;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7" name="Google Shape;26307;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8" name="Google Shape;26308;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9" name="Google Shape;26309;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0" name="Google Shape;26310;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1" name="Google Shape;26311;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12" name="Google Shape;26312;p205"/>
            <p:cNvGrpSpPr/>
            <p:nvPr/>
          </p:nvGrpSpPr>
          <p:grpSpPr>
            <a:xfrm>
              <a:off x="7303045" y="6162661"/>
              <a:ext cx="669682" cy="315371"/>
              <a:chOff x="811985" y="3296192"/>
              <a:chExt cx="1330582" cy="626605"/>
            </a:xfrm>
          </p:grpSpPr>
          <p:sp>
            <p:nvSpPr>
              <p:cNvPr id="26313" name="Google Shape;26313;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4" name="Google Shape;26314;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5" name="Google Shape;26315;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6" name="Google Shape;26316;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7" name="Google Shape;26317;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8" name="Google Shape;26318;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9" name="Google Shape;26319;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0" name="Google Shape;26320;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1" name="Google Shape;26321;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2" name="Google Shape;26322;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3" name="Google Shape;26323;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24" name="Google Shape;26324;p205"/>
            <p:cNvGrpSpPr/>
            <p:nvPr/>
          </p:nvGrpSpPr>
          <p:grpSpPr>
            <a:xfrm>
              <a:off x="7303045" y="5847265"/>
              <a:ext cx="669682" cy="315371"/>
              <a:chOff x="811985" y="3296192"/>
              <a:chExt cx="1330582" cy="626605"/>
            </a:xfrm>
          </p:grpSpPr>
          <p:sp>
            <p:nvSpPr>
              <p:cNvPr id="26325" name="Google Shape;26325;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6" name="Google Shape;26326;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7" name="Google Shape;26327;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8" name="Google Shape;26328;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29" name="Google Shape;26329;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0" name="Google Shape;26330;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1" name="Google Shape;26331;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2" name="Google Shape;26332;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3" name="Google Shape;26333;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4" name="Google Shape;26334;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5" name="Google Shape;26335;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36" name="Google Shape;26336;p205"/>
            <p:cNvGrpSpPr/>
            <p:nvPr/>
          </p:nvGrpSpPr>
          <p:grpSpPr>
            <a:xfrm>
              <a:off x="7720955" y="6162661"/>
              <a:ext cx="669682" cy="315371"/>
              <a:chOff x="811985" y="3296192"/>
              <a:chExt cx="1330582" cy="626605"/>
            </a:xfrm>
          </p:grpSpPr>
          <p:sp>
            <p:nvSpPr>
              <p:cNvPr id="26337" name="Google Shape;26337;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8" name="Google Shape;26338;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39" name="Google Shape;26339;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0" name="Google Shape;26340;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1" name="Google Shape;26341;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2" name="Google Shape;26342;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3" name="Google Shape;26343;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4" name="Google Shape;26344;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5" name="Google Shape;26345;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6" name="Google Shape;26346;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7" name="Google Shape;26347;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48" name="Google Shape;26348;p205"/>
            <p:cNvGrpSpPr/>
            <p:nvPr/>
          </p:nvGrpSpPr>
          <p:grpSpPr>
            <a:xfrm>
              <a:off x="7720955" y="5847265"/>
              <a:ext cx="669682" cy="315371"/>
              <a:chOff x="811985" y="3296192"/>
              <a:chExt cx="1330582" cy="626605"/>
            </a:xfrm>
          </p:grpSpPr>
          <p:sp>
            <p:nvSpPr>
              <p:cNvPr id="26349" name="Google Shape;26349;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0" name="Google Shape;26350;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1" name="Google Shape;26351;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2" name="Google Shape;26352;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3" name="Google Shape;26353;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4" name="Google Shape;26354;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5" name="Google Shape;26355;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6" name="Google Shape;26356;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7" name="Google Shape;26357;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8" name="Google Shape;26358;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9" name="Google Shape;26359;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60" name="Google Shape;26360;p205"/>
            <p:cNvGrpSpPr/>
            <p:nvPr/>
          </p:nvGrpSpPr>
          <p:grpSpPr>
            <a:xfrm>
              <a:off x="8390684" y="6162661"/>
              <a:ext cx="669682" cy="315371"/>
              <a:chOff x="811985" y="3296192"/>
              <a:chExt cx="1330582" cy="626605"/>
            </a:xfrm>
          </p:grpSpPr>
          <p:sp>
            <p:nvSpPr>
              <p:cNvPr id="26361" name="Google Shape;26361;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2" name="Google Shape;26362;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3" name="Google Shape;26363;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4" name="Google Shape;26364;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5" name="Google Shape;26365;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6" name="Google Shape;26366;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7" name="Google Shape;26367;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8" name="Google Shape;26368;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9" name="Google Shape;26369;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0" name="Google Shape;26370;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1" name="Google Shape;26371;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72" name="Google Shape;26372;p205"/>
            <p:cNvGrpSpPr/>
            <p:nvPr/>
          </p:nvGrpSpPr>
          <p:grpSpPr>
            <a:xfrm>
              <a:off x="8805479" y="6162661"/>
              <a:ext cx="669682" cy="315371"/>
              <a:chOff x="811985" y="3296192"/>
              <a:chExt cx="1330582" cy="626605"/>
            </a:xfrm>
          </p:grpSpPr>
          <p:sp>
            <p:nvSpPr>
              <p:cNvPr id="26373" name="Google Shape;26373;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4" name="Google Shape;26374;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5" name="Google Shape;26375;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6" name="Google Shape;26376;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7" name="Google Shape;26377;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8" name="Google Shape;26378;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9" name="Google Shape;26379;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0" name="Google Shape;26380;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1" name="Google Shape;26381;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2" name="Google Shape;26382;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3" name="Google Shape;26383;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84" name="Google Shape;26384;p205"/>
            <p:cNvGrpSpPr/>
            <p:nvPr/>
          </p:nvGrpSpPr>
          <p:grpSpPr>
            <a:xfrm>
              <a:off x="8390684" y="5847265"/>
              <a:ext cx="669682" cy="315371"/>
              <a:chOff x="811985" y="3296192"/>
              <a:chExt cx="1330582" cy="626605"/>
            </a:xfrm>
          </p:grpSpPr>
          <p:sp>
            <p:nvSpPr>
              <p:cNvPr id="26385" name="Google Shape;26385;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6" name="Google Shape;26386;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7" name="Google Shape;26387;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8" name="Google Shape;26388;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9" name="Google Shape;26389;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0" name="Google Shape;26390;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1" name="Google Shape;26391;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2" name="Google Shape;26392;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3" name="Google Shape;26393;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4" name="Google Shape;26394;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5" name="Google Shape;26395;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396" name="Google Shape;26396;p205"/>
            <p:cNvGrpSpPr/>
            <p:nvPr/>
          </p:nvGrpSpPr>
          <p:grpSpPr>
            <a:xfrm>
              <a:off x="8805479" y="5847265"/>
              <a:ext cx="669682" cy="315371"/>
              <a:chOff x="811985" y="3296192"/>
              <a:chExt cx="1330582" cy="626605"/>
            </a:xfrm>
          </p:grpSpPr>
          <p:sp>
            <p:nvSpPr>
              <p:cNvPr id="26397" name="Google Shape;26397;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8" name="Google Shape;26398;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9" name="Google Shape;26399;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0" name="Google Shape;26400;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1" name="Google Shape;26401;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2" name="Google Shape;26402;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3" name="Google Shape;26403;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4" name="Google Shape;26404;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5" name="Google Shape;26405;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6" name="Google Shape;26406;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7" name="Google Shape;26407;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08" name="Google Shape;26408;p205"/>
            <p:cNvGrpSpPr/>
            <p:nvPr/>
          </p:nvGrpSpPr>
          <p:grpSpPr>
            <a:xfrm>
              <a:off x="8390684" y="5531870"/>
              <a:ext cx="669682" cy="315371"/>
              <a:chOff x="811985" y="3296192"/>
              <a:chExt cx="1330582" cy="626605"/>
            </a:xfrm>
          </p:grpSpPr>
          <p:sp>
            <p:nvSpPr>
              <p:cNvPr id="26409" name="Google Shape;26409;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0" name="Google Shape;26410;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1" name="Google Shape;26411;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2" name="Google Shape;26412;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3" name="Google Shape;26413;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4" name="Google Shape;26414;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5" name="Google Shape;26415;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6" name="Google Shape;26416;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7" name="Google Shape;26417;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8" name="Google Shape;26418;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9" name="Google Shape;26419;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20" name="Google Shape;26420;p205"/>
            <p:cNvGrpSpPr/>
            <p:nvPr/>
          </p:nvGrpSpPr>
          <p:grpSpPr>
            <a:xfrm>
              <a:off x="8805479" y="5531870"/>
              <a:ext cx="669682" cy="315371"/>
              <a:chOff x="811985" y="3296192"/>
              <a:chExt cx="1330582" cy="626605"/>
            </a:xfrm>
          </p:grpSpPr>
          <p:sp>
            <p:nvSpPr>
              <p:cNvPr id="26421" name="Google Shape;26421;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2" name="Google Shape;26422;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3" name="Google Shape;26423;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4" name="Google Shape;26424;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5" name="Google Shape;26425;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6" name="Google Shape;26426;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7" name="Google Shape;26427;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8" name="Google Shape;26428;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9" name="Google Shape;26429;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0" name="Google Shape;26430;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1" name="Google Shape;26431;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432" name="Google Shape;26432;p205"/>
          <p:cNvGrpSpPr/>
          <p:nvPr/>
        </p:nvGrpSpPr>
        <p:grpSpPr>
          <a:xfrm flipH="1">
            <a:off x="1678275" y="4509915"/>
            <a:ext cx="990775" cy="604497"/>
            <a:chOff x="1170428" y="5511318"/>
            <a:chExt cx="3696921" cy="2255586"/>
          </a:xfrm>
        </p:grpSpPr>
        <p:sp>
          <p:nvSpPr>
            <p:cNvPr id="26433" name="Google Shape;26433;p205"/>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4" name="Google Shape;26434;p205"/>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5" name="Google Shape;26435;p205"/>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6" name="Google Shape;26436;p205"/>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7" name="Google Shape;26437;p205"/>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8" name="Google Shape;26438;p205"/>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9" name="Google Shape;26439;p205"/>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0" name="Google Shape;26440;p205"/>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1" name="Google Shape;26441;p205"/>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2" name="Google Shape;26442;p205"/>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3" name="Google Shape;26443;p205"/>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4" name="Google Shape;26444;p205"/>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5" name="Google Shape;26445;p205"/>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6" name="Google Shape;26446;p205"/>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7" name="Google Shape;26447;p205"/>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8" name="Google Shape;26448;p20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49" name="Google Shape;26449;p20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0" name="Google Shape;26450;p205"/>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1" name="Google Shape;26451;p205"/>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2" name="Google Shape;26452;p205"/>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3" name="Google Shape;26453;p205"/>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4" name="Google Shape;26454;p205"/>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5" name="Google Shape;26455;p205"/>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6" name="Google Shape;26456;p205"/>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7" name="Google Shape;26457;p205"/>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8" name="Google Shape;26458;p205"/>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59" name="Google Shape;26459;p205"/>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0" name="Google Shape;26460;p205"/>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1" name="Google Shape;26461;p20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2" name="Google Shape;26462;p20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3" name="Google Shape;26463;p205"/>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4" name="Google Shape;26464;p205"/>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5" name="Google Shape;26465;p205"/>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6" name="Google Shape;26466;p205"/>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7" name="Google Shape;26467;p205"/>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8" name="Google Shape;26468;p205"/>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69" name="Google Shape;26469;p205"/>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0" name="Google Shape;26470;p205"/>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1" name="Google Shape;26471;p205"/>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2" name="Google Shape;26472;p205"/>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3" name="Google Shape;26473;p205"/>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4" name="Google Shape;26474;p205"/>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5" name="Google Shape;26475;p205"/>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6" name="Google Shape;26476;p205"/>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7" name="Google Shape;26477;p205"/>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478" name="Google Shape;26478;p205"/>
          <p:cNvGrpSpPr/>
          <p:nvPr/>
        </p:nvGrpSpPr>
        <p:grpSpPr>
          <a:xfrm>
            <a:off x="-533735" y="3332806"/>
            <a:ext cx="990936" cy="615630"/>
            <a:chOff x="7066048" y="5880595"/>
            <a:chExt cx="1977916" cy="1228802"/>
          </a:xfrm>
        </p:grpSpPr>
        <p:sp>
          <p:nvSpPr>
            <p:cNvPr id="26479" name="Google Shape;26479;p205"/>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0" name="Google Shape;26480;p205"/>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1" name="Google Shape;26481;p205"/>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2" name="Google Shape;26482;p205"/>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3" name="Google Shape;26483;p205"/>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4" name="Google Shape;26484;p205"/>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5" name="Google Shape;26485;p205"/>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6" name="Google Shape;26486;p205"/>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7" name="Google Shape;26487;p205"/>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8" name="Google Shape;26488;p205"/>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9" name="Google Shape;26489;p205"/>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0" name="Google Shape;26490;p205"/>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1" name="Google Shape;26491;p205"/>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92" name="Google Shape;26492;p205"/>
            <p:cNvGrpSpPr/>
            <p:nvPr/>
          </p:nvGrpSpPr>
          <p:grpSpPr>
            <a:xfrm>
              <a:off x="8345142" y="6766420"/>
              <a:ext cx="698822" cy="329093"/>
              <a:chOff x="811985" y="3296192"/>
              <a:chExt cx="1330582" cy="626605"/>
            </a:xfrm>
          </p:grpSpPr>
          <p:sp>
            <p:nvSpPr>
              <p:cNvPr id="26493" name="Google Shape;26493;p20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4" name="Google Shape;26494;p20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5" name="Google Shape;26495;p20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6" name="Google Shape;26496;p20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7" name="Google Shape;26497;p20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8" name="Google Shape;26498;p20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9" name="Google Shape;26499;p20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0" name="Google Shape;26500;p20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1" name="Google Shape;26501;p20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2" name="Google Shape;26502;p20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3" name="Google Shape;26503;p20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504" name="Google Shape;26504;p20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505" name="Google Shape;26505;p205"/>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06" name="Google Shape;26506;p205"/>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07" name="Google Shape;26507;p205"/>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08" name="Google Shape;26508;p205"/>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09" name="Google Shape;26509;p205"/>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10" name="Google Shape;26510;p205"/>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6511" name="Google Shape;26511;p205"/>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6512" name="Google Shape;26512;p205"/>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6513" name="Google Shape;26513;p205"/>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6514" name="Google Shape;26514;p205"/>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6515" name="Google Shape;26515;p205"/>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6516" name="Google Shape;26516;p205"/>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26517"/>
        <p:cNvGrpSpPr/>
        <p:nvPr/>
      </p:nvGrpSpPr>
      <p:grpSpPr>
        <a:xfrm>
          <a:off x="0" y="0"/>
          <a:ext cx="0" cy="0"/>
          <a:chOff x="0" y="0"/>
          <a:chExt cx="0" cy="0"/>
        </a:xfrm>
      </p:grpSpPr>
      <p:sp>
        <p:nvSpPr>
          <p:cNvPr id="26518" name="Google Shape;26518;p206"/>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19" name="Google Shape;26519;p206"/>
          <p:cNvGrpSpPr/>
          <p:nvPr/>
        </p:nvGrpSpPr>
        <p:grpSpPr>
          <a:xfrm>
            <a:off x="51" y="4147391"/>
            <a:ext cx="9144051" cy="1409448"/>
            <a:chOff x="1648300" y="2319100"/>
            <a:chExt cx="1480075" cy="228125"/>
          </a:xfrm>
        </p:grpSpPr>
        <p:sp>
          <p:nvSpPr>
            <p:cNvPr id="26520" name="Google Shape;26520;p206"/>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1" name="Google Shape;26521;p206"/>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2" name="Google Shape;26522;p206"/>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3" name="Google Shape;26523;p206"/>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4" name="Google Shape;26524;p206"/>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25" name="Google Shape;26525;p206"/>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6" name="Google Shape;26526;p206"/>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7" name="Google Shape;26527;p206"/>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8" name="Google Shape;26528;p206"/>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29" name="Google Shape;26529;p206"/>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0" name="Google Shape;26530;p206"/>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1" name="Google Shape;26531;p206"/>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2" name="Google Shape;26532;p206"/>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3" name="Google Shape;26533;p206"/>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534" name="Google Shape;26534;p206"/>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26535"/>
        <p:cNvGrpSpPr/>
        <p:nvPr/>
      </p:nvGrpSpPr>
      <p:grpSpPr>
        <a:xfrm>
          <a:off x="0" y="0"/>
          <a:ext cx="0" cy="0"/>
          <a:chOff x="0" y="0"/>
          <a:chExt cx="0" cy="0"/>
        </a:xfrm>
      </p:grpSpPr>
      <p:sp>
        <p:nvSpPr>
          <p:cNvPr id="26536" name="Google Shape;26536;p207"/>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7" name="Google Shape;26537;p207"/>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38" name="Google Shape;26538;p20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39" name="Google Shape;26539;p207"/>
          <p:cNvGrpSpPr/>
          <p:nvPr/>
        </p:nvGrpSpPr>
        <p:grpSpPr>
          <a:xfrm>
            <a:off x="76" y="4603991"/>
            <a:ext cx="9144051" cy="1409448"/>
            <a:chOff x="1648300" y="2319100"/>
            <a:chExt cx="1480075" cy="228125"/>
          </a:xfrm>
        </p:grpSpPr>
        <p:sp>
          <p:nvSpPr>
            <p:cNvPr id="26540" name="Google Shape;26540;p20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1" name="Google Shape;26541;p20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2" name="Google Shape;26542;p20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3" name="Google Shape;26543;p20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4" name="Google Shape;26544;p20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45" name="Google Shape;26545;p207"/>
          <p:cNvGrpSpPr/>
          <p:nvPr/>
        </p:nvGrpSpPr>
        <p:grpSpPr>
          <a:xfrm>
            <a:off x="622848" y="4570601"/>
            <a:ext cx="1223755" cy="447698"/>
            <a:chOff x="5331602" y="3459769"/>
            <a:chExt cx="2948097" cy="1078271"/>
          </a:xfrm>
        </p:grpSpPr>
        <p:grpSp>
          <p:nvGrpSpPr>
            <p:cNvPr id="26546" name="Google Shape;26546;p207"/>
            <p:cNvGrpSpPr/>
            <p:nvPr/>
          </p:nvGrpSpPr>
          <p:grpSpPr>
            <a:xfrm>
              <a:off x="5331602" y="4178619"/>
              <a:ext cx="763222" cy="359421"/>
              <a:chOff x="811985" y="3296192"/>
              <a:chExt cx="1330582" cy="626605"/>
            </a:xfrm>
          </p:grpSpPr>
          <p:sp>
            <p:nvSpPr>
              <p:cNvPr id="26547" name="Google Shape;26547;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8" name="Google Shape;26548;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49" name="Google Shape;26549;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0" name="Google Shape;26550;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1" name="Google Shape;26551;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2" name="Google Shape;26552;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3" name="Google Shape;26553;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4" name="Google Shape;26554;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5" name="Google Shape;26555;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6" name="Google Shape;26556;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7" name="Google Shape;26557;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58" name="Google Shape;26558;p207"/>
            <p:cNvGrpSpPr/>
            <p:nvPr/>
          </p:nvGrpSpPr>
          <p:grpSpPr>
            <a:xfrm>
              <a:off x="5804302" y="4178619"/>
              <a:ext cx="763222" cy="359421"/>
              <a:chOff x="811985" y="3296192"/>
              <a:chExt cx="1330582" cy="626605"/>
            </a:xfrm>
          </p:grpSpPr>
          <p:sp>
            <p:nvSpPr>
              <p:cNvPr id="26559" name="Google Shape;26559;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0" name="Google Shape;26560;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1" name="Google Shape;26561;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2" name="Google Shape;26562;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3" name="Google Shape;26563;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4" name="Google Shape;26564;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5" name="Google Shape;26565;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6" name="Google Shape;26566;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7" name="Google Shape;26567;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8" name="Google Shape;26568;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9" name="Google Shape;26569;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70" name="Google Shape;26570;p207"/>
            <p:cNvGrpSpPr/>
            <p:nvPr/>
          </p:nvGrpSpPr>
          <p:grpSpPr>
            <a:xfrm>
              <a:off x="5331602" y="3819194"/>
              <a:ext cx="763222" cy="359421"/>
              <a:chOff x="811985" y="3296192"/>
              <a:chExt cx="1330582" cy="626605"/>
            </a:xfrm>
          </p:grpSpPr>
          <p:sp>
            <p:nvSpPr>
              <p:cNvPr id="26571" name="Google Shape;26571;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2" name="Google Shape;26572;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3" name="Google Shape;26573;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4" name="Google Shape;26574;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5" name="Google Shape;26575;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6" name="Google Shape;26576;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7" name="Google Shape;26577;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8" name="Google Shape;26578;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9" name="Google Shape;26579;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0" name="Google Shape;26580;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1" name="Google Shape;26581;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82" name="Google Shape;26582;p207"/>
            <p:cNvGrpSpPr/>
            <p:nvPr/>
          </p:nvGrpSpPr>
          <p:grpSpPr>
            <a:xfrm>
              <a:off x="5804302" y="3819194"/>
              <a:ext cx="763222" cy="359421"/>
              <a:chOff x="811985" y="3296192"/>
              <a:chExt cx="1330582" cy="626605"/>
            </a:xfrm>
          </p:grpSpPr>
          <p:sp>
            <p:nvSpPr>
              <p:cNvPr id="26583" name="Google Shape;26583;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4" name="Google Shape;26584;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5" name="Google Shape;26585;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6" name="Google Shape;26586;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7" name="Google Shape;26587;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8" name="Google Shape;26588;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9" name="Google Shape;26589;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0" name="Google Shape;26590;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1" name="Google Shape;26591;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2" name="Google Shape;26592;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3" name="Google Shape;26593;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594" name="Google Shape;26594;p207"/>
            <p:cNvGrpSpPr/>
            <p:nvPr/>
          </p:nvGrpSpPr>
          <p:grpSpPr>
            <a:xfrm>
              <a:off x="6280552" y="4178619"/>
              <a:ext cx="763222" cy="359421"/>
              <a:chOff x="811985" y="3296192"/>
              <a:chExt cx="1330582" cy="626605"/>
            </a:xfrm>
          </p:grpSpPr>
          <p:sp>
            <p:nvSpPr>
              <p:cNvPr id="26595" name="Google Shape;26595;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6" name="Google Shape;26596;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7" name="Google Shape;26597;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8" name="Google Shape;26598;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9" name="Google Shape;26599;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0" name="Google Shape;26600;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1" name="Google Shape;26601;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2" name="Google Shape;26602;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3" name="Google Shape;26603;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4" name="Google Shape;26604;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5" name="Google Shape;26605;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06" name="Google Shape;26606;p207"/>
            <p:cNvGrpSpPr/>
            <p:nvPr/>
          </p:nvGrpSpPr>
          <p:grpSpPr>
            <a:xfrm>
              <a:off x="6280552" y="3819194"/>
              <a:ext cx="763222" cy="359421"/>
              <a:chOff x="811985" y="3296192"/>
              <a:chExt cx="1330582" cy="626605"/>
            </a:xfrm>
          </p:grpSpPr>
          <p:sp>
            <p:nvSpPr>
              <p:cNvPr id="26607" name="Google Shape;26607;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8" name="Google Shape;26608;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9" name="Google Shape;26609;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0" name="Google Shape;26610;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1" name="Google Shape;26611;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2" name="Google Shape;26612;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3" name="Google Shape;26613;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4" name="Google Shape;26614;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5" name="Google Shape;26615;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6" name="Google Shape;26616;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7" name="Google Shape;26617;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18" name="Google Shape;26618;p207"/>
            <p:cNvGrpSpPr/>
            <p:nvPr/>
          </p:nvGrpSpPr>
          <p:grpSpPr>
            <a:xfrm>
              <a:off x="7043777" y="4178619"/>
              <a:ext cx="763222" cy="359421"/>
              <a:chOff x="811985" y="3296192"/>
              <a:chExt cx="1330582" cy="626605"/>
            </a:xfrm>
          </p:grpSpPr>
          <p:sp>
            <p:nvSpPr>
              <p:cNvPr id="26619" name="Google Shape;26619;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0" name="Google Shape;26620;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1" name="Google Shape;26621;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2" name="Google Shape;26622;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3" name="Google Shape;26623;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4" name="Google Shape;26624;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5" name="Google Shape;26625;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6" name="Google Shape;26626;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7" name="Google Shape;26627;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8" name="Google Shape;26628;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9" name="Google Shape;26629;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30" name="Google Shape;26630;p207"/>
            <p:cNvGrpSpPr/>
            <p:nvPr/>
          </p:nvGrpSpPr>
          <p:grpSpPr>
            <a:xfrm>
              <a:off x="7516477" y="4178619"/>
              <a:ext cx="763222" cy="359421"/>
              <a:chOff x="811985" y="3296192"/>
              <a:chExt cx="1330582" cy="626605"/>
            </a:xfrm>
          </p:grpSpPr>
          <p:sp>
            <p:nvSpPr>
              <p:cNvPr id="26631" name="Google Shape;26631;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2" name="Google Shape;26632;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3" name="Google Shape;26633;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4" name="Google Shape;26634;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5" name="Google Shape;26635;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6" name="Google Shape;26636;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7" name="Google Shape;26637;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8" name="Google Shape;26638;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9" name="Google Shape;26639;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0" name="Google Shape;26640;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1" name="Google Shape;26641;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42" name="Google Shape;26642;p207"/>
            <p:cNvGrpSpPr/>
            <p:nvPr/>
          </p:nvGrpSpPr>
          <p:grpSpPr>
            <a:xfrm>
              <a:off x="7043777" y="3819194"/>
              <a:ext cx="763222" cy="359421"/>
              <a:chOff x="811985" y="3296192"/>
              <a:chExt cx="1330582" cy="626605"/>
            </a:xfrm>
          </p:grpSpPr>
          <p:sp>
            <p:nvSpPr>
              <p:cNvPr id="26643" name="Google Shape;26643;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4" name="Google Shape;26644;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5" name="Google Shape;26645;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6" name="Google Shape;26646;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7" name="Google Shape;26647;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8" name="Google Shape;26648;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9" name="Google Shape;26649;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0" name="Google Shape;26650;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1" name="Google Shape;26651;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2" name="Google Shape;26652;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3" name="Google Shape;26653;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4" name="Google Shape;26654;p207"/>
            <p:cNvGrpSpPr/>
            <p:nvPr/>
          </p:nvGrpSpPr>
          <p:grpSpPr>
            <a:xfrm>
              <a:off x="7516477" y="3819194"/>
              <a:ext cx="763222" cy="359421"/>
              <a:chOff x="811985" y="3296192"/>
              <a:chExt cx="1330582" cy="626605"/>
            </a:xfrm>
          </p:grpSpPr>
          <p:sp>
            <p:nvSpPr>
              <p:cNvPr id="26655" name="Google Shape;26655;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6" name="Google Shape;26656;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7" name="Google Shape;26657;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8" name="Google Shape;26658;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59" name="Google Shape;26659;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0" name="Google Shape;26660;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1" name="Google Shape;26661;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2" name="Google Shape;26662;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3" name="Google Shape;26663;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4" name="Google Shape;26664;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5" name="Google Shape;26665;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66" name="Google Shape;26666;p207"/>
            <p:cNvGrpSpPr/>
            <p:nvPr/>
          </p:nvGrpSpPr>
          <p:grpSpPr>
            <a:xfrm>
              <a:off x="6280552" y="3459769"/>
              <a:ext cx="763222" cy="359421"/>
              <a:chOff x="811985" y="3296192"/>
              <a:chExt cx="1330582" cy="626605"/>
            </a:xfrm>
          </p:grpSpPr>
          <p:sp>
            <p:nvSpPr>
              <p:cNvPr id="26667" name="Google Shape;26667;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8" name="Google Shape;26668;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69" name="Google Shape;26669;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0" name="Google Shape;26670;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1" name="Google Shape;26671;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2" name="Google Shape;26672;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3" name="Google Shape;26673;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4" name="Google Shape;26674;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5" name="Google Shape;26675;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6" name="Google Shape;26676;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7" name="Google Shape;26677;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78" name="Google Shape;26678;p207"/>
            <p:cNvGrpSpPr/>
            <p:nvPr/>
          </p:nvGrpSpPr>
          <p:grpSpPr>
            <a:xfrm>
              <a:off x="7043777" y="3459769"/>
              <a:ext cx="763222" cy="359421"/>
              <a:chOff x="811985" y="3296192"/>
              <a:chExt cx="1330582" cy="626605"/>
            </a:xfrm>
          </p:grpSpPr>
          <p:sp>
            <p:nvSpPr>
              <p:cNvPr id="26679" name="Google Shape;26679;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0" name="Google Shape;26680;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1" name="Google Shape;26681;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2" name="Google Shape;26682;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3" name="Google Shape;26683;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4" name="Google Shape;26684;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5" name="Google Shape;26685;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6" name="Google Shape;26686;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7" name="Google Shape;26687;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8" name="Google Shape;26688;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9" name="Google Shape;26689;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90" name="Google Shape;26690;p207"/>
            <p:cNvGrpSpPr/>
            <p:nvPr/>
          </p:nvGrpSpPr>
          <p:grpSpPr>
            <a:xfrm>
              <a:off x="7516477" y="3459769"/>
              <a:ext cx="763222" cy="359421"/>
              <a:chOff x="811985" y="3296192"/>
              <a:chExt cx="1330582" cy="626605"/>
            </a:xfrm>
          </p:grpSpPr>
          <p:sp>
            <p:nvSpPr>
              <p:cNvPr id="26691" name="Google Shape;26691;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2" name="Google Shape;26692;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3" name="Google Shape;26693;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4" name="Google Shape;26694;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5" name="Google Shape;26695;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6" name="Google Shape;26696;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7" name="Google Shape;26697;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8" name="Google Shape;26698;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9" name="Google Shape;26699;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0" name="Google Shape;26700;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1" name="Google Shape;26701;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702" name="Google Shape;26702;p207"/>
          <p:cNvGrpSpPr/>
          <p:nvPr/>
        </p:nvGrpSpPr>
        <p:grpSpPr>
          <a:xfrm>
            <a:off x="191340" y="4697848"/>
            <a:ext cx="2226832" cy="445663"/>
            <a:chOff x="3844788" y="3789525"/>
            <a:chExt cx="3388878" cy="678124"/>
          </a:xfrm>
        </p:grpSpPr>
        <p:sp>
          <p:nvSpPr>
            <p:cNvPr id="26703" name="Google Shape;26703;p20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4" name="Google Shape;26704;p20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5" name="Google Shape;26705;p20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6" name="Google Shape;26706;p20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7" name="Google Shape;26707;p20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08" name="Google Shape;26708;p207"/>
          <p:cNvGrpSpPr/>
          <p:nvPr/>
        </p:nvGrpSpPr>
        <p:grpSpPr>
          <a:xfrm>
            <a:off x="6784663" y="4604091"/>
            <a:ext cx="1803066" cy="360856"/>
            <a:chOff x="6105603" y="6561295"/>
            <a:chExt cx="2226832" cy="445667"/>
          </a:xfrm>
        </p:grpSpPr>
        <p:grpSp>
          <p:nvGrpSpPr>
            <p:cNvPr id="26709" name="Google Shape;26709;p207"/>
            <p:cNvGrpSpPr/>
            <p:nvPr/>
          </p:nvGrpSpPr>
          <p:grpSpPr>
            <a:xfrm flipH="1">
              <a:off x="6607147" y="6561295"/>
              <a:ext cx="1223753" cy="298491"/>
              <a:chOff x="6607147" y="6458520"/>
              <a:chExt cx="1223753" cy="298491"/>
            </a:xfrm>
          </p:grpSpPr>
          <p:grpSp>
            <p:nvGrpSpPr>
              <p:cNvPr id="26710" name="Google Shape;26710;p207"/>
              <p:cNvGrpSpPr/>
              <p:nvPr/>
            </p:nvGrpSpPr>
            <p:grpSpPr>
              <a:xfrm>
                <a:off x="6607147" y="6607753"/>
                <a:ext cx="316812" cy="149257"/>
                <a:chOff x="811985" y="3296192"/>
                <a:chExt cx="1330582" cy="626605"/>
              </a:xfrm>
            </p:grpSpPr>
            <p:sp>
              <p:nvSpPr>
                <p:cNvPr id="26711" name="Google Shape;26711;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2" name="Google Shape;26712;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3" name="Google Shape;26713;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4" name="Google Shape;26714;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5" name="Google Shape;26715;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6" name="Google Shape;26716;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7" name="Google Shape;26717;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8" name="Google Shape;26718;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9" name="Google Shape;26719;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0" name="Google Shape;26720;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1" name="Google Shape;26721;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22" name="Google Shape;26722;p207"/>
              <p:cNvGrpSpPr/>
              <p:nvPr/>
            </p:nvGrpSpPr>
            <p:grpSpPr>
              <a:xfrm>
                <a:off x="6803364" y="6607753"/>
                <a:ext cx="316812" cy="149257"/>
                <a:chOff x="811985" y="3296192"/>
                <a:chExt cx="1330582" cy="626605"/>
              </a:xfrm>
            </p:grpSpPr>
            <p:sp>
              <p:nvSpPr>
                <p:cNvPr id="26723" name="Google Shape;26723;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4" name="Google Shape;26724;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5" name="Google Shape;26725;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6" name="Google Shape;26726;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7" name="Google Shape;26727;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8" name="Google Shape;26728;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9" name="Google Shape;26729;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0" name="Google Shape;26730;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1" name="Google Shape;26731;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2" name="Google Shape;26732;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3" name="Google Shape;26733;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34" name="Google Shape;26734;p207"/>
              <p:cNvGrpSpPr/>
              <p:nvPr/>
            </p:nvGrpSpPr>
            <p:grpSpPr>
              <a:xfrm>
                <a:off x="7001056" y="6607753"/>
                <a:ext cx="316812" cy="149257"/>
                <a:chOff x="811985" y="3296192"/>
                <a:chExt cx="1330582" cy="626605"/>
              </a:xfrm>
            </p:grpSpPr>
            <p:sp>
              <p:nvSpPr>
                <p:cNvPr id="26735" name="Google Shape;26735;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6" name="Google Shape;26736;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7" name="Google Shape;26737;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8" name="Google Shape;26738;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9" name="Google Shape;26739;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0" name="Google Shape;26740;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1" name="Google Shape;26741;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2" name="Google Shape;26742;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3" name="Google Shape;26743;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4" name="Google Shape;26744;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5" name="Google Shape;26745;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46" name="Google Shape;26746;p207"/>
              <p:cNvGrpSpPr/>
              <p:nvPr/>
            </p:nvGrpSpPr>
            <p:grpSpPr>
              <a:xfrm>
                <a:off x="7001056" y="6458520"/>
                <a:ext cx="316812" cy="149257"/>
                <a:chOff x="811985" y="3296192"/>
                <a:chExt cx="1330582" cy="626605"/>
              </a:xfrm>
            </p:grpSpPr>
            <p:sp>
              <p:nvSpPr>
                <p:cNvPr id="26747" name="Google Shape;26747;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8" name="Google Shape;26748;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9" name="Google Shape;26749;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0" name="Google Shape;26750;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1" name="Google Shape;26751;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2" name="Google Shape;26752;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3" name="Google Shape;26753;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4" name="Google Shape;26754;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5" name="Google Shape;26755;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6" name="Google Shape;26756;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7" name="Google Shape;26757;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58" name="Google Shape;26758;p207"/>
              <p:cNvGrpSpPr/>
              <p:nvPr/>
            </p:nvGrpSpPr>
            <p:grpSpPr>
              <a:xfrm>
                <a:off x="7317870" y="6607753"/>
                <a:ext cx="316812" cy="149257"/>
                <a:chOff x="811985" y="3296192"/>
                <a:chExt cx="1330582" cy="626605"/>
              </a:xfrm>
            </p:grpSpPr>
            <p:sp>
              <p:nvSpPr>
                <p:cNvPr id="26759" name="Google Shape;26759;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0" name="Google Shape;26760;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1" name="Google Shape;26761;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2" name="Google Shape;26762;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3" name="Google Shape;26763;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4" name="Google Shape;26764;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5" name="Google Shape;26765;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6" name="Google Shape;26766;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7" name="Google Shape;26767;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8" name="Google Shape;26768;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9" name="Google Shape;26769;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70" name="Google Shape;26770;p207"/>
              <p:cNvGrpSpPr/>
              <p:nvPr/>
            </p:nvGrpSpPr>
            <p:grpSpPr>
              <a:xfrm>
                <a:off x="7514088" y="6607753"/>
                <a:ext cx="316812" cy="149257"/>
                <a:chOff x="811985" y="3296192"/>
                <a:chExt cx="1330582" cy="626605"/>
              </a:xfrm>
            </p:grpSpPr>
            <p:sp>
              <p:nvSpPr>
                <p:cNvPr id="26771" name="Google Shape;26771;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2" name="Google Shape;26772;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3" name="Google Shape;26773;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4" name="Google Shape;26774;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5" name="Google Shape;26775;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6" name="Google Shape;26776;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7" name="Google Shape;26777;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8" name="Google Shape;26778;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79" name="Google Shape;26779;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0" name="Google Shape;26780;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1" name="Google Shape;26781;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82" name="Google Shape;26782;p207"/>
              <p:cNvGrpSpPr/>
              <p:nvPr/>
            </p:nvGrpSpPr>
            <p:grpSpPr>
              <a:xfrm>
                <a:off x="7317870" y="6458520"/>
                <a:ext cx="316812" cy="149257"/>
                <a:chOff x="811985" y="3296192"/>
                <a:chExt cx="1330582" cy="626605"/>
              </a:xfrm>
            </p:grpSpPr>
            <p:sp>
              <p:nvSpPr>
                <p:cNvPr id="26783" name="Google Shape;26783;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4" name="Google Shape;26784;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5" name="Google Shape;26785;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6" name="Google Shape;26786;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7" name="Google Shape;26787;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8" name="Google Shape;26788;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89" name="Google Shape;26789;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0" name="Google Shape;26790;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1" name="Google Shape;26791;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2" name="Google Shape;26792;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3" name="Google Shape;26793;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94" name="Google Shape;26794;p207"/>
              <p:cNvGrpSpPr/>
              <p:nvPr/>
            </p:nvGrpSpPr>
            <p:grpSpPr>
              <a:xfrm>
                <a:off x="7514088" y="6458520"/>
                <a:ext cx="316812" cy="149257"/>
                <a:chOff x="811985" y="3296192"/>
                <a:chExt cx="1330582" cy="626605"/>
              </a:xfrm>
            </p:grpSpPr>
            <p:sp>
              <p:nvSpPr>
                <p:cNvPr id="26795" name="Google Shape;26795;p2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6" name="Google Shape;26796;p2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7" name="Google Shape;26797;p2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8" name="Google Shape;26798;p2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9" name="Google Shape;26799;p2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0" name="Google Shape;26800;p2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1" name="Google Shape;26801;p2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2" name="Google Shape;26802;p2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3" name="Google Shape;26803;p2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4" name="Google Shape;26804;p2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5" name="Google Shape;26805;p2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6806" name="Google Shape;26806;p207"/>
            <p:cNvGrpSpPr/>
            <p:nvPr/>
          </p:nvGrpSpPr>
          <p:grpSpPr>
            <a:xfrm flipH="1">
              <a:off x="6105603" y="6561298"/>
              <a:ext cx="2226832" cy="445663"/>
              <a:chOff x="3844788" y="3789525"/>
              <a:chExt cx="3388878" cy="678124"/>
            </a:xfrm>
          </p:grpSpPr>
          <p:sp>
            <p:nvSpPr>
              <p:cNvPr id="26807" name="Google Shape;26807;p20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8" name="Google Shape;26808;p20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9" name="Google Shape;26809;p20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0" name="Google Shape;26810;p20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1" name="Google Shape;26811;p20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812" name="Google Shape;26812;p207"/>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3" name="Google Shape;26813;p207"/>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4" name="Google Shape;26814;p207"/>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5" name="Google Shape;26815;p207"/>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6" name="Google Shape;26816;p207"/>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7" name="Google Shape;26817;p207"/>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8" name="Google Shape;26818;p207"/>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9" name="Google Shape;26819;p207"/>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0" name="Google Shape;26820;p20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26821"/>
        <p:cNvGrpSpPr/>
        <p:nvPr/>
      </p:nvGrpSpPr>
      <p:grpSpPr>
        <a:xfrm>
          <a:off x="0" y="0"/>
          <a:ext cx="0" cy="0"/>
          <a:chOff x="0" y="0"/>
          <a:chExt cx="0" cy="0"/>
        </a:xfrm>
      </p:grpSpPr>
      <p:sp>
        <p:nvSpPr>
          <p:cNvPr id="26822" name="Google Shape;26822;p20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6823" name="Google Shape;26823;p208"/>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4" name="Google Shape;26824;p208"/>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5" name="Google Shape;26825;p208"/>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6" name="Google Shape;26826;p208"/>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7" name="Google Shape;26827;p208"/>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8" name="Google Shape;26828;p208"/>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9" name="Google Shape;26829;p208"/>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0" name="Google Shape;26830;p208"/>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1" name="Google Shape;26831;p208"/>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2" name="Google Shape;26832;p208"/>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3" name="Google Shape;26833;p208"/>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2"/>
        <p:cNvGrpSpPr/>
        <p:nvPr/>
      </p:nvGrpSpPr>
      <p:grpSpPr>
        <a:xfrm>
          <a:off x="0" y="0"/>
          <a:ext cx="0" cy="0"/>
          <a:chOff x="0" y="0"/>
          <a:chExt cx="0" cy="0"/>
        </a:xfrm>
      </p:grpSpPr>
      <p:sp>
        <p:nvSpPr>
          <p:cNvPr id="23" name="Google Shape;23;p3"/>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3"/>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3"/>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3"/>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3"/>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3"/>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3"/>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3"/>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3"/>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a:spcBef>
                <a:spcPts val="0"/>
              </a:spcBef>
              <a:spcAft>
                <a:spcPts val="0"/>
              </a:spcAft>
              <a:buSzPts val="3600"/>
              <a:buNone/>
              <a:defRPr sz="4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32" name="Google Shape;32;p3"/>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3" name="Google Shape;33;p3"/>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308"/>
        <p:cNvGrpSpPr/>
        <p:nvPr/>
      </p:nvGrpSpPr>
      <p:grpSpPr>
        <a:xfrm>
          <a:off x="0" y="0"/>
          <a:ext cx="0" cy="0"/>
          <a:chOff x="0" y="0"/>
          <a:chExt cx="0" cy="0"/>
        </a:xfrm>
      </p:grpSpPr>
      <p:sp>
        <p:nvSpPr>
          <p:cNvPr id="2309" name="Google Shape;2309;p21"/>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21"/>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21"/>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2" name="Google Shape;2312;p21"/>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3" name="Google Shape;2313;p21"/>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21"/>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21"/>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21"/>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18" name="Google Shape;2318;p21"/>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319" name="Google Shape;2319;p21"/>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320" name="Google Shape;2320;p21"/>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321" name="Google Shape;2321;p21"/>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322" name="Google Shape;2322;p21"/>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323" name="Google Shape;2323;p21"/>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324" name="Google Shape;2324;p21"/>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25" name="Google Shape;2325;p21"/>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26" name="Google Shape;2326;p21"/>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27" name="Google Shape;2327;p21"/>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28" name="Google Shape;2328;p21"/>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29" name="Google Shape;2329;p21"/>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330" name="Google Shape;2330;p2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31" name="Google Shape;2331;p21"/>
          <p:cNvGrpSpPr/>
          <p:nvPr/>
        </p:nvGrpSpPr>
        <p:grpSpPr>
          <a:xfrm>
            <a:off x="-24" y="4603991"/>
            <a:ext cx="9144051" cy="1409448"/>
            <a:chOff x="1648300" y="2319100"/>
            <a:chExt cx="1480075" cy="228125"/>
          </a:xfrm>
        </p:grpSpPr>
        <p:sp>
          <p:nvSpPr>
            <p:cNvPr id="2332" name="Google Shape;2332;p2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3" name="Google Shape;2333;p2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2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2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2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26834"/>
        <p:cNvGrpSpPr/>
        <p:nvPr/>
      </p:nvGrpSpPr>
      <p:grpSpPr>
        <a:xfrm>
          <a:off x="0" y="0"/>
          <a:ext cx="0" cy="0"/>
          <a:chOff x="0" y="0"/>
          <a:chExt cx="0" cy="0"/>
        </a:xfrm>
      </p:grpSpPr>
      <p:sp>
        <p:nvSpPr>
          <p:cNvPr id="26835" name="Google Shape;26835;p209"/>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6" name="Google Shape;26836;p209"/>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7" name="Google Shape;26837;p209"/>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838" name="Google Shape;26838;p209"/>
          <p:cNvGrpSpPr/>
          <p:nvPr/>
        </p:nvGrpSpPr>
        <p:grpSpPr>
          <a:xfrm flipH="1">
            <a:off x="-53169" y="4905516"/>
            <a:ext cx="9144051" cy="1409448"/>
            <a:chOff x="1648300" y="2319100"/>
            <a:chExt cx="1480075" cy="228125"/>
          </a:xfrm>
        </p:grpSpPr>
        <p:sp>
          <p:nvSpPr>
            <p:cNvPr id="26839" name="Google Shape;26839;p20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0" name="Google Shape;26840;p20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1" name="Google Shape;26841;p20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2" name="Google Shape;26842;p20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3" name="Google Shape;26843;p20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44" name="Google Shape;26844;p209"/>
          <p:cNvGrpSpPr/>
          <p:nvPr/>
        </p:nvGrpSpPr>
        <p:grpSpPr>
          <a:xfrm flipH="1">
            <a:off x="-193881" y="4230293"/>
            <a:ext cx="2003821" cy="732901"/>
            <a:chOff x="5331602" y="3459769"/>
            <a:chExt cx="2948097" cy="1078271"/>
          </a:xfrm>
        </p:grpSpPr>
        <p:grpSp>
          <p:nvGrpSpPr>
            <p:cNvPr id="26845" name="Google Shape;26845;p209"/>
            <p:cNvGrpSpPr/>
            <p:nvPr/>
          </p:nvGrpSpPr>
          <p:grpSpPr>
            <a:xfrm>
              <a:off x="5331602" y="4178619"/>
              <a:ext cx="763222" cy="359421"/>
              <a:chOff x="811985" y="3296192"/>
              <a:chExt cx="1330582" cy="626605"/>
            </a:xfrm>
          </p:grpSpPr>
          <p:sp>
            <p:nvSpPr>
              <p:cNvPr id="26846" name="Google Shape;26846;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7" name="Google Shape;26847;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8" name="Google Shape;26848;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9" name="Google Shape;26849;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0" name="Google Shape;26850;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1" name="Google Shape;26851;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2" name="Google Shape;26852;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3" name="Google Shape;26853;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4" name="Google Shape;26854;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5" name="Google Shape;26855;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6" name="Google Shape;26856;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57" name="Google Shape;26857;p209"/>
            <p:cNvGrpSpPr/>
            <p:nvPr/>
          </p:nvGrpSpPr>
          <p:grpSpPr>
            <a:xfrm>
              <a:off x="5804302" y="4178619"/>
              <a:ext cx="763222" cy="359421"/>
              <a:chOff x="811985" y="3296192"/>
              <a:chExt cx="1330582" cy="626605"/>
            </a:xfrm>
          </p:grpSpPr>
          <p:sp>
            <p:nvSpPr>
              <p:cNvPr id="26858" name="Google Shape;26858;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9" name="Google Shape;26859;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0" name="Google Shape;26860;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1" name="Google Shape;26861;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2" name="Google Shape;26862;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3" name="Google Shape;26863;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4" name="Google Shape;26864;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5" name="Google Shape;26865;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6" name="Google Shape;26866;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7" name="Google Shape;26867;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8" name="Google Shape;26868;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69" name="Google Shape;26869;p209"/>
            <p:cNvGrpSpPr/>
            <p:nvPr/>
          </p:nvGrpSpPr>
          <p:grpSpPr>
            <a:xfrm>
              <a:off x="5331602" y="3819194"/>
              <a:ext cx="763222" cy="359421"/>
              <a:chOff x="811985" y="3296192"/>
              <a:chExt cx="1330582" cy="626605"/>
            </a:xfrm>
          </p:grpSpPr>
          <p:sp>
            <p:nvSpPr>
              <p:cNvPr id="26870" name="Google Shape;26870;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1" name="Google Shape;26871;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2" name="Google Shape;26872;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3" name="Google Shape;26873;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4" name="Google Shape;26874;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5" name="Google Shape;26875;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6" name="Google Shape;26876;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7" name="Google Shape;26877;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8" name="Google Shape;26878;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9" name="Google Shape;26879;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0" name="Google Shape;26880;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81" name="Google Shape;26881;p209"/>
            <p:cNvGrpSpPr/>
            <p:nvPr/>
          </p:nvGrpSpPr>
          <p:grpSpPr>
            <a:xfrm>
              <a:off x="5804302" y="3819194"/>
              <a:ext cx="763222" cy="359421"/>
              <a:chOff x="811985" y="3296192"/>
              <a:chExt cx="1330582" cy="626605"/>
            </a:xfrm>
          </p:grpSpPr>
          <p:sp>
            <p:nvSpPr>
              <p:cNvPr id="26882" name="Google Shape;26882;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3" name="Google Shape;26883;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4" name="Google Shape;26884;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5" name="Google Shape;26885;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6" name="Google Shape;26886;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7" name="Google Shape;26887;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8" name="Google Shape;26888;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9" name="Google Shape;26889;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0" name="Google Shape;26890;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1" name="Google Shape;26891;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2" name="Google Shape;26892;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93" name="Google Shape;26893;p209"/>
            <p:cNvGrpSpPr/>
            <p:nvPr/>
          </p:nvGrpSpPr>
          <p:grpSpPr>
            <a:xfrm>
              <a:off x="6280552" y="4178619"/>
              <a:ext cx="763222" cy="359421"/>
              <a:chOff x="811985" y="3296192"/>
              <a:chExt cx="1330582" cy="626605"/>
            </a:xfrm>
          </p:grpSpPr>
          <p:sp>
            <p:nvSpPr>
              <p:cNvPr id="26894" name="Google Shape;26894;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5" name="Google Shape;26895;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6" name="Google Shape;26896;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7" name="Google Shape;26897;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8" name="Google Shape;26898;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99" name="Google Shape;26899;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0" name="Google Shape;26900;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1" name="Google Shape;26901;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2" name="Google Shape;26902;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3" name="Google Shape;26903;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4" name="Google Shape;26904;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05" name="Google Shape;26905;p209"/>
            <p:cNvGrpSpPr/>
            <p:nvPr/>
          </p:nvGrpSpPr>
          <p:grpSpPr>
            <a:xfrm>
              <a:off x="6280552" y="3819194"/>
              <a:ext cx="763222" cy="359421"/>
              <a:chOff x="811985" y="3296192"/>
              <a:chExt cx="1330582" cy="626605"/>
            </a:xfrm>
          </p:grpSpPr>
          <p:sp>
            <p:nvSpPr>
              <p:cNvPr id="26906" name="Google Shape;26906;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7" name="Google Shape;26907;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8" name="Google Shape;26908;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09" name="Google Shape;26909;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0" name="Google Shape;26910;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1" name="Google Shape;26911;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2" name="Google Shape;26912;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3" name="Google Shape;26913;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4" name="Google Shape;26914;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5" name="Google Shape;26915;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6" name="Google Shape;26916;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17" name="Google Shape;26917;p209"/>
            <p:cNvGrpSpPr/>
            <p:nvPr/>
          </p:nvGrpSpPr>
          <p:grpSpPr>
            <a:xfrm>
              <a:off x="7043777" y="4178619"/>
              <a:ext cx="763222" cy="359421"/>
              <a:chOff x="811985" y="3296192"/>
              <a:chExt cx="1330582" cy="626605"/>
            </a:xfrm>
          </p:grpSpPr>
          <p:sp>
            <p:nvSpPr>
              <p:cNvPr id="26918" name="Google Shape;26918;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9" name="Google Shape;26919;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0" name="Google Shape;26920;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1" name="Google Shape;26921;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2" name="Google Shape;26922;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3" name="Google Shape;26923;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4" name="Google Shape;26924;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5" name="Google Shape;26925;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6" name="Google Shape;26926;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7" name="Google Shape;26927;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8" name="Google Shape;26928;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29" name="Google Shape;26929;p209"/>
            <p:cNvGrpSpPr/>
            <p:nvPr/>
          </p:nvGrpSpPr>
          <p:grpSpPr>
            <a:xfrm>
              <a:off x="7516477" y="4178619"/>
              <a:ext cx="763222" cy="359421"/>
              <a:chOff x="811985" y="3296192"/>
              <a:chExt cx="1330582" cy="626605"/>
            </a:xfrm>
          </p:grpSpPr>
          <p:sp>
            <p:nvSpPr>
              <p:cNvPr id="26930" name="Google Shape;26930;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1" name="Google Shape;26931;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2" name="Google Shape;26932;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3" name="Google Shape;26933;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4" name="Google Shape;26934;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5" name="Google Shape;26935;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6" name="Google Shape;26936;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7" name="Google Shape;26937;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8" name="Google Shape;26938;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9" name="Google Shape;26939;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0" name="Google Shape;26940;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41" name="Google Shape;26941;p209"/>
            <p:cNvGrpSpPr/>
            <p:nvPr/>
          </p:nvGrpSpPr>
          <p:grpSpPr>
            <a:xfrm>
              <a:off x="7043777" y="3819194"/>
              <a:ext cx="763222" cy="359421"/>
              <a:chOff x="811985" y="3296192"/>
              <a:chExt cx="1330582" cy="626605"/>
            </a:xfrm>
          </p:grpSpPr>
          <p:sp>
            <p:nvSpPr>
              <p:cNvPr id="26942" name="Google Shape;26942;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3" name="Google Shape;26943;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4" name="Google Shape;26944;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5" name="Google Shape;26945;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6" name="Google Shape;26946;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7" name="Google Shape;26947;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8" name="Google Shape;26948;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9" name="Google Shape;26949;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0" name="Google Shape;26950;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1" name="Google Shape;26951;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2" name="Google Shape;26952;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53" name="Google Shape;26953;p209"/>
            <p:cNvGrpSpPr/>
            <p:nvPr/>
          </p:nvGrpSpPr>
          <p:grpSpPr>
            <a:xfrm>
              <a:off x="7516477" y="3819194"/>
              <a:ext cx="763222" cy="359421"/>
              <a:chOff x="811985" y="3296192"/>
              <a:chExt cx="1330582" cy="626605"/>
            </a:xfrm>
          </p:grpSpPr>
          <p:sp>
            <p:nvSpPr>
              <p:cNvPr id="26954" name="Google Shape;26954;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5" name="Google Shape;26955;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6" name="Google Shape;26956;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7" name="Google Shape;26957;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8" name="Google Shape;26958;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9" name="Google Shape;26959;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0" name="Google Shape;26960;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1" name="Google Shape;26961;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2" name="Google Shape;26962;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3" name="Google Shape;26963;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4" name="Google Shape;26964;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65" name="Google Shape;26965;p209"/>
            <p:cNvGrpSpPr/>
            <p:nvPr/>
          </p:nvGrpSpPr>
          <p:grpSpPr>
            <a:xfrm>
              <a:off x="6280552" y="3459769"/>
              <a:ext cx="763222" cy="359421"/>
              <a:chOff x="811985" y="3296192"/>
              <a:chExt cx="1330582" cy="626605"/>
            </a:xfrm>
          </p:grpSpPr>
          <p:sp>
            <p:nvSpPr>
              <p:cNvPr id="26966" name="Google Shape;26966;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7" name="Google Shape;26967;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8" name="Google Shape;26968;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9" name="Google Shape;26969;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0" name="Google Shape;26970;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1" name="Google Shape;26971;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2" name="Google Shape;26972;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3" name="Google Shape;26973;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4" name="Google Shape;26974;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5" name="Google Shape;26975;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6" name="Google Shape;26976;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77" name="Google Shape;26977;p209"/>
            <p:cNvGrpSpPr/>
            <p:nvPr/>
          </p:nvGrpSpPr>
          <p:grpSpPr>
            <a:xfrm>
              <a:off x="7043777" y="3459769"/>
              <a:ext cx="763222" cy="359421"/>
              <a:chOff x="811985" y="3296192"/>
              <a:chExt cx="1330582" cy="626605"/>
            </a:xfrm>
          </p:grpSpPr>
          <p:sp>
            <p:nvSpPr>
              <p:cNvPr id="26978" name="Google Shape;26978;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9" name="Google Shape;26979;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0" name="Google Shape;26980;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1" name="Google Shape;26981;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2" name="Google Shape;26982;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3" name="Google Shape;26983;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4" name="Google Shape;26984;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5" name="Google Shape;26985;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6" name="Google Shape;26986;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7" name="Google Shape;26987;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8" name="Google Shape;26988;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989" name="Google Shape;26989;p209"/>
            <p:cNvGrpSpPr/>
            <p:nvPr/>
          </p:nvGrpSpPr>
          <p:grpSpPr>
            <a:xfrm>
              <a:off x="7516477" y="3459769"/>
              <a:ext cx="763222" cy="359421"/>
              <a:chOff x="811985" y="3296192"/>
              <a:chExt cx="1330582" cy="626605"/>
            </a:xfrm>
          </p:grpSpPr>
          <p:sp>
            <p:nvSpPr>
              <p:cNvPr id="26990" name="Google Shape;26990;p2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1" name="Google Shape;26991;p2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2" name="Google Shape;26992;p2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3" name="Google Shape;26993;p2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4" name="Google Shape;26994;p2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5" name="Google Shape;26995;p2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6" name="Google Shape;26996;p2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7" name="Google Shape;26997;p2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8" name="Google Shape;26998;p2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9" name="Google Shape;26999;p2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0" name="Google Shape;27000;p2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001" name="Google Shape;27001;p209"/>
          <p:cNvGrpSpPr/>
          <p:nvPr/>
        </p:nvGrpSpPr>
        <p:grpSpPr>
          <a:xfrm flipH="1">
            <a:off x="-1130727" y="4438671"/>
            <a:ext cx="3646772" cy="729662"/>
            <a:chOff x="3844788" y="3789525"/>
            <a:chExt cx="3388878" cy="678124"/>
          </a:xfrm>
        </p:grpSpPr>
        <p:sp>
          <p:nvSpPr>
            <p:cNvPr id="27002" name="Google Shape;27002;p20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3" name="Google Shape;27003;p20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4" name="Google Shape;27004;p20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5" name="Google Shape;27005;p20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6" name="Google Shape;27006;p20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07" name="Google Shape;27007;p209"/>
          <p:cNvGrpSpPr/>
          <p:nvPr/>
        </p:nvGrpSpPr>
        <p:grpSpPr>
          <a:xfrm flipH="1">
            <a:off x="6660987" y="3681936"/>
            <a:ext cx="2783549" cy="1591677"/>
            <a:chOff x="-2150675" y="3642792"/>
            <a:chExt cx="2044472" cy="1169062"/>
          </a:xfrm>
        </p:grpSpPr>
        <p:sp>
          <p:nvSpPr>
            <p:cNvPr id="27008" name="Google Shape;27008;p209"/>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9" name="Google Shape;27009;p209"/>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0" name="Google Shape;27010;p209"/>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1" name="Google Shape;27011;p209"/>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2" name="Google Shape;27012;p209"/>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3" name="Google Shape;27013;p209"/>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4" name="Google Shape;27014;p209"/>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5" name="Google Shape;27015;p209"/>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6" name="Google Shape;27016;p209"/>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7" name="Google Shape;27017;p209"/>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8" name="Google Shape;27018;p209"/>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19" name="Google Shape;27019;p209"/>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0" name="Google Shape;27020;p209"/>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1" name="Google Shape;27021;p209"/>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2" name="Google Shape;27022;p209"/>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3" name="Google Shape;27023;p209"/>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4" name="Google Shape;27024;p209"/>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5" name="Google Shape;27025;p209"/>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6" name="Google Shape;27026;p209"/>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7" name="Google Shape;27027;p209"/>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8" name="Google Shape;27028;p209"/>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29" name="Google Shape;27029;p209"/>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0" name="Google Shape;27030;p209"/>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1" name="Google Shape;27031;p209"/>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2" name="Google Shape;27032;p209"/>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3" name="Google Shape;27033;p209"/>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4" name="Google Shape;27034;p20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5" name="Google Shape;27035;p20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6" name="Google Shape;27036;p20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7" name="Google Shape;27037;p20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8" name="Google Shape;27038;p20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9" name="Google Shape;27039;p209"/>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0" name="Google Shape;27040;p20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1" name="Google Shape;27041;p209"/>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2" name="Google Shape;27042;p209"/>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3" name="Google Shape;27043;p209"/>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4" name="Google Shape;27044;p209"/>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5" name="Google Shape;27045;p209"/>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6" name="Google Shape;27046;p209"/>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7" name="Google Shape;27047;p209"/>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8" name="Google Shape;27048;p209"/>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9" name="Google Shape;27049;p209"/>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0" name="Google Shape;27050;p209"/>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1" name="Google Shape;27051;p209"/>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2" name="Google Shape;27052;p209"/>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3" name="Google Shape;27053;p209"/>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4" name="Google Shape;27054;p209"/>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5" name="Google Shape;27055;p209"/>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6" name="Google Shape;27056;p209"/>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7" name="Google Shape;27057;p209"/>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8" name="Google Shape;27058;p209"/>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9" name="Google Shape;27059;p209"/>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0" name="Google Shape;27060;p209"/>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1" name="Google Shape;27061;p209"/>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2" name="Google Shape;27062;p209"/>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3" name="Google Shape;27063;p209"/>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4" name="Google Shape;27064;p209"/>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5" name="Google Shape;27065;p209"/>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6" name="Google Shape;27066;p209"/>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7" name="Google Shape;27067;p209"/>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8" name="Google Shape;27068;p209"/>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9" name="Google Shape;27069;p209"/>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0" name="Google Shape;27070;p209"/>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1" name="Google Shape;27071;p209"/>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2" name="Google Shape;27072;p209"/>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3" name="Google Shape;27073;p209"/>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4" name="Google Shape;27074;p209"/>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5" name="Google Shape;27075;p209"/>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6" name="Google Shape;27076;p209"/>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7" name="Google Shape;27077;p209"/>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8" name="Google Shape;27078;p209"/>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9" name="Google Shape;27079;p209"/>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0" name="Google Shape;27080;p209"/>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1" name="Google Shape;27081;p209"/>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2" name="Google Shape;27082;p209"/>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3" name="Google Shape;27083;p209"/>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4" name="Google Shape;27084;p209"/>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5" name="Google Shape;27085;p209"/>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6" name="Google Shape;27086;p209"/>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7" name="Google Shape;27087;p209"/>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8" name="Google Shape;27088;p209"/>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9" name="Google Shape;27089;p209"/>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0" name="Google Shape;27090;p209"/>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1" name="Google Shape;27091;p209"/>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2" name="Google Shape;27092;p209"/>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3" name="Google Shape;27093;p209"/>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4" name="Google Shape;27094;p209"/>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5" name="Google Shape;27095;p209"/>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6" name="Google Shape;27096;p209"/>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7" name="Google Shape;27097;p209"/>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8" name="Google Shape;27098;p209"/>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9" name="Google Shape;27099;p209"/>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0" name="Google Shape;27100;p209"/>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1" name="Google Shape;27101;p209"/>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2" name="Google Shape;27102;p209"/>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3" name="Google Shape;27103;p209"/>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4" name="Google Shape;27104;p209"/>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5" name="Google Shape;27105;p209"/>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6" name="Google Shape;27106;p209"/>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7" name="Google Shape;27107;p209"/>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8" name="Google Shape;27108;p209"/>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9" name="Google Shape;27109;p209"/>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0" name="Google Shape;27110;p209"/>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1" name="Google Shape;27111;p209"/>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2" name="Google Shape;27112;p209"/>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3" name="Google Shape;27113;p209"/>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4" name="Google Shape;27114;p209"/>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5" name="Google Shape;27115;p209"/>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6" name="Google Shape;27116;p209"/>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7" name="Google Shape;27117;p209"/>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8" name="Google Shape;27118;p209"/>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9" name="Google Shape;27119;p209"/>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0" name="Google Shape;27120;p209"/>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1" name="Google Shape;27121;p209"/>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2" name="Google Shape;27122;p209"/>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3" name="Google Shape;27123;p209"/>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4" name="Google Shape;27124;p209"/>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5" name="Google Shape;27125;p209"/>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6" name="Google Shape;27126;p209"/>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7" name="Google Shape;27127;p209"/>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8" name="Google Shape;27128;p209"/>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9" name="Google Shape;27129;p209"/>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0" name="Google Shape;27130;p209"/>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1" name="Google Shape;27131;p209"/>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2" name="Google Shape;27132;p209"/>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3" name="Google Shape;27133;p209"/>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4" name="Google Shape;27134;p209"/>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5" name="Google Shape;27135;p209"/>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6" name="Google Shape;27136;p209"/>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7" name="Google Shape;27137;p209"/>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8" name="Google Shape;27138;p209"/>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39" name="Google Shape;27139;p209"/>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0" name="Google Shape;27140;p209"/>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1" name="Google Shape;27141;p209"/>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2" name="Google Shape;27142;p209"/>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3" name="Google Shape;27143;p209"/>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4" name="Google Shape;27144;p209"/>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5" name="Google Shape;27145;p209"/>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6" name="Google Shape;27146;p209"/>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7" name="Google Shape;27147;p209"/>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8" name="Google Shape;27148;p209"/>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49" name="Google Shape;27149;p209"/>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0" name="Google Shape;27150;p209"/>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1" name="Google Shape;27151;p209"/>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2" name="Google Shape;27152;p209"/>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3" name="Google Shape;27153;p209"/>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4" name="Google Shape;27154;p209"/>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5" name="Google Shape;27155;p209"/>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6" name="Google Shape;27156;p209"/>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7" name="Google Shape;27157;p209"/>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8" name="Google Shape;27158;p209"/>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9" name="Google Shape;27159;p209"/>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0" name="Google Shape;27160;p209"/>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1" name="Google Shape;27161;p209"/>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2" name="Google Shape;27162;p209"/>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3" name="Google Shape;27163;p209"/>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4" name="Google Shape;27164;p209"/>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5" name="Google Shape;27165;p209"/>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6" name="Google Shape;27166;p209"/>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7" name="Google Shape;27167;p209"/>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8" name="Google Shape;27168;p209"/>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9" name="Google Shape;27169;p209"/>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0" name="Google Shape;27170;p209"/>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1" name="Google Shape;27171;p209"/>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2" name="Google Shape;27172;p209"/>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3" name="Google Shape;27173;p209"/>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4" name="Google Shape;27174;p209"/>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5" name="Google Shape;27175;p209"/>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6" name="Google Shape;27176;p209"/>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7" name="Google Shape;27177;p209"/>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8" name="Google Shape;27178;p209"/>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9" name="Google Shape;27179;p209"/>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0" name="Google Shape;27180;p209"/>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1" name="Google Shape;27181;p209"/>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2" name="Google Shape;27182;p209"/>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3" name="Google Shape;27183;p209"/>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4" name="Google Shape;27184;p209"/>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5" name="Google Shape;27185;p209"/>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6" name="Google Shape;27186;p209"/>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7" name="Google Shape;27187;p209"/>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8" name="Google Shape;27188;p209"/>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9" name="Google Shape;27189;p209"/>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0" name="Google Shape;27190;p209"/>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1" name="Google Shape;27191;p209"/>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2" name="Google Shape;27192;p209"/>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3" name="Google Shape;27193;p209"/>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4" name="Google Shape;27194;p209"/>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5" name="Google Shape;27195;p209"/>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6" name="Google Shape;27196;p209"/>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7" name="Google Shape;27197;p209"/>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8" name="Google Shape;27198;p209"/>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9" name="Google Shape;27199;p209"/>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0" name="Google Shape;27200;p209"/>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201" name="Google Shape;27201;p209"/>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2" name="Google Shape;27202;p209"/>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3" name="Google Shape;27203;p209"/>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4" name="Google Shape;27204;p209"/>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5" name="Google Shape;27205;p209"/>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6" name="Google Shape;27206;p209"/>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7" name="Google Shape;27207;p209"/>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8" name="Google Shape;27208;p20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209" name="Google Shape;27209;p209"/>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27210"/>
        <p:cNvGrpSpPr/>
        <p:nvPr/>
      </p:nvGrpSpPr>
      <p:grpSpPr>
        <a:xfrm>
          <a:off x="0" y="0"/>
          <a:ext cx="0" cy="0"/>
          <a:chOff x="0" y="0"/>
          <a:chExt cx="0" cy="0"/>
        </a:xfrm>
      </p:grpSpPr>
      <p:sp>
        <p:nvSpPr>
          <p:cNvPr id="27211" name="Google Shape;27211;p21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212" name="Google Shape;27212;p210"/>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27213" name="Google Shape;27213;p210"/>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4" name="Google Shape;27214;p210"/>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5" name="Google Shape;27215;p210"/>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216" name="Google Shape;27216;p210"/>
          <p:cNvGrpSpPr/>
          <p:nvPr/>
        </p:nvGrpSpPr>
        <p:grpSpPr>
          <a:xfrm flipH="1">
            <a:off x="6046903" y="4537176"/>
            <a:ext cx="582635" cy="355480"/>
            <a:chOff x="1170428" y="5511318"/>
            <a:chExt cx="3696921" cy="2255586"/>
          </a:xfrm>
        </p:grpSpPr>
        <p:sp>
          <p:nvSpPr>
            <p:cNvPr id="27217" name="Google Shape;27217;p21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8" name="Google Shape;27218;p21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9" name="Google Shape;27219;p21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0" name="Google Shape;27220;p21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1" name="Google Shape;27221;p21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2" name="Google Shape;27222;p21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3" name="Google Shape;27223;p21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4" name="Google Shape;27224;p21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5" name="Google Shape;27225;p21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6" name="Google Shape;27226;p21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7" name="Google Shape;27227;p21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8" name="Google Shape;27228;p21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9" name="Google Shape;27229;p21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0" name="Google Shape;27230;p21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1" name="Google Shape;27231;p21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2" name="Google Shape;27232;p21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3" name="Google Shape;27233;p21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4" name="Google Shape;27234;p21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5" name="Google Shape;27235;p21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6" name="Google Shape;27236;p21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7" name="Google Shape;27237;p21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8" name="Google Shape;27238;p21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9" name="Google Shape;27239;p21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0" name="Google Shape;27240;p21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1" name="Google Shape;27241;p21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2" name="Google Shape;27242;p21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3" name="Google Shape;27243;p21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4" name="Google Shape;27244;p21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5" name="Google Shape;27245;p21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6" name="Google Shape;27246;p21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7" name="Google Shape;27247;p21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8" name="Google Shape;27248;p21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9" name="Google Shape;27249;p21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0" name="Google Shape;27250;p21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1" name="Google Shape;27251;p21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2" name="Google Shape;27252;p21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3" name="Google Shape;27253;p21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4" name="Google Shape;27254;p21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5" name="Google Shape;27255;p21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6" name="Google Shape;27256;p21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7" name="Google Shape;27257;p21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8" name="Google Shape;27258;p21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59" name="Google Shape;27259;p21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0" name="Google Shape;27260;p21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1" name="Google Shape;27261;p21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62" name="Google Shape;27262;p210"/>
          <p:cNvGrpSpPr/>
          <p:nvPr/>
        </p:nvGrpSpPr>
        <p:grpSpPr>
          <a:xfrm flipH="1">
            <a:off x="8430774" y="4517691"/>
            <a:ext cx="763214" cy="394458"/>
            <a:chOff x="4788538" y="2017249"/>
            <a:chExt cx="1752099" cy="905551"/>
          </a:xfrm>
        </p:grpSpPr>
        <p:sp>
          <p:nvSpPr>
            <p:cNvPr id="27263" name="Google Shape;27263;p21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4" name="Google Shape;27264;p21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5" name="Google Shape;27265;p21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66" name="Google Shape;27266;p21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67" name="Google Shape;27267;p210"/>
          <p:cNvGrpSpPr/>
          <p:nvPr/>
        </p:nvGrpSpPr>
        <p:grpSpPr>
          <a:xfrm flipH="1">
            <a:off x="3760424" y="4559115"/>
            <a:ext cx="1457834" cy="355469"/>
            <a:chOff x="3583002" y="6165007"/>
            <a:chExt cx="2948097" cy="718846"/>
          </a:xfrm>
        </p:grpSpPr>
        <p:grpSp>
          <p:nvGrpSpPr>
            <p:cNvPr id="27268" name="Google Shape;27268;p210"/>
            <p:cNvGrpSpPr/>
            <p:nvPr/>
          </p:nvGrpSpPr>
          <p:grpSpPr>
            <a:xfrm>
              <a:off x="3583002" y="6524432"/>
              <a:ext cx="763222" cy="359421"/>
              <a:chOff x="811985" y="3296192"/>
              <a:chExt cx="1330582" cy="626605"/>
            </a:xfrm>
          </p:grpSpPr>
          <p:sp>
            <p:nvSpPr>
              <p:cNvPr id="27269" name="Google Shape;27269;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0" name="Google Shape;27270;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1" name="Google Shape;27271;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2" name="Google Shape;27272;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3" name="Google Shape;27273;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4" name="Google Shape;27274;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5" name="Google Shape;27275;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6" name="Google Shape;27276;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7" name="Google Shape;27277;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8" name="Google Shape;27278;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9" name="Google Shape;27279;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80" name="Google Shape;27280;p210"/>
            <p:cNvGrpSpPr/>
            <p:nvPr/>
          </p:nvGrpSpPr>
          <p:grpSpPr>
            <a:xfrm>
              <a:off x="4055702" y="6524432"/>
              <a:ext cx="763222" cy="359421"/>
              <a:chOff x="811985" y="3296192"/>
              <a:chExt cx="1330582" cy="626605"/>
            </a:xfrm>
          </p:grpSpPr>
          <p:sp>
            <p:nvSpPr>
              <p:cNvPr id="27281" name="Google Shape;27281;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2" name="Google Shape;27282;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3" name="Google Shape;27283;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4" name="Google Shape;27284;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5" name="Google Shape;27285;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6" name="Google Shape;27286;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7" name="Google Shape;27287;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8" name="Google Shape;27288;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9" name="Google Shape;27289;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0" name="Google Shape;27290;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1" name="Google Shape;27291;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92" name="Google Shape;27292;p210"/>
            <p:cNvGrpSpPr/>
            <p:nvPr/>
          </p:nvGrpSpPr>
          <p:grpSpPr>
            <a:xfrm>
              <a:off x="3583002" y="6165007"/>
              <a:ext cx="763222" cy="359421"/>
              <a:chOff x="811985" y="3296192"/>
              <a:chExt cx="1330582" cy="626605"/>
            </a:xfrm>
          </p:grpSpPr>
          <p:sp>
            <p:nvSpPr>
              <p:cNvPr id="27293" name="Google Shape;27293;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4" name="Google Shape;27294;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5" name="Google Shape;27295;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6" name="Google Shape;27296;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7" name="Google Shape;27297;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8" name="Google Shape;27298;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9" name="Google Shape;27299;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0" name="Google Shape;27300;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1" name="Google Shape;27301;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2" name="Google Shape;27302;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3" name="Google Shape;27303;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04" name="Google Shape;27304;p210"/>
            <p:cNvGrpSpPr/>
            <p:nvPr/>
          </p:nvGrpSpPr>
          <p:grpSpPr>
            <a:xfrm>
              <a:off x="4055702" y="6165007"/>
              <a:ext cx="763222" cy="359421"/>
              <a:chOff x="811985" y="3296192"/>
              <a:chExt cx="1330582" cy="626605"/>
            </a:xfrm>
          </p:grpSpPr>
          <p:sp>
            <p:nvSpPr>
              <p:cNvPr id="27305" name="Google Shape;27305;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6" name="Google Shape;27306;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7" name="Google Shape;27307;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8" name="Google Shape;27308;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9" name="Google Shape;27309;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0" name="Google Shape;27310;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1" name="Google Shape;27311;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2" name="Google Shape;27312;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3" name="Google Shape;27313;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4" name="Google Shape;27314;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5" name="Google Shape;27315;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16" name="Google Shape;27316;p210"/>
            <p:cNvGrpSpPr/>
            <p:nvPr/>
          </p:nvGrpSpPr>
          <p:grpSpPr>
            <a:xfrm>
              <a:off x="4531952" y="6524432"/>
              <a:ext cx="763222" cy="359421"/>
              <a:chOff x="811985" y="3296192"/>
              <a:chExt cx="1330582" cy="626605"/>
            </a:xfrm>
          </p:grpSpPr>
          <p:sp>
            <p:nvSpPr>
              <p:cNvPr id="27317" name="Google Shape;27317;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8" name="Google Shape;27318;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9" name="Google Shape;27319;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0" name="Google Shape;27320;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1" name="Google Shape;27321;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2" name="Google Shape;27322;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3" name="Google Shape;27323;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4" name="Google Shape;27324;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5" name="Google Shape;27325;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6" name="Google Shape;27326;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7" name="Google Shape;27327;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28" name="Google Shape;27328;p210"/>
            <p:cNvGrpSpPr/>
            <p:nvPr/>
          </p:nvGrpSpPr>
          <p:grpSpPr>
            <a:xfrm>
              <a:off x="4531952" y="6165007"/>
              <a:ext cx="763222" cy="359421"/>
              <a:chOff x="811985" y="3296192"/>
              <a:chExt cx="1330582" cy="626605"/>
            </a:xfrm>
          </p:grpSpPr>
          <p:sp>
            <p:nvSpPr>
              <p:cNvPr id="27329" name="Google Shape;27329;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0" name="Google Shape;27330;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1" name="Google Shape;27331;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2" name="Google Shape;27332;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3" name="Google Shape;27333;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4" name="Google Shape;27334;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5" name="Google Shape;27335;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6" name="Google Shape;27336;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7" name="Google Shape;27337;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8" name="Google Shape;27338;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9" name="Google Shape;27339;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40" name="Google Shape;27340;p210"/>
            <p:cNvGrpSpPr/>
            <p:nvPr/>
          </p:nvGrpSpPr>
          <p:grpSpPr>
            <a:xfrm>
              <a:off x="5295177" y="6524432"/>
              <a:ext cx="763222" cy="359421"/>
              <a:chOff x="811985" y="3296192"/>
              <a:chExt cx="1330582" cy="626605"/>
            </a:xfrm>
          </p:grpSpPr>
          <p:sp>
            <p:nvSpPr>
              <p:cNvPr id="27341" name="Google Shape;27341;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2" name="Google Shape;27342;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3" name="Google Shape;27343;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4" name="Google Shape;27344;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5" name="Google Shape;27345;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6" name="Google Shape;27346;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7" name="Google Shape;27347;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8" name="Google Shape;27348;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9" name="Google Shape;27349;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0" name="Google Shape;27350;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1" name="Google Shape;27351;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52" name="Google Shape;27352;p210"/>
            <p:cNvGrpSpPr/>
            <p:nvPr/>
          </p:nvGrpSpPr>
          <p:grpSpPr>
            <a:xfrm>
              <a:off x="5767877" y="6524432"/>
              <a:ext cx="763222" cy="359421"/>
              <a:chOff x="811985" y="3296192"/>
              <a:chExt cx="1330582" cy="626605"/>
            </a:xfrm>
          </p:grpSpPr>
          <p:sp>
            <p:nvSpPr>
              <p:cNvPr id="27353" name="Google Shape;27353;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4" name="Google Shape;27354;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5" name="Google Shape;27355;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6" name="Google Shape;27356;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7" name="Google Shape;27357;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8" name="Google Shape;27358;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9" name="Google Shape;27359;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0" name="Google Shape;27360;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1" name="Google Shape;27361;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2" name="Google Shape;27362;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3" name="Google Shape;27363;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64" name="Google Shape;27364;p210"/>
            <p:cNvGrpSpPr/>
            <p:nvPr/>
          </p:nvGrpSpPr>
          <p:grpSpPr>
            <a:xfrm>
              <a:off x="5295177" y="6165007"/>
              <a:ext cx="763222" cy="359421"/>
              <a:chOff x="811985" y="3296192"/>
              <a:chExt cx="1330582" cy="626605"/>
            </a:xfrm>
          </p:grpSpPr>
          <p:sp>
            <p:nvSpPr>
              <p:cNvPr id="27365" name="Google Shape;27365;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6" name="Google Shape;27366;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7" name="Google Shape;27367;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8" name="Google Shape;27368;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9" name="Google Shape;27369;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0" name="Google Shape;27370;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1" name="Google Shape;27371;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2" name="Google Shape;27372;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3" name="Google Shape;27373;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4" name="Google Shape;27374;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5" name="Google Shape;27375;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76" name="Google Shape;27376;p210"/>
            <p:cNvGrpSpPr/>
            <p:nvPr/>
          </p:nvGrpSpPr>
          <p:grpSpPr>
            <a:xfrm>
              <a:off x="5767877" y="6165007"/>
              <a:ext cx="763222" cy="359421"/>
              <a:chOff x="811985" y="3296192"/>
              <a:chExt cx="1330582" cy="626605"/>
            </a:xfrm>
          </p:grpSpPr>
          <p:sp>
            <p:nvSpPr>
              <p:cNvPr id="27377" name="Google Shape;27377;p2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8" name="Google Shape;27378;p2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79" name="Google Shape;27379;p2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0" name="Google Shape;27380;p2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1" name="Google Shape;27381;p2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2" name="Google Shape;27382;p2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3" name="Google Shape;27383;p2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4" name="Google Shape;27384;p2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5" name="Google Shape;27385;p2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6" name="Google Shape;27386;p2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87" name="Google Shape;27387;p2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388" name="Google Shape;27388;p210"/>
          <p:cNvGrpSpPr/>
          <p:nvPr/>
        </p:nvGrpSpPr>
        <p:grpSpPr>
          <a:xfrm flipH="1">
            <a:off x="-928416" y="4517696"/>
            <a:ext cx="2747789" cy="601531"/>
            <a:chOff x="-5289728" y="8265919"/>
            <a:chExt cx="4607292" cy="1008942"/>
          </a:xfrm>
        </p:grpSpPr>
        <p:sp>
          <p:nvSpPr>
            <p:cNvPr id="27389" name="Google Shape;27389;p210"/>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0" name="Google Shape;27390;p210"/>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1" name="Google Shape;27391;p210"/>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2" name="Google Shape;27392;p210"/>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3" name="Google Shape;27393;p21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4" name="Google Shape;27394;p210"/>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5" name="Google Shape;27395;p210"/>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6" name="Google Shape;27396;p210"/>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7" name="Google Shape;27397;p210"/>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8" name="Google Shape;27398;p210"/>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9" name="Google Shape;27399;p210"/>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0" name="Google Shape;27400;p21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401" name="Google Shape;27401;p210"/>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2" name="Google Shape;27402;p210"/>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3" name="Google Shape;27403;p210"/>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4" name="Google Shape;27404;p210"/>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5" name="Google Shape;27405;p210"/>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6" name="Google Shape;27406;p210"/>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7" name="Google Shape;27407;p210"/>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27408"/>
        <p:cNvGrpSpPr/>
        <p:nvPr/>
      </p:nvGrpSpPr>
      <p:grpSpPr>
        <a:xfrm>
          <a:off x="0" y="0"/>
          <a:ext cx="0" cy="0"/>
          <a:chOff x="0" y="0"/>
          <a:chExt cx="0" cy="0"/>
        </a:xfrm>
      </p:grpSpPr>
      <p:sp>
        <p:nvSpPr>
          <p:cNvPr id="27409" name="Google Shape;27409;p21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410" name="Google Shape;27410;p211"/>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411" name="Google Shape;27411;p211"/>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412" name="Google Shape;27412;p211"/>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413" name="Google Shape;27413;p211"/>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414" name="Google Shape;27414;p211"/>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415" name="Google Shape;27415;p211"/>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416" name="Google Shape;27416;p21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417" name="Google Shape;27417;p211"/>
          <p:cNvGrpSpPr/>
          <p:nvPr/>
        </p:nvGrpSpPr>
        <p:grpSpPr>
          <a:xfrm>
            <a:off x="-24" y="4603991"/>
            <a:ext cx="9144051" cy="1409448"/>
            <a:chOff x="1648300" y="2319100"/>
            <a:chExt cx="1480075" cy="228125"/>
          </a:xfrm>
        </p:grpSpPr>
        <p:sp>
          <p:nvSpPr>
            <p:cNvPr id="27418" name="Google Shape;27418;p21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9" name="Google Shape;27419;p21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0" name="Google Shape;27420;p21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1" name="Google Shape;27421;p21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2" name="Google Shape;27422;p21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23" name="Google Shape;27423;p211"/>
          <p:cNvGrpSpPr/>
          <p:nvPr/>
        </p:nvGrpSpPr>
        <p:grpSpPr>
          <a:xfrm>
            <a:off x="-353677" y="3589186"/>
            <a:ext cx="2783549" cy="1591677"/>
            <a:chOff x="-2150675" y="3642792"/>
            <a:chExt cx="2044472" cy="1169062"/>
          </a:xfrm>
        </p:grpSpPr>
        <p:sp>
          <p:nvSpPr>
            <p:cNvPr id="27424" name="Google Shape;27424;p211"/>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5" name="Google Shape;27425;p211"/>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6" name="Google Shape;27426;p211"/>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7" name="Google Shape;27427;p211"/>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8" name="Google Shape;27428;p211"/>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9" name="Google Shape;27429;p211"/>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0" name="Google Shape;27430;p211"/>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1" name="Google Shape;27431;p211"/>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2" name="Google Shape;27432;p211"/>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3" name="Google Shape;27433;p211"/>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4" name="Google Shape;27434;p211"/>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5" name="Google Shape;27435;p211"/>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6" name="Google Shape;27436;p211"/>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7" name="Google Shape;27437;p211"/>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8" name="Google Shape;27438;p211"/>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9" name="Google Shape;27439;p211"/>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0" name="Google Shape;27440;p211"/>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1" name="Google Shape;27441;p211"/>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2" name="Google Shape;27442;p211"/>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3" name="Google Shape;27443;p211"/>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4" name="Google Shape;27444;p211"/>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5" name="Google Shape;27445;p211"/>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6" name="Google Shape;27446;p211"/>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7" name="Google Shape;27447;p211"/>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8" name="Google Shape;27448;p211"/>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9" name="Google Shape;27449;p211"/>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0" name="Google Shape;27450;p21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1" name="Google Shape;27451;p21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2" name="Google Shape;27452;p21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3" name="Google Shape;27453;p21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4" name="Google Shape;27454;p21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5" name="Google Shape;27455;p211"/>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6" name="Google Shape;27456;p21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7" name="Google Shape;27457;p211"/>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8" name="Google Shape;27458;p211"/>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9" name="Google Shape;27459;p211"/>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0" name="Google Shape;27460;p211"/>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1" name="Google Shape;27461;p211"/>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2" name="Google Shape;27462;p211"/>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3" name="Google Shape;27463;p211"/>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4" name="Google Shape;27464;p211"/>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5" name="Google Shape;27465;p211"/>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6" name="Google Shape;27466;p211"/>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7" name="Google Shape;27467;p211"/>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8" name="Google Shape;27468;p211"/>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9" name="Google Shape;27469;p211"/>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0" name="Google Shape;27470;p211"/>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1" name="Google Shape;27471;p211"/>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2" name="Google Shape;27472;p211"/>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3" name="Google Shape;27473;p211"/>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4" name="Google Shape;27474;p211"/>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5" name="Google Shape;27475;p211"/>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6" name="Google Shape;27476;p211"/>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7" name="Google Shape;27477;p211"/>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8" name="Google Shape;27478;p211"/>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9" name="Google Shape;27479;p211"/>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0" name="Google Shape;27480;p211"/>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1" name="Google Shape;27481;p211"/>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2" name="Google Shape;27482;p211"/>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3" name="Google Shape;27483;p211"/>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4" name="Google Shape;27484;p211"/>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5" name="Google Shape;27485;p211"/>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6" name="Google Shape;27486;p211"/>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7" name="Google Shape;27487;p211"/>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8" name="Google Shape;27488;p211"/>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9" name="Google Shape;27489;p211"/>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0" name="Google Shape;27490;p211"/>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1" name="Google Shape;27491;p211"/>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2" name="Google Shape;27492;p211"/>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3" name="Google Shape;27493;p211"/>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4" name="Google Shape;27494;p211"/>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5" name="Google Shape;27495;p211"/>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6" name="Google Shape;27496;p211"/>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7" name="Google Shape;27497;p211"/>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8" name="Google Shape;27498;p211"/>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99" name="Google Shape;27499;p211"/>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0" name="Google Shape;27500;p211"/>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1" name="Google Shape;27501;p211"/>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2" name="Google Shape;27502;p211"/>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3" name="Google Shape;27503;p211"/>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4" name="Google Shape;27504;p211"/>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5" name="Google Shape;27505;p211"/>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6" name="Google Shape;27506;p211"/>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7" name="Google Shape;27507;p211"/>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8" name="Google Shape;27508;p211"/>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09" name="Google Shape;27509;p211"/>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0" name="Google Shape;27510;p211"/>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1" name="Google Shape;27511;p211"/>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2" name="Google Shape;27512;p211"/>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3" name="Google Shape;27513;p211"/>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4" name="Google Shape;27514;p211"/>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5" name="Google Shape;27515;p211"/>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6" name="Google Shape;27516;p211"/>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7" name="Google Shape;27517;p211"/>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8" name="Google Shape;27518;p211"/>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9" name="Google Shape;27519;p211"/>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0" name="Google Shape;27520;p211"/>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1" name="Google Shape;27521;p211"/>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2" name="Google Shape;27522;p211"/>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3" name="Google Shape;27523;p211"/>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4" name="Google Shape;27524;p211"/>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5" name="Google Shape;27525;p211"/>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6" name="Google Shape;27526;p211"/>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7" name="Google Shape;27527;p211"/>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8" name="Google Shape;27528;p211"/>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9" name="Google Shape;27529;p211"/>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0" name="Google Shape;27530;p211"/>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1" name="Google Shape;27531;p211"/>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2" name="Google Shape;27532;p211"/>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3" name="Google Shape;27533;p211"/>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4" name="Google Shape;27534;p211"/>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5" name="Google Shape;27535;p211"/>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6" name="Google Shape;27536;p211"/>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7" name="Google Shape;27537;p211"/>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8" name="Google Shape;27538;p211"/>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9" name="Google Shape;27539;p211"/>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0" name="Google Shape;27540;p211"/>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1" name="Google Shape;27541;p211"/>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2" name="Google Shape;27542;p211"/>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3" name="Google Shape;27543;p211"/>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4" name="Google Shape;27544;p211"/>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5" name="Google Shape;27545;p211"/>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6" name="Google Shape;27546;p211"/>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7" name="Google Shape;27547;p211"/>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8" name="Google Shape;27548;p211"/>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9" name="Google Shape;27549;p211"/>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0" name="Google Shape;27550;p211"/>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1" name="Google Shape;27551;p211"/>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2" name="Google Shape;27552;p211"/>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3" name="Google Shape;27553;p211"/>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4" name="Google Shape;27554;p211"/>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5" name="Google Shape;27555;p211"/>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6" name="Google Shape;27556;p211"/>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7" name="Google Shape;27557;p211"/>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8" name="Google Shape;27558;p211"/>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9" name="Google Shape;27559;p211"/>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0" name="Google Shape;27560;p211"/>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1" name="Google Shape;27561;p211"/>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2" name="Google Shape;27562;p211"/>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3" name="Google Shape;27563;p211"/>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4" name="Google Shape;27564;p211"/>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5" name="Google Shape;27565;p211"/>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6" name="Google Shape;27566;p211"/>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7" name="Google Shape;27567;p211"/>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8" name="Google Shape;27568;p211"/>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9" name="Google Shape;27569;p211"/>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0" name="Google Shape;27570;p211"/>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1" name="Google Shape;27571;p211"/>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2" name="Google Shape;27572;p211"/>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3" name="Google Shape;27573;p211"/>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4" name="Google Shape;27574;p211"/>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5" name="Google Shape;27575;p211"/>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6" name="Google Shape;27576;p211"/>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7" name="Google Shape;27577;p211"/>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8" name="Google Shape;27578;p211"/>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9" name="Google Shape;27579;p211"/>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0" name="Google Shape;27580;p211"/>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1" name="Google Shape;27581;p211"/>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2" name="Google Shape;27582;p211"/>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3" name="Google Shape;27583;p211"/>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4" name="Google Shape;27584;p211"/>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5" name="Google Shape;27585;p211"/>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6" name="Google Shape;27586;p211"/>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7" name="Google Shape;27587;p211"/>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8" name="Google Shape;27588;p211"/>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9" name="Google Shape;27589;p211"/>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0" name="Google Shape;27590;p211"/>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1" name="Google Shape;27591;p211"/>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2" name="Google Shape;27592;p211"/>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3" name="Google Shape;27593;p211"/>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4" name="Google Shape;27594;p211"/>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5" name="Google Shape;27595;p211"/>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6" name="Google Shape;27596;p211"/>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7" name="Google Shape;27597;p211"/>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8" name="Google Shape;27598;p211"/>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9" name="Google Shape;27599;p211"/>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0" name="Google Shape;27600;p211"/>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1" name="Google Shape;27601;p211"/>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2" name="Google Shape;27602;p211"/>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3" name="Google Shape;27603;p211"/>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4" name="Google Shape;27604;p211"/>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5" name="Google Shape;27605;p211"/>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6" name="Google Shape;27606;p211"/>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7" name="Google Shape;27607;p211"/>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8" name="Google Shape;27608;p211"/>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9" name="Google Shape;27609;p211"/>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0" name="Google Shape;27610;p211"/>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1" name="Google Shape;27611;p211"/>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2" name="Google Shape;27612;p211"/>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3" name="Google Shape;27613;p211"/>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4" name="Google Shape;27614;p211"/>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5" name="Google Shape;27615;p211"/>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6" name="Google Shape;27616;p211"/>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617" name="Google Shape;27617;p211"/>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8" name="Google Shape;27618;p211"/>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19" name="Google Shape;27619;p211"/>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0" name="Google Shape;27620;p211"/>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1" name="Google Shape;27621;p211"/>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22" name="Google Shape;27622;p211"/>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27623"/>
        <p:cNvGrpSpPr/>
        <p:nvPr/>
      </p:nvGrpSpPr>
      <p:grpSpPr>
        <a:xfrm>
          <a:off x="0" y="0"/>
          <a:ext cx="0" cy="0"/>
          <a:chOff x="0" y="0"/>
          <a:chExt cx="0" cy="0"/>
        </a:xfrm>
      </p:grpSpPr>
      <p:sp>
        <p:nvSpPr>
          <p:cNvPr id="27624" name="Google Shape;27624;p21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625" name="Google Shape;27625;p212"/>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626" name="Google Shape;27626;p212"/>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627" name="Google Shape;27627;p212"/>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628" name="Google Shape;27628;p212"/>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629" name="Google Shape;27629;p212"/>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630" name="Google Shape;27630;p212"/>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631" name="Google Shape;27631;p212"/>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632" name="Google Shape;27632;p212"/>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633" name="Google Shape;27633;p212"/>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4" name="Google Shape;27634;p212"/>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5" name="Google Shape;27635;p212"/>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636" name="Google Shape;27636;p212"/>
          <p:cNvGrpSpPr/>
          <p:nvPr/>
        </p:nvGrpSpPr>
        <p:grpSpPr>
          <a:xfrm>
            <a:off x="1091091" y="4639051"/>
            <a:ext cx="582635" cy="355480"/>
            <a:chOff x="1170428" y="5511318"/>
            <a:chExt cx="3696921" cy="2255586"/>
          </a:xfrm>
        </p:grpSpPr>
        <p:sp>
          <p:nvSpPr>
            <p:cNvPr id="27637" name="Google Shape;27637;p21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8" name="Google Shape;27638;p21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9" name="Google Shape;27639;p21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0" name="Google Shape;27640;p21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1" name="Google Shape;27641;p21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2" name="Google Shape;27642;p21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3" name="Google Shape;27643;p21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4" name="Google Shape;27644;p21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5" name="Google Shape;27645;p21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6" name="Google Shape;27646;p21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7" name="Google Shape;27647;p21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8" name="Google Shape;27648;p21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9" name="Google Shape;27649;p21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0" name="Google Shape;27650;p21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1" name="Google Shape;27651;p21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2" name="Google Shape;27652;p21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3" name="Google Shape;27653;p21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4" name="Google Shape;27654;p21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5" name="Google Shape;27655;p21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6" name="Google Shape;27656;p21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7" name="Google Shape;27657;p21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8" name="Google Shape;27658;p21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9" name="Google Shape;27659;p21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0" name="Google Shape;27660;p21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1" name="Google Shape;27661;p21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2" name="Google Shape;27662;p21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3" name="Google Shape;27663;p21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4" name="Google Shape;27664;p21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5" name="Google Shape;27665;p21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6" name="Google Shape;27666;p21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7" name="Google Shape;27667;p21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8" name="Google Shape;27668;p21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9" name="Google Shape;27669;p21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0" name="Google Shape;27670;p21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1" name="Google Shape;27671;p21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2" name="Google Shape;27672;p21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3" name="Google Shape;27673;p21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4" name="Google Shape;27674;p21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5" name="Google Shape;27675;p21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6" name="Google Shape;27676;p21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7" name="Google Shape;27677;p21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8" name="Google Shape;27678;p21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9" name="Google Shape;27679;p21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0" name="Google Shape;27680;p21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1" name="Google Shape;27681;p21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82" name="Google Shape;27682;p212"/>
          <p:cNvGrpSpPr/>
          <p:nvPr/>
        </p:nvGrpSpPr>
        <p:grpSpPr>
          <a:xfrm>
            <a:off x="2" y="4546179"/>
            <a:ext cx="763214" cy="394458"/>
            <a:chOff x="4788538" y="2017249"/>
            <a:chExt cx="1752099" cy="905551"/>
          </a:xfrm>
        </p:grpSpPr>
        <p:sp>
          <p:nvSpPr>
            <p:cNvPr id="27683" name="Google Shape;27683;p21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4" name="Google Shape;27684;p21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5" name="Google Shape;27685;p21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6" name="Google Shape;27686;p21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87" name="Google Shape;27687;p212"/>
          <p:cNvGrpSpPr/>
          <p:nvPr/>
        </p:nvGrpSpPr>
        <p:grpSpPr>
          <a:xfrm>
            <a:off x="3843083" y="4639052"/>
            <a:ext cx="1457834" cy="355469"/>
            <a:chOff x="3583002" y="6165007"/>
            <a:chExt cx="2948097" cy="718846"/>
          </a:xfrm>
        </p:grpSpPr>
        <p:grpSp>
          <p:nvGrpSpPr>
            <p:cNvPr id="27688" name="Google Shape;27688;p212"/>
            <p:cNvGrpSpPr/>
            <p:nvPr/>
          </p:nvGrpSpPr>
          <p:grpSpPr>
            <a:xfrm>
              <a:off x="3583002" y="6524432"/>
              <a:ext cx="763222" cy="359421"/>
              <a:chOff x="811985" y="3296192"/>
              <a:chExt cx="1330582" cy="626605"/>
            </a:xfrm>
          </p:grpSpPr>
          <p:sp>
            <p:nvSpPr>
              <p:cNvPr id="27689" name="Google Shape;27689;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0" name="Google Shape;27690;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1" name="Google Shape;27691;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2" name="Google Shape;27692;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3" name="Google Shape;27693;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4" name="Google Shape;27694;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5" name="Google Shape;27695;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6" name="Google Shape;27696;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7" name="Google Shape;27697;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8" name="Google Shape;27698;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9" name="Google Shape;27699;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00" name="Google Shape;27700;p212"/>
            <p:cNvGrpSpPr/>
            <p:nvPr/>
          </p:nvGrpSpPr>
          <p:grpSpPr>
            <a:xfrm>
              <a:off x="4055702" y="6524432"/>
              <a:ext cx="763222" cy="359421"/>
              <a:chOff x="811985" y="3296192"/>
              <a:chExt cx="1330582" cy="626605"/>
            </a:xfrm>
          </p:grpSpPr>
          <p:sp>
            <p:nvSpPr>
              <p:cNvPr id="27701" name="Google Shape;27701;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2" name="Google Shape;27702;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3" name="Google Shape;27703;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4" name="Google Shape;27704;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5" name="Google Shape;27705;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6" name="Google Shape;27706;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7" name="Google Shape;27707;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8" name="Google Shape;27708;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9" name="Google Shape;27709;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0" name="Google Shape;27710;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1" name="Google Shape;27711;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12" name="Google Shape;27712;p212"/>
            <p:cNvGrpSpPr/>
            <p:nvPr/>
          </p:nvGrpSpPr>
          <p:grpSpPr>
            <a:xfrm>
              <a:off x="3583002" y="6165007"/>
              <a:ext cx="763222" cy="359421"/>
              <a:chOff x="811985" y="3296192"/>
              <a:chExt cx="1330582" cy="626605"/>
            </a:xfrm>
          </p:grpSpPr>
          <p:sp>
            <p:nvSpPr>
              <p:cNvPr id="27713" name="Google Shape;27713;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4" name="Google Shape;27714;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5" name="Google Shape;27715;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6" name="Google Shape;27716;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7" name="Google Shape;27717;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8" name="Google Shape;27718;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9" name="Google Shape;27719;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0" name="Google Shape;27720;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1" name="Google Shape;27721;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2" name="Google Shape;27722;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3" name="Google Shape;27723;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24" name="Google Shape;27724;p212"/>
            <p:cNvGrpSpPr/>
            <p:nvPr/>
          </p:nvGrpSpPr>
          <p:grpSpPr>
            <a:xfrm>
              <a:off x="4055702" y="6165007"/>
              <a:ext cx="763222" cy="359421"/>
              <a:chOff x="811985" y="3296192"/>
              <a:chExt cx="1330582" cy="626605"/>
            </a:xfrm>
          </p:grpSpPr>
          <p:sp>
            <p:nvSpPr>
              <p:cNvPr id="27725" name="Google Shape;27725;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6" name="Google Shape;27726;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7" name="Google Shape;27727;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8" name="Google Shape;27728;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9" name="Google Shape;27729;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0" name="Google Shape;27730;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1" name="Google Shape;27731;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2" name="Google Shape;27732;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3" name="Google Shape;27733;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4" name="Google Shape;27734;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5" name="Google Shape;27735;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36" name="Google Shape;27736;p212"/>
            <p:cNvGrpSpPr/>
            <p:nvPr/>
          </p:nvGrpSpPr>
          <p:grpSpPr>
            <a:xfrm>
              <a:off x="4531952" y="6524432"/>
              <a:ext cx="763222" cy="359421"/>
              <a:chOff x="811985" y="3296192"/>
              <a:chExt cx="1330582" cy="626605"/>
            </a:xfrm>
          </p:grpSpPr>
          <p:sp>
            <p:nvSpPr>
              <p:cNvPr id="27737" name="Google Shape;27737;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8" name="Google Shape;27738;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39" name="Google Shape;27739;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0" name="Google Shape;27740;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1" name="Google Shape;27741;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2" name="Google Shape;27742;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3" name="Google Shape;27743;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4" name="Google Shape;27744;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5" name="Google Shape;27745;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6" name="Google Shape;27746;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47" name="Google Shape;27747;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48" name="Google Shape;27748;p212"/>
            <p:cNvGrpSpPr/>
            <p:nvPr/>
          </p:nvGrpSpPr>
          <p:grpSpPr>
            <a:xfrm>
              <a:off x="4531952" y="6165007"/>
              <a:ext cx="763222" cy="359421"/>
              <a:chOff x="811985" y="3296192"/>
              <a:chExt cx="1330582" cy="626605"/>
            </a:xfrm>
          </p:grpSpPr>
          <p:sp>
            <p:nvSpPr>
              <p:cNvPr id="27749" name="Google Shape;27749;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0" name="Google Shape;27750;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1" name="Google Shape;27751;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2" name="Google Shape;27752;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3" name="Google Shape;27753;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4" name="Google Shape;27754;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5" name="Google Shape;27755;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6" name="Google Shape;27756;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7" name="Google Shape;27757;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8" name="Google Shape;27758;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9" name="Google Shape;27759;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60" name="Google Shape;27760;p212"/>
            <p:cNvGrpSpPr/>
            <p:nvPr/>
          </p:nvGrpSpPr>
          <p:grpSpPr>
            <a:xfrm>
              <a:off x="5295177" y="6524432"/>
              <a:ext cx="763222" cy="359421"/>
              <a:chOff x="811985" y="3296192"/>
              <a:chExt cx="1330582" cy="626605"/>
            </a:xfrm>
          </p:grpSpPr>
          <p:sp>
            <p:nvSpPr>
              <p:cNvPr id="27761" name="Google Shape;27761;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2" name="Google Shape;27762;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3" name="Google Shape;27763;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4" name="Google Shape;27764;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5" name="Google Shape;27765;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6" name="Google Shape;27766;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7" name="Google Shape;27767;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8" name="Google Shape;27768;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9" name="Google Shape;27769;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0" name="Google Shape;27770;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1" name="Google Shape;27771;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72" name="Google Shape;27772;p212"/>
            <p:cNvGrpSpPr/>
            <p:nvPr/>
          </p:nvGrpSpPr>
          <p:grpSpPr>
            <a:xfrm>
              <a:off x="5767877" y="6524432"/>
              <a:ext cx="763222" cy="359421"/>
              <a:chOff x="811985" y="3296192"/>
              <a:chExt cx="1330582" cy="626605"/>
            </a:xfrm>
          </p:grpSpPr>
          <p:sp>
            <p:nvSpPr>
              <p:cNvPr id="27773" name="Google Shape;27773;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4" name="Google Shape;27774;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5" name="Google Shape;27775;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6" name="Google Shape;27776;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7" name="Google Shape;27777;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8" name="Google Shape;27778;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9" name="Google Shape;27779;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0" name="Google Shape;27780;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1" name="Google Shape;27781;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2" name="Google Shape;27782;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3" name="Google Shape;27783;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84" name="Google Shape;27784;p212"/>
            <p:cNvGrpSpPr/>
            <p:nvPr/>
          </p:nvGrpSpPr>
          <p:grpSpPr>
            <a:xfrm>
              <a:off x="5295177" y="6165007"/>
              <a:ext cx="763222" cy="359421"/>
              <a:chOff x="811985" y="3296192"/>
              <a:chExt cx="1330582" cy="626605"/>
            </a:xfrm>
          </p:grpSpPr>
          <p:sp>
            <p:nvSpPr>
              <p:cNvPr id="27785" name="Google Shape;27785;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6" name="Google Shape;27786;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7" name="Google Shape;27787;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8" name="Google Shape;27788;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9" name="Google Shape;27789;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0" name="Google Shape;27790;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1" name="Google Shape;27791;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2" name="Google Shape;27792;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3" name="Google Shape;27793;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4" name="Google Shape;27794;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5" name="Google Shape;27795;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96" name="Google Shape;27796;p212"/>
            <p:cNvGrpSpPr/>
            <p:nvPr/>
          </p:nvGrpSpPr>
          <p:grpSpPr>
            <a:xfrm>
              <a:off x="5767877" y="6165007"/>
              <a:ext cx="763222" cy="359421"/>
              <a:chOff x="811985" y="3296192"/>
              <a:chExt cx="1330582" cy="626605"/>
            </a:xfrm>
          </p:grpSpPr>
          <p:sp>
            <p:nvSpPr>
              <p:cNvPr id="27797" name="Google Shape;27797;p2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8" name="Google Shape;27798;p2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9" name="Google Shape;27799;p2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0" name="Google Shape;27800;p2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1" name="Google Shape;27801;p2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2" name="Google Shape;27802;p2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3" name="Google Shape;27803;p2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4" name="Google Shape;27804;p2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5" name="Google Shape;27805;p2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6" name="Google Shape;27806;p2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7" name="Google Shape;27807;p2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7808" name="Google Shape;27808;p212"/>
          <p:cNvGrpSpPr/>
          <p:nvPr/>
        </p:nvGrpSpPr>
        <p:grpSpPr>
          <a:xfrm>
            <a:off x="7485518" y="4597634"/>
            <a:ext cx="2747789" cy="601531"/>
            <a:chOff x="-5289728" y="8265919"/>
            <a:chExt cx="4607292" cy="1008942"/>
          </a:xfrm>
        </p:grpSpPr>
        <p:sp>
          <p:nvSpPr>
            <p:cNvPr id="27809" name="Google Shape;27809;p212"/>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0" name="Google Shape;27810;p212"/>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1" name="Google Shape;27811;p212"/>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2" name="Google Shape;27812;p212"/>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3" name="Google Shape;27813;p21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4" name="Google Shape;27814;p212"/>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5" name="Google Shape;27815;p212"/>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6" name="Google Shape;27816;p212"/>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7" name="Google Shape;27817;p212"/>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8" name="Google Shape;27818;p212"/>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9" name="Google Shape;27819;p212"/>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0" name="Google Shape;27820;p21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7821" name="Google Shape;27821;p212"/>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2" name="Google Shape;27822;p212"/>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3" name="Google Shape;27823;p212"/>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4" name="Google Shape;27824;p212"/>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5" name="Google Shape;27825;p212"/>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6" name="Google Shape;27826;p212"/>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7" name="Google Shape;27827;p212"/>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27828"/>
        <p:cNvGrpSpPr/>
        <p:nvPr/>
      </p:nvGrpSpPr>
      <p:grpSpPr>
        <a:xfrm>
          <a:off x="0" y="0"/>
          <a:ext cx="0" cy="0"/>
          <a:chOff x="0" y="0"/>
          <a:chExt cx="0" cy="0"/>
        </a:xfrm>
      </p:grpSpPr>
      <p:sp>
        <p:nvSpPr>
          <p:cNvPr id="27829" name="Google Shape;27829;p213"/>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0" name="Google Shape;27830;p213"/>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1" name="Google Shape;27831;p213"/>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2" name="Google Shape;27832;p213"/>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3" name="Google Shape;27833;p213"/>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4" name="Google Shape;27834;p213"/>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5" name="Google Shape;27835;p213"/>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6" name="Google Shape;27836;p213"/>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7" name="Google Shape;27837;p21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838" name="Google Shape;27838;p213"/>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839" name="Google Shape;27839;p213"/>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840" name="Google Shape;27840;p213"/>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841" name="Google Shape;27841;p213"/>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842" name="Google Shape;27842;p213"/>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843" name="Google Shape;27843;p213"/>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844" name="Google Shape;27844;p213"/>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845" name="Google Shape;27845;p213"/>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846" name="Google Shape;27846;p213"/>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847" name="Google Shape;27847;p213"/>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848" name="Google Shape;27848;p213"/>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849" name="Google Shape;27849;p213"/>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7850" name="Google Shape;27850;p21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51" name="Google Shape;27851;p213"/>
          <p:cNvGrpSpPr/>
          <p:nvPr/>
        </p:nvGrpSpPr>
        <p:grpSpPr>
          <a:xfrm>
            <a:off x="-24" y="4603991"/>
            <a:ext cx="9144051" cy="1409448"/>
            <a:chOff x="1648300" y="2319100"/>
            <a:chExt cx="1480075" cy="228125"/>
          </a:xfrm>
        </p:grpSpPr>
        <p:sp>
          <p:nvSpPr>
            <p:cNvPr id="27852" name="Google Shape;27852;p21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3" name="Google Shape;27853;p21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4" name="Google Shape;27854;p21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5" name="Google Shape;27855;p21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56" name="Google Shape;27856;p21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7857"/>
        <p:cNvGrpSpPr/>
        <p:nvPr/>
      </p:nvGrpSpPr>
      <p:grpSpPr>
        <a:xfrm>
          <a:off x="0" y="0"/>
          <a:ext cx="0" cy="0"/>
          <a:chOff x="0" y="0"/>
          <a:chExt cx="0" cy="0"/>
        </a:xfrm>
      </p:grpSpPr>
      <p:sp>
        <p:nvSpPr>
          <p:cNvPr id="27858" name="Google Shape;27858;p214"/>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7859" name="Google Shape;27859;p214"/>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7860" name="Google Shape;27860;p214"/>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27861" name="Google Shape;27861;p214"/>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2" name="Google Shape;27862;p214"/>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3" name="Google Shape;27863;p214"/>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64" name="Google Shape;27864;p214"/>
          <p:cNvGrpSpPr/>
          <p:nvPr/>
        </p:nvGrpSpPr>
        <p:grpSpPr>
          <a:xfrm flipH="1">
            <a:off x="-785500" y="3565427"/>
            <a:ext cx="2579015" cy="1381242"/>
            <a:chOff x="7264851" y="3565427"/>
            <a:chExt cx="2579015" cy="1381242"/>
          </a:xfrm>
        </p:grpSpPr>
        <p:grpSp>
          <p:nvGrpSpPr>
            <p:cNvPr id="27865" name="Google Shape;27865;p214"/>
            <p:cNvGrpSpPr/>
            <p:nvPr/>
          </p:nvGrpSpPr>
          <p:grpSpPr>
            <a:xfrm flipH="1">
              <a:off x="7264851" y="3565427"/>
              <a:ext cx="1613386" cy="1002334"/>
              <a:chOff x="7066048" y="5880595"/>
              <a:chExt cx="1977916" cy="1228802"/>
            </a:xfrm>
          </p:grpSpPr>
          <p:sp>
            <p:nvSpPr>
              <p:cNvPr id="27866" name="Google Shape;27866;p214"/>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7" name="Google Shape;27867;p214"/>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8" name="Google Shape;27868;p214"/>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69" name="Google Shape;27869;p214"/>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0" name="Google Shape;27870;p214"/>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1" name="Google Shape;27871;p214"/>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2" name="Google Shape;27872;p214"/>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3" name="Google Shape;27873;p214"/>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4" name="Google Shape;27874;p214"/>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5" name="Google Shape;27875;p214"/>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6" name="Google Shape;27876;p214"/>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7" name="Google Shape;27877;p214"/>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8" name="Google Shape;27878;p214"/>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7879" name="Google Shape;27879;p214"/>
              <p:cNvGrpSpPr/>
              <p:nvPr/>
            </p:nvGrpSpPr>
            <p:grpSpPr>
              <a:xfrm>
                <a:off x="8345142" y="6766420"/>
                <a:ext cx="698822" cy="329093"/>
                <a:chOff x="811985" y="3296192"/>
                <a:chExt cx="1330582" cy="626605"/>
              </a:xfrm>
            </p:grpSpPr>
            <p:sp>
              <p:nvSpPr>
                <p:cNvPr id="27880" name="Google Shape;27880;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1" name="Google Shape;27881;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2" name="Google Shape;27882;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3" name="Google Shape;27883;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4" name="Google Shape;27884;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5" name="Google Shape;27885;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6" name="Google Shape;27886;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7" name="Google Shape;27887;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8" name="Google Shape;27888;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9" name="Google Shape;27889;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0" name="Google Shape;27890;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7891" name="Google Shape;27891;p214"/>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2" name="Google Shape;27892;p214"/>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3" name="Google Shape;27893;p214"/>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4" name="Google Shape;27894;p214"/>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5" name="Google Shape;27895;p214"/>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6" name="Google Shape;27896;p214"/>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7" name="Google Shape;27897;p214"/>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8" name="Google Shape;27898;p214"/>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9" name="Google Shape;27899;p214"/>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0" name="Google Shape;27900;p214"/>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1" name="Google Shape;27901;p214"/>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2" name="Google Shape;27902;p214"/>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03" name="Google Shape;27903;p214"/>
          <p:cNvGrpSpPr/>
          <p:nvPr/>
        </p:nvGrpSpPr>
        <p:grpSpPr>
          <a:xfrm flipH="1">
            <a:off x="7350482" y="4045248"/>
            <a:ext cx="2464609" cy="901434"/>
            <a:chOff x="127" y="3525732"/>
            <a:chExt cx="2948097" cy="1078271"/>
          </a:xfrm>
        </p:grpSpPr>
        <p:grpSp>
          <p:nvGrpSpPr>
            <p:cNvPr id="27904" name="Google Shape;27904;p214"/>
            <p:cNvGrpSpPr/>
            <p:nvPr/>
          </p:nvGrpSpPr>
          <p:grpSpPr>
            <a:xfrm flipH="1">
              <a:off x="2185002" y="4244582"/>
              <a:ext cx="763222" cy="359421"/>
              <a:chOff x="811985" y="3296192"/>
              <a:chExt cx="1330582" cy="626605"/>
            </a:xfrm>
          </p:grpSpPr>
          <p:sp>
            <p:nvSpPr>
              <p:cNvPr id="27905" name="Google Shape;27905;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6" name="Google Shape;27906;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7" name="Google Shape;27907;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8" name="Google Shape;27908;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9" name="Google Shape;27909;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0" name="Google Shape;27910;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1" name="Google Shape;27911;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2" name="Google Shape;27912;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3" name="Google Shape;27913;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4" name="Google Shape;27914;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5" name="Google Shape;27915;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16" name="Google Shape;27916;p214"/>
            <p:cNvGrpSpPr/>
            <p:nvPr/>
          </p:nvGrpSpPr>
          <p:grpSpPr>
            <a:xfrm flipH="1">
              <a:off x="1712302" y="4244582"/>
              <a:ext cx="763222" cy="359421"/>
              <a:chOff x="811985" y="3296192"/>
              <a:chExt cx="1330582" cy="626605"/>
            </a:xfrm>
          </p:grpSpPr>
          <p:sp>
            <p:nvSpPr>
              <p:cNvPr id="27917" name="Google Shape;27917;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8" name="Google Shape;27918;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9" name="Google Shape;27919;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0" name="Google Shape;27920;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1" name="Google Shape;27921;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2" name="Google Shape;27922;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3" name="Google Shape;27923;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4" name="Google Shape;27924;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5" name="Google Shape;27925;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6" name="Google Shape;27926;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7" name="Google Shape;27927;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28" name="Google Shape;27928;p214"/>
            <p:cNvGrpSpPr/>
            <p:nvPr/>
          </p:nvGrpSpPr>
          <p:grpSpPr>
            <a:xfrm flipH="1">
              <a:off x="1712302" y="3885157"/>
              <a:ext cx="763222" cy="359421"/>
              <a:chOff x="811985" y="3296192"/>
              <a:chExt cx="1330582" cy="626605"/>
            </a:xfrm>
          </p:grpSpPr>
          <p:sp>
            <p:nvSpPr>
              <p:cNvPr id="27929" name="Google Shape;27929;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0" name="Google Shape;27930;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1" name="Google Shape;27931;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2" name="Google Shape;27932;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3" name="Google Shape;27933;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4" name="Google Shape;27934;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5" name="Google Shape;27935;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6" name="Google Shape;27936;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7" name="Google Shape;27937;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8" name="Google Shape;27938;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9" name="Google Shape;27939;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40" name="Google Shape;27940;p214"/>
            <p:cNvGrpSpPr/>
            <p:nvPr/>
          </p:nvGrpSpPr>
          <p:grpSpPr>
            <a:xfrm flipH="1">
              <a:off x="1236052" y="4244582"/>
              <a:ext cx="763222" cy="359421"/>
              <a:chOff x="811985" y="3296192"/>
              <a:chExt cx="1330582" cy="626605"/>
            </a:xfrm>
          </p:grpSpPr>
          <p:sp>
            <p:nvSpPr>
              <p:cNvPr id="27941" name="Google Shape;27941;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2" name="Google Shape;27942;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3" name="Google Shape;27943;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4" name="Google Shape;27944;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5" name="Google Shape;27945;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6" name="Google Shape;27946;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7" name="Google Shape;27947;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8" name="Google Shape;27948;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9" name="Google Shape;27949;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0" name="Google Shape;27950;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1" name="Google Shape;27951;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52" name="Google Shape;27952;p214"/>
            <p:cNvGrpSpPr/>
            <p:nvPr/>
          </p:nvGrpSpPr>
          <p:grpSpPr>
            <a:xfrm flipH="1">
              <a:off x="1236052" y="3885157"/>
              <a:ext cx="763222" cy="359421"/>
              <a:chOff x="811985" y="3296192"/>
              <a:chExt cx="1330582" cy="626605"/>
            </a:xfrm>
          </p:grpSpPr>
          <p:sp>
            <p:nvSpPr>
              <p:cNvPr id="27953" name="Google Shape;27953;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4" name="Google Shape;27954;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5" name="Google Shape;27955;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6" name="Google Shape;27956;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7" name="Google Shape;27957;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8" name="Google Shape;27958;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9" name="Google Shape;27959;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0" name="Google Shape;27960;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1" name="Google Shape;27961;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2" name="Google Shape;27962;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3" name="Google Shape;27963;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64" name="Google Shape;27964;p214"/>
            <p:cNvGrpSpPr/>
            <p:nvPr/>
          </p:nvGrpSpPr>
          <p:grpSpPr>
            <a:xfrm flipH="1">
              <a:off x="472827" y="4244582"/>
              <a:ext cx="763222" cy="359421"/>
              <a:chOff x="811985" y="3296192"/>
              <a:chExt cx="1330582" cy="626605"/>
            </a:xfrm>
          </p:grpSpPr>
          <p:sp>
            <p:nvSpPr>
              <p:cNvPr id="27965" name="Google Shape;27965;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6" name="Google Shape;27966;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7" name="Google Shape;27967;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8" name="Google Shape;27968;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9" name="Google Shape;27969;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0" name="Google Shape;27970;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1" name="Google Shape;27971;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2" name="Google Shape;27972;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3" name="Google Shape;27973;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4" name="Google Shape;27974;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5" name="Google Shape;27975;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6" name="Google Shape;27976;p214"/>
            <p:cNvGrpSpPr/>
            <p:nvPr/>
          </p:nvGrpSpPr>
          <p:grpSpPr>
            <a:xfrm flipH="1">
              <a:off x="472827" y="3885157"/>
              <a:ext cx="763222" cy="359421"/>
              <a:chOff x="811985" y="3296192"/>
              <a:chExt cx="1330582" cy="626605"/>
            </a:xfrm>
          </p:grpSpPr>
          <p:sp>
            <p:nvSpPr>
              <p:cNvPr id="27977" name="Google Shape;27977;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8" name="Google Shape;27978;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79" name="Google Shape;27979;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0" name="Google Shape;27980;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1" name="Google Shape;27981;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2" name="Google Shape;27982;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3" name="Google Shape;27983;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4" name="Google Shape;27984;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5" name="Google Shape;27985;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6" name="Google Shape;27986;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87" name="Google Shape;27987;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88" name="Google Shape;27988;p214"/>
            <p:cNvGrpSpPr/>
            <p:nvPr/>
          </p:nvGrpSpPr>
          <p:grpSpPr>
            <a:xfrm flipH="1">
              <a:off x="127" y="4244582"/>
              <a:ext cx="763222" cy="359421"/>
              <a:chOff x="811985" y="3296192"/>
              <a:chExt cx="1330582" cy="626605"/>
            </a:xfrm>
          </p:grpSpPr>
          <p:sp>
            <p:nvSpPr>
              <p:cNvPr id="27989" name="Google Shape;27989;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0" name="Google Shape;27990;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1" name="Google Shape;27991;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2" name="Google Shape;27992;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3" name="Google Shape;27993;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4" name="Google Shape;27994;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5" name="Google Shape;27995;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6" name="Google Shape;27996;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7" name="Google Shape;27997;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8" name="Google Shape;27998;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9" name="Google Shape;27999;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00" name="Google Shape;28000;p214"/>
            <p:cNvGrpSpPr/>
            <p:nvPr/>
          </p:nvGrpSpPr>
          <p:grpSpPr>
            <a:xfrm flipH="1">
              <a:off x="1236052" y="3525732"/>
              <a:ext cx="763222" cy="359421"/>
              <a:chOff x="811985" y="3296192"/>
              <a:chExt cx="1330582" cy="626605"/>
            </a:xfrm>
          </p:grpSpPr>
          <p:sp>
            <p:nvSpPr>
              <p:cNvPr id="28001" name="Google Shape;28001;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2" name="Google Shape;28002;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3" name="Google Shape;28003;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4" name="Google Shape;28004;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5" name="Google Shape;28005;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6" name="Google Shape;28006;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7" name="Google Shape;28007;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8" name="Google Shape;28008;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9" name="Google Shape;28009;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0" name="Google Shape;28010;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1" name="Google Shape;28011;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12" name="Google Shape;28012;p214"/>
            <p:cNvGrpSpPr/>
            <p:nvPr/>
          </p:nvGrpSpPr>
          <p:grpSpPr>
            <a:xfrm flipH="1">
              <a:off x="472827" y="3525732"/>
              <a:ext cx="763222" cy="359421"/>
              <a:chOff x="811985" y="3296192"/>
              <a:chExt cx="1330582" cy="626605"/>
            </a:xfrm>
          </p:grpSpPr>
          <p:sp>
            <p:nvSpPr>
              <p:cNvPr id="28013" name="Google Shape;28013;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4" name="Google Shape;28014;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5" name="Google Shape;28015;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6" name="Google Shape;28016;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7" name="Google Shape;28017;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8" name="Google Shape;28018;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9" name="Google Shape;28019;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0" name="Google Shape;28020;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1" name="Google Shape;28021;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2" name="Google Shape;28022;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3" name="Google Shape;28023;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24" name="Google Shape;28024;p214"/>
            <p:cNvGrpSpPr/>
            <p:nvPr/>
          </p:nvGrpSpPr>
          <p:grpSpPr>
            <a:xfrm flipH="1">
              <a:off x="127" y="3885157"/>
              <a:ext cx="763222" cy="359421"/>
              <a:chOff x="811985" y="3296192"/>
              <a:chExt cx="1330582" cy="626605"/>
            </a:xfrm>
          </p:grpSpPr>
          <p:sp>
            <p:nvSpPr>
              <p:cNvPr id="28025" name="Google Shape;28025;p21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6" name="Google Shape;28026;p21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7" name="Google Shape;28027;p21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8" name="Google Shape;28028;p21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9" name="Google Shape;28029;p21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0" name="Google Shape;28030;p21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1" name="Google Shape;28031;p21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2" name="Google Shape;28032;p21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3" name="Google Shape;28033;p21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4" name="Google Shape;28034;p21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5" name="Google Shape;28035;p21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036" name="Google Shape;28036;p214"/>
          <p:cNvGrpSpPr/>
          <p:nvPr/>
        </p:nvGrpSpPr>
        <p:grpSpPr>
          <a:xfrm>
            <a:off x="6286795" y="4524099"/>
            <a:ext cx="814801" cy="497131"/>
            <a:chOff x="1170428" y="5511318"/>
            <a:chExt cx="3696921" cy="2255586"/>
          </a:xfrm>
        </p:grpSpPr>
        <p:sp>
          <p:nvSpPr>
            <p:cNvPr id="28037" name="Google Shape;28037;p21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8" name="Google Shape;28038;p21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9" name="Google Shape;28039;p21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0" name="Google Shape;28040;p21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1" name="Google Shape;28041;p21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2" name="Google Shape;28042;p21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3" name="Google Shape;28043;p21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4" name="Google Shape;28044;p21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5" name="Google Shape;28045;p21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6" name="Google Shape;28046;p21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7" name="Google Shape;28047;p21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8" name="Google Shape;28048;p21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9" name="Google Shape;28049;p21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0" name="Google Shape;28050;p21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1" name="Google Shape;28051;p21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2" name="Google Shape;28052;p21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3" name="Google Shape;28053;p21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4" name="Google Shape;28054;p21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5" name="Google Shape;28055;p21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6" name="Google Shape;28056;p21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7" name="Google Shape;28057;p21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8" name="Google Shape;28058;p21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9" name="Google Shape;28059;p21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0" name="Google Shape;28060;p21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1" name="Google Shape;28061;p21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2" name="Google Shape;28062;p21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3" name="Google Shape;28063;p21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4" name="Google Shape;28064;p21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5" name="Google Shape;28065;p21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6" name="Google Shape;28066;p21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7" name="Google Shape;28067;p21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8" name="Google Shape;28068;p21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9" name="Google Shape;28069;p21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0" name="Google Shape;28070;p21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1" name="Google Shape;28071;p21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2" name="Google Shape;28072;p21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3" name="Google Shape;28073;p21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4" name="Google Shape;28074;p21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5" name="Google Shape;28075;p21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6" name="Google Shape;28076;p21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7" name="Google Shape;28077;p21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8" name="Google Shape;28078;p21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9" name="Google Shape;28079;p21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0" name="Google Shape;28080;p21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1" name="Google Shape;28081;p21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082" name="Google Shape;28082;p214"/>
          <p:cNvGrpSpPr/>
          <p:nvPr/>
        </p:nvGrpSpPr>
        <p:grpSpPr>
          <a:xfrm flipH="1">
            <a:off x="2204470" y="4449549"/>
            <a:ext cx="814801" cy="497131"/>
            <a:chOff x="1170428" y="5511318"/>
            <a:chExt cx="3696921" cy="2255586"/>
          </a:xfrm>
        </p:grpSpPr>
        <p:sp>
          <p:nvSpPr>
            <p:cNvPr id="28083" name="Google Shape;28083;p21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4" name="Google Shape;28084;p21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5" name="Google Shape;28085;p21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6" name="Google Shape;28086;p21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7" name="Google Shape;28087;p21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8" name="Google Shape;28088;p21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9" name="Google Shape;28089;p21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0" name="Google Shape;28090;p21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1" name="Google Shape;28091;p21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2" name="Google Shape;28092;p21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3" name="Google Shape;28093;p21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4" name="Google Shape;28094;p21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5" name="Google Shape;28095;p21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6" name="Google Shape;28096;p21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7" name="Google Shape;28097;p21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8" name="Google Shape;28098;p21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99" name="Google Shape;28099;p21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0" name="Google Shape;28100;p21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1" name="Google Shape;28101;p21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2" name="Google Shape;28102;p21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3" name="Google Shape;28103;p21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4" name="Google Shape;28104;p21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5" name="Google Shape;28105;p21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6" name="Google Shape;28106;p21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7" name="Google Shape;28107;p21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8" name="Google Shape;28108;p21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09" name="Google Shape;28109;p21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0" name="Google Shape;28110;p21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1" name="Google Shape;28111;p21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2" name="Google Shape;28112;p21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3" name="Google Shape;28113;p21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4" name="Google Shape;28114;p21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5" name="Google Shape;28115;p21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6" name="Google Shape;28116;p21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7" name="Google Shape;28117;p21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8" name="Google Shape;28118;p21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19" name="Google Shape;28119;p21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0" name="Google Shape;28120;p21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1" name="Google Shape;28121;p21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2" name="Google Shape;28122;p21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3" name="Google Shape;28123;p21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4" name="Google Shape;28124;p21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5" name="Google Shape;28125;p21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6" name="Google Shape;28126;p21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7" name="Google Shape;28127;p21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28" name="Google Shape;28128;p214"/>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9" name="Google Shape;28129;p214"/>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0" name="Google Shape;28130;p214"/>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1" name="Google Shape;28131;p214"/>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2" name="Google Shape;28132;p214"/>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8133"/>
        <p:cNvGrpSpPr/>
        <p:nvPr/>
      </p:nvGrpSpPr>
      <p:grpSpPr>
        <a:xfrm>
          <a:off x="0" y="0"/>
          <a:ext cx="0" cy="0"/>
          <a:chOff x="0" y="0"/>
          <a:chExt cx="0" cy="0"/>
        </a:xfrm>
      </p:grpSpPr>
      <p:sp>
        <p:nvSpPr>
          <p:cNvPr id="28134" name="Google Shape;28134;p215"/>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5" name="Google Shape;28135;p215"/>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6" name="Google Shape;28136;p215"/>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7" name="Google Shape;28137;p215"/>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38" name="Google Shape;28138;p215"/>
          <p:cNvGrpSpPr/>
          <p:nvPr/>
        </p:nvGrpSpPr>
        <p:grpSpPr>
          <a:xfrm>
            <a:off x="-1022279" y="2736475"/>
            <a:ext cx="1735514" cy="1078180"/>
            <a:chOff x="-3849348" y="6952593"/>
            <a:chExt cx="3571016" cy="2218477"/>
          </a:xfrm>
        </p:grpSpPr>
        <p:sp>
          <p:nvSpPr>
            <p:cNvPr id="28139" name="Google Shape;28139;p215"/>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0" name="Google Shape;28140;p215"/>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1" name="Google Shape;28141;p215"/>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2" name="Google Shape;28142;p215"/>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3" name="Google Shape;28143;p215"/>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4" name="Google Shape;28144;p215"/>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5" name="Google Shape;28145;p215"/>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6" name="Google Shape;28146;p215"/>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7" name="Google Shape;28147;p215"/>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8" name="Google Shape;28148;p215"/>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9" name="Google Shape;28149;p215"/>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0" name="Google Shape;28150;p215"/>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1" name="Google Shape;28151;p215"/>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52" name="Google Shape;28152;p215"/>
            <p:cNvGrpSpPr/>
            <p:nvPr/>
          </p:nvGrpSpPr>
          <p:grpSpPr>
            <a:xfrm>
              <a:off x="-1539990" y="8551874"/>
              <a:ext cx="1261658" cy="594147"/>
              <a:chOff x="811985" y="3296192"/>
              <a:chExt cx="1330582" cy="626605"/>
            </a:xfrm>
          </p:grpSpPr>
          <p:sp>
            <p:nvSpPr>
              <p:cNvPr id="28153" name="Google Shape;28153;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4" name="Google Shape;28154;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5" name="Google Shape;28155;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6" name="Google Shape;28156;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7" name="Google Shape;28157;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8" name="Google Shape;28158;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9" name="Google Shape;28159;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0" name="Google Shape;28160;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1" name="Google Shape;28161;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2" name="Google Shape;28162;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3" name="Google Shape;28163;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164" name="Google Shape;28164;p215"/>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65" name="Google Shape;28165;p215"/>
          <p:cNvGrpSpPr/>
          <p:nvPr/>
        </p:nvGrpSpPr>
        <p:grpSpPr>
          <a:xfrm>
            <a:off x="-28488" y="4636933"/>
            <a:ext cx="9201182" cy="1418253"/>
            <a:chOff x="1648300" y="2319100"/>
            <a:chExt cx="1480075" cy="228125"/>
          </a:xfrm>
        </p:grpSpPr>
        <p:sp>
          <p:nvSpPr>
            <p:cNvPr id="28166" name="Google Shape;28166;p21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7" name="Google Shape;28167;p21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8" name="Google Shape;28168;p21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9" name="Google Shape;28169;p21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0" name="Google Shape;28170;p21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171" name="Google Shape;28171;p215"/>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172" name="Google Shape;28172;p215"/>
          <p:cNvGrpSpPr/>
          <p:nvPr/>
        </p:nvGrpSpPr>
        <p:grpSpPr>
          <a:xfrm>
            <a:off x="8430777" y="3555682"/>
            <a:ext cx="2948097" cy="1078271"/>
            <a:chOff x="5331602" y="3459769"/>
            <a:chExt cx="2948097" cy="1078271"/>
          </a:xfrm>
        </p:grpSpPr>
        <p:grpSp>
          <p:nvGrpSpPr>
            <p:cNvPr id="28173" name="Google Shape;28173;p215"/>
            <p:cNvGrpSpPr/>
            <p:nvPr/>
          </p:nvGrpSpPr>
          <p:grpSpPr>
            <a:xfrm>
              <a:off x="5331602" y="4178619"/>
              <a:ext cx="763222" cy="359421"/>
              <a:chOff x="811985" y="3296192"/>
              <a:chExt cx="1330582" cy="626605"/>
            </a:xfrm>
          </p:grpSpPr>
          <p:sp>
            <p:nvSpPr>
              <p:cNvPr id="28174" name="Google Shape;28174;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5" name="Google Shape;28175;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6" name="Google Shape;28176;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7" name="Google Shape;28177;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8" name="Google Shape;28178;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9" name="Google Shape;28179;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0" name="Google Shape;28180;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1" name="Google Shape;28181;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2" name="Google Shape;28182;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3" name="Google Shape;28183;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4" name="Google Shape;28184;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85" name="Google Shape;28185;p215"/>
            <p:cNvGrpSpPr/>
            <p:nvPr/>
          </p:nvGrpSpPr>
          <p:grpSpPr>
            <a:xfrm>
              <a:off x="5804302" y="4178619"/>
              <a:ext cx="763222" cy="359421"/>
              <a:chOff x="811985" y="3296192"/>
              <a:chExt cx="1330582" cy="626605"/>
            </a:xfrm>
          </p:grpSpPr>
          <p:sp>
            <p:nvSpPr>
              <p:cNvPr id="28186" name="Google Shape;28186;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7" name="Google Shape;28187;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8" name="Google Shape;28188;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9" name="Google Shape;28189;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0" name="Google Shape;28190;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1" name="Google Shape;28191;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2" name="Google Shape;28192;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3" name="Google Shape;28193;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4" name="Google Shape;28194;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5" name="Google Shape;28195;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6" name="Google Shape;28196;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197" name="Google Shape;28197;p215"/>
            <p:cNvGrpSpPr/>
            <p:nvPr/>
          </p:nvGrpSpPr>
          <p:grpSpPr>
            <a:xfrm>
              <a:off x="5331602" y="3819194"/>
              <a:ext cx="763222" cy="359421"/>
              <a:chOff x="811985" y="3296192"/>
              <a:chExt cx="1330582" cy="626605"/>
            </a:xfrm>
          </p:grpSpPr>
          <p:sp>
            <p:nvSpPr>
              <p:cNvPr id="28198" name="Google Shape;28198;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9" name="Google Shape;28199;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0" name="Google Shape;28200;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1" name="Google Shape;28201;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2" name="Google Shape;28202;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3" name="Google Shape;28203;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4" name="Google Shape;28204;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5" name="Google Shape;28205;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6" name="Google Shape;28206;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7" name="Google Shape;28207;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8" name="Google Shape;28208;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09" name="Google Shape;28209;p215"/>
            <p:cNvGrpSpPr/>
            <p:nvPr/>
          </p:nvGrpSpPr>
          <p:grpSpPr>
            <a:xfrm>
              <a:off x="5804302" y="3819194"/>
              <a:ext cx="763222" cy="359421"/>
              <a:chOff x="811985" y="3296192"/>
              <a:chExt cx="1330582" cy="626605"/>
            </a:xfrm>
          </p:grpSpPr>
          <p:sp>
            <p:nvSpPr>
              <p:cNvPr id="28210" name="Google Shape;28210;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1" name="Google Shape;28211;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2" name="Google Shape;28212;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3" name="Google Shape;28213;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4" name="Google Shape;28214;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5" name="Google Shape;28215;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6" name="Google Shape;28216;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7" name="Google Shape;28217;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8" name="Google Shape;28218;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9" name="Google Shape;28219;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0" name="Google Shape;28220;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1" name="Google Shape;28221;p215"/>
            <p:cNvGrpSpPr/>
            <p:nvPr/>
          </p:nvGrpSpPr>
          <p:grpSpPr>
            <a:xfrm>
              <a:off x="6280552" y="4178619"/>
              <a:ext cx="763222" cy="359421"/>
              <a:chOff x="811985" y="3296192"/>
              <a:chExt cx="1330582" cy="626605"/>
            </a:xfrm>
          </p:grpSpPr>
          <p:sp>
            <p:nvSpPr>
              <p:cNvPr id="28222" name="Google Shape;28222;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3" name="Google Shape;28223;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4" name="Google Shape;28224;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5" name="Google Shape;28225;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6" name="Google Shape;28226;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7" name="Google Shape;28227;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8" name="Google Shape;28228;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29" name="Google Shape;28229;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0" name="Google Shape;28230;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1" name="Google Shape;28231;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2" name="Google Shape;28232;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33" name="Google Shape;28233;p215"/>
            <p:cNvGrpSpPr/>
            <p:nvPr/>
          </p:nvGrpSpPr>
          <p:grpSpPr>
            <a:xfrm>
              <a:off x="6280552" y="3819194"/>
              <a:ext cx="763222" cy="359421"/>
              <a:chOff x="811985" y="3296192"/>
              <a:chExt cx="1330582" cy="626605"/>
            </a:xfrm>
          </p:grpSpPr>
          <p:sp>
            <p:nvSpPr>
              <p:cNvPr id="28234" name="Google Shape;28234;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5" name="Google Shape;28235;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6" name="Google Shape;28236;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7" name="Google Shape;28237;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8" name="Google Shape;28238;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39" name="Google Shape;28239;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0" name="Google Shape;28240;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1" name="Google Shape;28241;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2" name="Google Shape;28242;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3" name="Google Shape;28243;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4" name="Google Shape;28244;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45" name="Google Shape;28245;p215"/>
            <p:cNvGrpSpPr/>
            <p:nvPr/>
          </p:nvGrpSpPr>
          <p:grpSpPr>
            <a:xfrm>
              <a:off x="7043777" y="4178619"/>
              <a:ext cx="763222" cy="359421"/>
              <a:chOff x="811985" y="3296192"/>
              <a:chExt cx="1330582" cy="626605"/>
            </a:xfrm>
          </p:grpSpPr>
          <p:sp>
            <p:nvSpPr>
              <p:cNvPr id="28246" name="Google Shape;28246;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7" name="Google Shape;28247;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8" name="Google Shape;28248;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9" name="Google Shape;28249;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0" name="Google Shape;28250;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1" name="Google Shape;28251;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2" name="Google Shape;28252;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3" name="Google Shape;28253;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4" name="Google Shape;28254;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5" name="Google Shape;28255;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6" name="Google Shape;28256;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57" name="Google Shape;28257;p215"/>
            <p:cNvGrpSpPr/>
            <p:nvPr/>
          </p:nvGrpSpPr>
          <p:grpSpPr>
            <a:xfrm>
              <a:off x="7516477" y="4178619"/>
              <a:ext cx="763222" cy="359421"/>
              <a:chOff x="811985" y="3296192"/>
              <a:chExt cx="1330582" cy="626605"/>
            </a:xfrm>
          </p:grpSpPr>
          <p:sp>
            <p:nvSpPr>
              <p:cNvPr id="28258" name="Google Shape;28258;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9" name="Google Shape;28259;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0" name="Google Shape;28260;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1" name="Google Shape;28261;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2" name="Google Shape;28262;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3" name="Google Shape;28263;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4" name="Google Shape;28264;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5" name="Google Shape;28265;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6" name="Google Shape;28266;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7" name="Google Shape;28267;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8" name="Google Shape;28268;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69" name="Google Shape;28269;p215"/>
            <p:cNvGrpSpPr/>
            <p:nvPr/>
          </p:nvGrpSpPr>
          <p:grpSpPr>
            <a:xfrm>
              <a:off x="7043777" y="3819194"/>
              <a:ext cx="763222" cy="359421"/>
              <a:chOff x="811985" y="3296192"/>
              <a:chExt cx="1330582" cy="626605"/>
            </a:xfrm>
          </p:grpSpPr>
          <p:sp>
            <p:nvSpPr>
              <p:cNvPr id="28270" name="Google Shape;28270;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1" name="Google Shape;28271;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2" name="Google Shape;28272;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3" name="Google Shape;28273;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4" name="Google Shape;28274;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5" name="Google Shape;28275;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6" name="Google Shape;28276;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7" name="Google Shape;28277;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8" name="Google Shape;28278;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9" name="Google Shape;28279;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0" name="Google Shape;28280;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81" name="Google Shape;28281;p215"/>
            <p:cNvGrpSpPr/>
            <p:nvPr/>
          </p:nvGrpSpPr>
          <p:grpSpPr>
            <a:xfrm>
              <a:off x="7516477" y="3819194"/>
              <a:ext cx="763222" cy="359421"/>
              <a:chOff x="811985" y="3296192"/>
              <a:chExt cx="1330582" cy="626605"/>
            </a:xfrm>
          </p:grpSpPr>
          <p:sp>
            <p:nvSpPr>
              <p:cNvPr id="28282" name="Google Shape;28282;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3" name="Google Shape;28283;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4" name="Google Shape;28284;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5" name="Google Shape;28285;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6" name="Google Shape;28286;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7" name="Google Shape;28287;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8" name="Google Shape;28288;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9" name="Google Shape;28289;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0" name="Google Shape;28290;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1" name="Google Shape;28291;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2" name="Google Shape;28292;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93" name="Google Shape;28293;p215"/>
            <p:cNvGrpSpPr/>
            <p:nvPr/>
          </p:nvGrpSpPr>
          <p:grpSpPr>
            <a:xfrm>
              <a:off x="6280552" y="3459769"/>
              <a:ext cx="763222" cy="359421"/>
              <a:chOff x="811985" y="3296192"/>
              <a:chExt cx="1330582" cy="626605"/>
            </a:xfrm>
          </p:grpSpPr>
          <p:sp>
            <p:nvSpPr>
              <p:cNvPr id="28294" name="Google Shape;28294;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5" name="Google Shape;28295;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6" name="Google Shape;28296;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7" name="Google Shape;28297;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8" name="Google Shape;28298;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9" name="Google Shape;28299;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0" name="Google Shape;28300;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1" name="Google Shape;28301;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2" name="Google Shape;28302;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3" name="Google Shape;28303;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4" name="Google Shape;28304;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05" name="Google Shape;28305;p215"/>
            <p:cNvGrpSpPr/>
            <p:nvPr/>
          </p:nvGrpSpPr>
          <p:grpSpPr>
            <a:xfrm>
              <a:off x="7043777" y="3459769"/>
              <a:ext cx="763222" cy="359421"/>
              <a:chOff x="811985" y="3296192"/>
              <a:chExt cx="1330582" cy="626605"/>
            </a:xfrm>
          </p:grpSpPr>
          <p:sp>
            <p:nvSpPr>
              <p:cNvPr id="28306" name="Google Shape;28306;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7" name="Google Shape;28307;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8" name="Google Shape;28308;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9" name="Google Shape;28309;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0" name="Google Shape;28310;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1" name="Google Shape;28311;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2" name="Google Shape;28312;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3" name="Google Shape;28313;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4" name="Google Shape;28314;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5" name="Google Shape;28315;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6" name="Google Shape;28316;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17" name="Google Shape;28317;p215"/>
            <p:cNvGrpSpPr/>
            <p:nvPr/>
          </p:nvGrpSpPr>
          <p:grpSpPr>
            <a:xfrm>
              <a:off x="7516477" y="3459769"/>
              <a:ext cx="763222" cy="359421"/>
              <a:chOff x="811985" y="3296192"/>
              <a:chExt cx="1330582" cy="626605"/>
            </a:xfrm>
          </p:grpSpPr>
          <p:sp>
            <p:nvSpPr>
              <p:cNvPr id="28318" name="Google Shape;28318;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9" name="Google Shape;28319;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0" name="Google Shape;28320;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1" name="Google Shape;28321;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2" name="Google Shape;28322;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3" name="Google Shape;28323;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4" name="Google Shape;28324;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5" name="Google Shape;28325;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6" name="Google Shape;28326;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7" name="Google Shape;28327;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8" name="Google Shape;28328;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329" name="Google Shape;28329;p215"/>
          <p:cNvGrpSpPr/>
          <p:nvPr/>
        </p:nvGrpSpPr>
        <p:grpSpPr>
          <a:xfrm flipH="1">
            <a:off x="-2234873" y="3555682"/>
            <a:ext cx="2948097" cy="1078271"/>
            <a:chOff x="5331602" y="3459769"/>
            <a:chExt cx="2948097" cy="1078271"/>
          </a:xfrm>
        </p:grpSpPr>
        <p:grpSp>
          <p:nvGrpSpPr>
            <p:cNvPr id="28330" name="Google Shape;28330;p215"/>
            <p:cNvGrpSpPr/>
            <p:nvPr/>
          </p:nvGrpSpPr>
          <p:grpSpPr>
            <a:xfrm>
              <a:off x="5331602" y="4178619"/>
              <a:ext cx="763222" cy="359421"/>
              <a:chOff x="811985" y="3296192"/>
              <a:chExt cx="1330582" cy="626605"/>
            </a:xfrm>
          </p:grpSpPr>
          <p:sp>
            <p:nvSpPr>
              <p:cNvPr id="28331" name="Google Shape;28331;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2" name="Google Shape;28332;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3" name="Google Shape;28333;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4" name="Google Shape;28334;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5" name="Google Shape;28335;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6" name="Google Shape;28336;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7" name="Google Shape;28337;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8" name="Google Shape;28338;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9" name="Google Shape;28339;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0" name="Google Shape;28340;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1" name="Google Shape;28341;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42" name="Google Shape;28342;p215"/>
            <p:cNvGrpSpPr/>
            <p:nvPr/>
          </p:nvGrpSpPr>
          <p:grpSpPr>
            <a:xfrm>
              <a:off x="5804302" y="4178619"/>
              <a:ext cx="763222" cy="359421"/>
              <a:chOff x="811985" y="3296192"/>
              <a:chExt cx="1330582" cy="626605"/>
            </a:xfrm>
          </p:grpSpPr>
          <p:sp>
            <p:nvSpPr>
              <p:cNvPr id="28343" name="Google Shape;28343;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4" name="Google Shape;28344;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5" name="Google Shape;28345;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6" name="Google Shape;28346;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7" name="Google Shape;28347;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8" name="Google Shape;28348;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49" name="Google Shape;28349;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0" name="Google Shape;28350;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1" name="Google Shape;28351;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2" name="Google Shape;28352;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3" name="Google Shape;28353;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54" name="Google Shape;28354;p215"/>
            <p:cNvGrpSpPr/>
            <p:nvPr/>
          </p:nvGrpSpPr>
          <p:grpSpPr>
            <a:xfrm>
              <a:off x="5331602" y="3819194"/>
              <a:ext cx="763222" cy="359421"/>
              <a:chOff x="811985" y="3296192"/>
              <a:chExt cx="1330582" cy="626605"/>
            </a:xfrm>
          </p:grpSpPr>
          <p:sp>
            <p:nvSpPr>
              <p:cNvPr id="28355" name="Google Shape;28355;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6" name="Google Shape;28356;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7" name="Google Shape;28357;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8" name="Google Shape;28358;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59" name="Google Shape;28359;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0" name="Google Shape;28360;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1" name="Google Shape;28361;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2" name="Google Shape;28362;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3" name="Google Shape;28363;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4" name="Google Shape;28364;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5" name="Google Shape;28365;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66" name="Google Shape;28366;p215"/>
            <p:cNvGrpSpPr/>
            <p:nvPr/>
          </p:nvGrpSpPr>
          <p:grpSpPr>
            <a:xfrm>
              <a:off x="5804302" y="3819194"/>
              <a:ext cx="763222" cy="359421"/>
              <a:chOff x="811985" y="3296192"/>
              <a:chExt cx="1330582" cy="626605"/>
            </a:xfrm>
          </p:grpSpPr>
          <p:sp>
            <p:nvSpPr>
              <p:cNvPr id="28367" name="Google Shape;28367;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8" name="Google Shape;28368;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9" name="Google Shape;28369;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0" name="Google Shape;28370;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1" name="Google Shape;28371;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2" name="Google Shape;28372;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3" name="Google Shape;28373;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4" name="Google Shape;28374;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5" name="Google Shape;28375;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6" name="Google Shape;28376;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7" name="Google Shape;28377;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78" name="Google Shape;28378;p215"/>
            <p:cNvGrpSpPr/>
            <p:nvPr/>
          </p:nvGrpSpPr>
          <p:grpSpPr>
            <a:xfrm>
              <a:off x="6280552" y="4178619"/>
              <a:ext cx="763222" cy="359421"/>
              <a:chOff x="811985" y="3296192"/>
              <a:chExt cx="1330582" cy="626605"/>
            </a:xfrm>
          </p:grpSpPr>
          <p:sp>
            <p:nvSpPr>
              <p:cNvPr id="28379" name="Google Shape;28379;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0" name="Google Shape;28380;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1" name="Google Shape;28381;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2" name="Google Shape;28382;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3" name="Google Shape;28383;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4" name="Google Shape;28384;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5" name="Google Shape;28385;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6" name="Google Shape;28386;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7" name="Google Shape;28387;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8" name="Google Shape;28388;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9" name="Google Shape;28389;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90" name="Google Shape;28390;p215"/>
            <p:cNvGrpSpPr/>
            <p:nvPr/>
          </p:nvGrpSpPr>
          <p:grpSpPr>
            <a:xfrm>
              <a:off x="6280552" y="3819194"/>
              <a:ext cx="763222" cy="359421"/>
              <a:chOff x="811985" y="3296192"/>
              <a:chExt cx="1330582" cy="626605"/>
            </a:xfrm>
          </p:grpSpPr>
          <p:sp>
            <p:nvSpPr>
              <p:cNvPr id="28391" name="Google Shape;28391;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2" name="Google Shape;28392;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3" name="Google Shape;28393;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4" name="Google Shape;28394;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5" name="Google Shape;28395;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6" name="Google Shape;28396;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7" name="Google Shape;28397;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8" name="Google Shape;28398;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9" name="Google Shape;28399;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0" name="Google Shape;28400;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1" name="Google Shape;28401;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02" name="Google Shape;28402;p215"/>
            <p:cNvGrpSpPr/>
            <p:nvPr/>
          </p:nvGrpSpPr>
          <p:grpSpPr>
            <a:xfrm>
              <a:off x="7043777" y="4178619"/>
              <a:ext cx="763222" cy="359421"/>
              <a:chOff x="811985" y="3296192"/>
              <a:chExt cx="1330582" cy="626605"/>
            </a:xfrm>
          </p:grpSpPr>
          <p:sp>
            <p:nvSpPr>
              <p:cNvPr id="28403" name="Google Shape;28403;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4" name="Google Shape;28404;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5" name="Google Shape;28405;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6" name="Google Shape;28406;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7" name="Google Shape;28407;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8" name="Google Shape;28408;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9" name="Google Shape;28409;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0" name="Google Shape;28410;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1" name="Google Shape;28411;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2" name="Google Shape;28412;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3" name="Google Shape;28413;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14" name="Google Shape;28414;p215"/>
            <p:cNvGrpSpPr/>
            <p:nvPr/>
          </p:nvGrpSpPr>
          <p:grpSpPr>
            <a:xfrm>
              <a:off x="7516477" y="4178619"/>
              <a:ext cx="763222" cy="359421"/>
              <a:chOff x="811985" y="3296192"/>
              <a:chExt cx="1330582" cy="626605"/>
            </a:xfrm>
          </p:grpSpPr>
          <p:sp>
            <p:nvSpPr>
              <p:cNvPr id="28415" name="Google Shape;28415;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6" name="Google Shape;28416;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7" name="Google Shape;28417;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8" name="Google Shape;28418;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9" name="Google Shape;28419;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0" name="Google Shape;28420;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1" name="Google Shape;28421;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2" name="Google Shape;28422;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3" name="Google Shape;28423;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4" name="Google Shape;28424;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5" name="Google Shape;28425;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26" name="Google Shape;28426;p215"/>
            <p:cNvGrpSpPr/>
            <p:nvPr/>
          </p:nvGrpSpPr>
          <p:grpSpPr>
            <a:xfrm>
              <a:off x="7043777" y="3819194"/>
              <a:ext cx="763222" cy="359421"/>
              <a:chOff x="811985" y="3296192"/>
              <a:chExt cx="1330582" cy="626605"/>
            </a:xfrm>
          </p:grpSpPr>
          <p:sp>
            <p:nvSpPr>
              <p:cNvPr id="28427" name="Google Shape;28427;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8" name="Google Shape;28428;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9" name="Google Shape;28429;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0" name="Google Shape;28430;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1" name="Google Shape;28431;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2" name="Google Shape;28432;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3" name="Google Shape;28433;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4" name="Google Shape;28434;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5" name="Google Shape;28435;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6" name="Google Shape;28436;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7" name="Google Shape;28437;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38" name="Google Shape;28438;p215"/>
            <p:cNvGrpSpPr/>
            <p:nvPr/>
          </p:nvGrpSpPr>
          <p:grpSpPr>
            <a:xfrm>
              <a:off x="7516477" y="3819194"/>
              <a:ext cx="763222" cy="359421"/>
              <a:chOff x="811985" y="3296192"/>
              <a:chExt cx="1330582" cy="626605"/>
            </a:xfrm>
          </p:grpSpPr>
          <p:sp>
            <p:nvSpPr>
              <p:cNvPr id="28439" name="Google Shape;28439;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0" name="Google Shape;28440;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1" name="Google Shape;28441;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2" name="Google Shape;28442;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3" name="Google Shape;28443;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4" name="Google Shape;28444;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5" name="Google Shape;28445;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6" name="Google Shape;28446;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7" name="Google Shape;28447;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8" name="Google Shape;28448;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9" name="Google Shape;28449;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50" name="Google Shape;28450;p215"/>
            <p:cNvGrpSpPr/>
            <p:nvPr/>
          </p:nvGrpSpPr>
          <p:grpSpPr>
            <a:xfrm>
              <a:off x="6280552" y="3459769"/>
              <a:ext cx="763222" cy="359421"/>
              <a:chOff x="811985" y="3296192"/>
              <a:chExt cx="1330582" cy="626605"/>
            </a:xfrm>
          </p:grpSpPr>
          <p:sp>
            <p:nvSpPr>
              <p:cNvPr id="28451" name="Google Shape;28451;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2" name="Google Shape;28452;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3" name="Google Shape;28453;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4" name="Google Shape;28454;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5" name="Google Shape;28455;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6" name="Google Shape;28456;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7" name="Google Shape;28457;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8" name="Google Shape;28458;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9" name="Google Shape;28459;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0" name="Google Shape;28460;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1" name="Google Shape;28461;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62" name="Google Shape;28462;p215"/>
            <p:cNvGrpSpPr/>
            <p:nvPr/>
          </p:nvGrpSpPr>
          <p:grpSpPr>
            <a:xfrm>
              <a:off x="7043777" y="3459769"/>
              <a:ext cx="763222" cy="359421"/>
              <a:chOff x="811985" y="3296192"/>
              <a:chExt cx="1330582" cy="626605"/>
            </a:xfrm>
          </p:grpSpPr>
          <p:sp>
            <p:nvSpPr>
              <p:cNvPr id="28463" name="Google Shape;28463;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4" name="Google Shape;28464;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5" name="Google Shape;28465;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6" name="Google Shape;28466;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7" name="Google Shape;28467;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8" name="Google Shape;28468;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69" name="Google Shape;28469;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0" name="Google Shape;28470;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1" name="Google Shape;28471;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2" name="Google Shape;28472;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3" name="Google Shape;28473;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74" name="Google Shape;28474;p215"/>
            <p:cNvGrpSpPr/>
            <p:nvPr/>
          </p:nvGrpSpPr>
          <p:grpSpPr>
            <a:xfrm>
              <a:off x="7516477" y="3459769"/>
              <a:ext cx="763222" cy="359421"/>
              <a:chOff x="811985" y="3296192"/>
              <a:chExt cx="1330582" cy="626605"/>
            </a:xfrm>
          </p:grpSpPr>
          <p:sp>
            <p:nvSpPr>
              <p:cNvPr id="28475" name="Google Shape;28475;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6" name="Google Shape;28476;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7" name="Google Shape;28477;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8" name="Google Shape;28478;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79" name="Google Shape;28479;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0" name="Google Shape;28480;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1" name="Google Shape;28481;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2" name="Google Shape;28482;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3" name="Google Shape;28483;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4" name="Google Shape;28484;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5" name="Google Shape;28485;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486" name="Google Shape;28486;p215"/>
          <p:cNvGrpSpPr/>
          <p:nvPr/>
        </p:nvGrpSpPr>
        <p:grpSpPr>
          <a:xfrm flipH="1">
            <a:off x="8430771" y="2477500"/>
            <a:ext cx="1735514" cy="1078180"/>
            <a:chOff x="-3849348" y="6952593"/>
            <a:chExt cx="3571016" cy="2218477"/>
          </a:xfrm>
        </p:grpSpPr>
        <p:sp>
          <p:nvSpPr>
            <p:cNvPr id="28487" name="Google Shape;28487;p215"/>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8" name="Google Shape;28488;p215"/>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9" name="Google Shape;28489;p215"/>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0" name="Google Shape;28490;p215"/>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1" name="Google Shape;28491;p215"/>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2" name="Google Shape;28492;p215"/>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3" name="Google Shape;28493;p215"/>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4" name="Google Shape;28494;p215"/>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5" name="Google Shape;28495;p215"/>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6" name="Google Shape;28496;p215"/>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7" name="Google Shape;28497;p215"/>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8" name="Google Shape;28498;p215"/>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9" name="Google Shape;28499;p215"/>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00" name="Google Shape;28500;p215"/>
            <p:cNvGrpSpPr/>
            <p:nvPr/>
          </p:nvGrpSpPr>
          <p:grpSpPr>
            <a:xfrm>
              <a:off x="-1539990" y="8551874"/>
              <a:ext cx="1261658" cy="594147"/>
              <a:chOff x="811985" y="3296192"/>
              <a:chExt cx="1330582" cy="626605"/>
            </a:xfrm>
          </p:grpSpPr>
          <p:sp>
            <p:nvSpPr>
              <p:cNvPr id="28501" name="Google Shape;28501;p21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2" name="Google Shape;28502;p21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3" name="Google Shape;28503;p21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4" name="Google Shape;28504;p21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5" name="Google Shape;28505;p21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6" name="Google Shape;28506;p21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7" name="Google Shape;28507;p21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8" name="Google Shape;28508;p21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9" name="Google Shape;28509;p21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0" name="Google Shape;28510;p21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1" name="Google Shape;28511;p21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8512" name="Google Shape;28512;p215"/>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3" name="Google Shape;28513;p215"/>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4" name="Google Shape;28514;p215"/>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5" name="Google Shape;28515;p215"/>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6" name="Google Shape;28516;p215"/>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7" name="Google Shape;28517;p215"/>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8" name="Google Shape;28518;p215"/>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8519"/>
        <p:cNvGrpSpPr/>
        <p:nvPr/>
      </p:nvGrpSpPr>
      <p:grpSpPr>
        <a:xfrm>
          <a:off x="0" y="0"/>
          <a:ext cx="0" cy="0"/>
          <a:chOff x="0" y="0"/>
          <a:chExt cx="0" cy="0"/>
        </a:xfrm>
      </p:grpSpPr>
      <p:sp>
        <p:nvSpPr>
          <p:cNvPr id="28520" name="Google Shape;28520;p216"/>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1" name="Google Shape;28521;p216"/>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2" name="Google Shape;28522;p216"/>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523" name="Google Shape;28523;p216"/>
          <p:cNvGrpSpPr/>
          <p:nvPr/>
        </p:nvGrpSpPr>
        <p:grpSpPr>
          <a:xfrm>
            <a:off x="1091091" y="4639051"/>
            <a:ext cx="582635" cy="355480"/>
            <a:chOff x="1170428" y="5511318"/>
            <a:chExt cx="3696921" cy="2255586"/>
          </a:xfrm>
        </p:grpSpPr>
        <p:sp>
          <p:nvSpPr>
            <p:cNvPr id="28524" name="Google Shape;28524;p21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5" name="Google Shape;28525;p21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6" name="Google Shape;28526;p21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7" name="Google Shape;28527;p21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8" name="Google Shape;28528;p21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9" name="Google Shape;28529;p21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0" name="Google Shape;28530;p21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1" name="Google Shape;28531;p21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2" name="Google Shape;28532;p21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3" name="Google Shape;28533;p21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4" name="Google Shape;28534;p21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5" name="Google Shape;28535;p21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6" name="Google Shape;28536;p21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7" name="Google Shape;28537;p21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8" name="Google Shape;28538;p21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9" name="Google Shape;28539;p21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0" name="Google Shape;28540;p21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1" name="Google Shape;28541;p21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2" name="Google Shape;28542;p21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3" name="Google Shape;28543;p21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4" name="Google Shape;28544;p21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5" name="Google Shape;28545;p21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6" name="Google Shape;28546;p21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7" name="Google Shape;28547;p21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8" name="Google Shape;28548;p21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9" name="Google Shape;28549;p21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0" name="Google Shape;28550;p21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1" name="Google Shape;28551;p21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2" name="Google Shape;28552;p21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3" name="Google Shape;28553;p21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4" name="Google Shape;28554;p21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5" name="Google Shape;28555;p21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6" name="Google Shape;28556;p21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7" name="Google Shape;28557;p21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8" name="Google Shape;28558;p21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9" name="Google Shape;28559;p21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0" name="Google Shape;28560;p21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1" name="Google Shape;28561;p21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2" name="Google Shape;28562;p21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3" name="Google Shape;28563;p21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4" name="Google Shape;28564;p21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5" name="Google Shape;28565;p21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6" name="Google Shape;28566;p21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7" name="Google Shape;28567;p21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8" name="Google Shape;28568;p21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69" name="Google Shape;28569;p216"/>
          <p:cNvGrpSpPr/>
          <p:nvPr/>
        </p:nvGrpSpPr>
        <p:grpSpPr>
          <a:xfrm>
            <a:off x="2" y="4546179"/>
            <a:ext cx="763214" cy="394458"/>
            <a:chOff x="4788538" y="2017249"/>
            <a:chExt cx="1752099" cy="905551"/>
          </a:xfrm>
        </p:grpSpPr>
        <p:sp>
          <p:nvSpPr>
            <p:cNvPr id="28570" name="Google Shape;28570;p21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1" name="Google Shape;28571;p21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2" name="Google Shape;28572;p21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3" name="Google Shape;28573;p21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74" name="Google Shape;28574;p216"/>
          <p:cNvGrpSpPr/>
          <p:nvPr/>
        </p:nvGrpSpPr>
        <p:grpSpPr>
          <a:xfrm>
            <a:off x="3843083" y="4639052"/>
            <a:ext cx="1457834" cy="355469"/>
            <a:chOff x="3583002" y="6165007"/>
            <a:chExt cx="2948097" cy="718846"/>
          </a:xfrm>
        </p:grpSpPr>
        <p:grpSp>
          <p:nvGrpSpPr>
            <p:cNvPr id="28575" name="Google Shape;28575;p216"/>
            <p:cNvGrpSpPr/>
            <p:nvPr/>
          </p:nvGrpSpPr>
          <p:grpSpPr>
            <a:xfrm>
              <a:off x="3583002" y="6524432"/>
              <a:ext cx="763222" cy="359421"/>
              <a:chOff x="811985" y="3296192"/>
              <a:chExt cx="1330582" cy="626605"/>
            </a:xfrm>
          </p:grpSpPr>
          <p:sp>
            <p:nvSpPr>
              <p:cNvPr id="28576" name="Google Shape;28576;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7" name="Google Shape;28577;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8" name="Google Shape;28578;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9" name="Google Shape;28579;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0" name="Google Shape;28580;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1" name="Google Shape;28581;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2" name="Google Shape;28582;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3" name="Google Shape;28583;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4" name="Google Shape;28584;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5" name="Google Shape;28585;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6" name="Google Shape;28586;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87" name="Google Shape;28587;p216"/>
            <p:cNvGrpSpPr/>
            <p:nvPr/>
          </p:nvGrpSpPr>
          <p:grpSpPr>
            <a:xfrm>
              <a:off x="4055702" y="6524432"/>
              <a:ext cx="763222" cy="359421"/>
              <a:chOff x="811985" y="3296192"/>
              <a:chExt cx="1330582" cy="626605"/>
            </a:xfrm>
          </p:grpSpPr>
          <p:sp>
            <p:nvSpPr>
              <p:cNvPr id="28588" name="Google Shape;28588;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89" name="Google Shape;28589;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0" name="Google Shape;28590;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1" name="Google Shape;28591;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2" name="Google Shape;28592;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3" name="Google Shape;28593;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4" name="Google Shape;28594;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5" name="Google Shape;28595;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6" name="Google Shape;28596;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7" name="Google Shape;28597;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98" name="Google Shape;28598;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99" name="Google Shape;28599;p216"/>
            <p:cNvGrpSpPr/>
            <p:nvPr/>
          </p:nvGrpSpPr>
          <p:grpSpPr>
            <a:xfrm>
              <a:off x="3583002" y="6165007"/>
              <a:ext cx="763222" cy="359421"/>
              <a:chOff x="811985" y="3296192"/>
              <a:chExt cx="1330582" cy="626605"/>
            </a:xfrm>
          </p:grpSpPr>
          <p:sp>
            <p:nvSpPr>
              <p:cNvPr id="28600" name="Google Shape;28600;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1" name="Google Shape;28601;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2" name="Google Shape;28602;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3" name="Google Shape;28603;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4" name="Google Shape;28604;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5" name="Google Shape;28605;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6" name="Google Shape;28606;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7" name="Google Shape;28607;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8" name="Google Shape;28608;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9" name="Google Shape;28609;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0" name="Google Shape;28610;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11" name="Google Shape;28611;p216"/>
            <p:cNvGrpSpPr/>
            <p:nvPr/>
          </p:nvGrpSpPr>
          <p:grpSpPr>
            <a:xfrm>
              <a:off x="4055702" y="6165007"/>
              <a:ext cx="763222" cy="359421"/>
              <a:chOff x="811985" y="3296192"/>
              <a:chExt cx="1330582" cy="626605"/>
            </a:xfrm>
          </p:grpSpPr>
          <p:sp>
            <p:nvSpPr>
              <p:cNvPr id="28612" name="Google Shape;28612;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3" name="Google Shape;28613;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4" name="Google Shape;28614;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5" name="Google Shape;28615;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6" name="Google Shape;28616;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7" name="Google Shape;28617;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8" name="Google Shape;28618;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9" name="Google Shape;28619;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0" name="Google Shape;28620;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1" name="Google Shape;28621;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2" name="Google Shape;28622;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23" name="Google Shape;28623;p216"/>
            <p:cNvGrpSpPr/>
            <p:nvPr/>
          </p:nvGrpSpPr>
          <p:grpSpPr>
            <a:xfrm>
              <a:off x="4531952" y="6524432"/>
              <a:ext cx="763222" cy="359421"/>
              <a:chOff x="811985" y="3296192"/>
              <a:chExt cx="1330582" cy="626605"/>
            </a:xfrm>
          </p:grpSpPr>
          <p:sp>
            <p:nvSpPr>
              <p:cNvPr id="28624" name="Google Shape;28624;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5" name="Google Shape;28625;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6" name="Google Shape;28626;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7" name="Google Shape;28627;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8" name="Google Shape;28628;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9" name="Google Shape;28629;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0" name="Google Shape;28630;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1" name="Google Shape;28631;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2" name="Google Shape;28632;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3" name="Google Shape;28633;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4" name="Google Shape;28634;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35" name="Google Shape;28635;p216"/>
            <p:cNvGrpSpPr/>
            <p:nvPr/>
          </p:nvGrpSpPr>
          <p:grpSpPr>
            <a:xfrm>
              <a:off x="4531952" y="6165007"/>
              <a:ext cx="763222" cy="359421"/>
              <a:chOff x="811985" y="3296192"/>
              <a:chExt cx="1330582" cy="626605"/>
            </a:xfrm>
          </p:grpSpPr>
          <p:sp>
            <p:nvSpPr>
              <p:cNvPr id="28636" name="Google Shape;28636;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7" name="Google Shape;28637;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8" name="Google Shape;28638;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9" name="Google Shape;28639;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0" name="Google Shape;28640;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1" name="Google Shape;28641;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2" name="Google Shape;28642;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3" name="Google Shape;28643;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4" name="Google Shape;28644;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5" name="Google Shape;28645;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6" name="Google Shape;28646;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47" name="Google Shape;28647;p216"/>
            <p:cNvGrpSpPr/>
            <p:nvPr/>
          </p:nvGrpSpPr>
          <p:grpSpPr>
            <a:xfrm>
              <a:off x="5295177" y="6524432"/>
              <a:ext cx="763222" cy="359421"/>
              <a:chOff x="811985" y="3296192"/>
              <a:chExt cx="1330582" cy="626605"/>
            </a:xfrm>
          </p:grpSpPr>
          <p:sp>
            <p:nvSpPr>
              <p:cNvPr id="28648" name="Google Shape;28648;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9" name="Google Shape;28649;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0" name="Google Shape;28650;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1" name="Google Shape;28651;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2" name="Google Shape;28652;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3" name="Google Shape;28653;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4" name="Google Shape;28654;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5" name="Google Shape;28655;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6" name="Google Shape;28656;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7" name="Google Shape;28657;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8" name="Google Shape;28658;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59" name="Google Shape;28659;p216"/>
            <p:cNvGrpSpPr/>
            <p:nvPr/>
          </p:nvGrpSpPr>
          <p:grpSpPr>
            <a:xfrm>
              <a:off x="5767877" y="6524432"/>
              <a:ext cx="763222" cy="359421"/>
              <a:chOff x="811985" y="3296192"/>
              <a:chExt cx="1330582" cy="626605"/>
            </a:xfrm>
          </p:grpSpPr>
          <p:sp>
            <p:nvSpPr>
              <p:cNvPr id="28660" name="Google Shape;28660;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1" name="Google Shape;28661;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2" name="Google Shape;28662;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3" name="Google Shape;28663;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4" name="Google Shape;28664;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5" name="Google Shape;28665;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6" name="Google Shape;28666;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7" name="Google Shape;28667;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8" name="Google Shape;28668;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9" name="Google Shape;28669;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0" name="Google Shape;28670;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71" name="Google Shape;28671;p216"/>
            <p:cNvGrpSpPr/>
            <p:nvPr/>
          </p:nvGrpSpPr>
          <p:grpSpPr>
            <a:xfrm>
              <a:off x="5295177" y="6165007"/>
              <a:ext cx="763222" cy="359421"/>
              <a:chOff x="811985" y="3296192"/>
              <a:chExt cx="1330582" cy="626605"/>
            </a:xfrm>
          </p:grpSpPr>
          <p:sp>
            <p:nvSpPr>
              <p:cNvPr id="28672" name="Google Shape;28672;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3" name="Google Shape;28673;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4" name="Google Shape;28674;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5" name="Google Shape;28675;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6" name="Google Shape;28676;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7" name="Google Shape;28677;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8" name="Google Shape;28678;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9" name="Google Shape;28679;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0" name="Google Shape;28680;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1" name="Google Shape;28681;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2" name="Google Shape;28682;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683" name="Google Shape;28683;p216"/>
            <p:cNvGrpSpPr/>
            <p:nvPr/>
          </p:nvGrpSpPr>
          <p:grpSpPr>
            <a:xfrm>
              <a:off x="5767877" y="6165007"/>
              <a:ext cx="763222" cy="359421"/>
              <a:chOff x="811985" y="3296192"/>
              <a:chExt cx="1330582" cy="626605"/>
            </a:xfrm>
          </p:grpSpPr>
          <p:sp>
            <p:nvSpPr>
              <p:cNvPr id="28684" name="Google Shape;28684;p21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5" name="Google Shape;28685;p21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6" name="Google Shape;28686;p21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7" name="Google Shape;28687;p21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8" name="Google Shape;28688;p21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9" name="Google Shape;28689;p21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0" name="Google Shape;28690;p21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1" name="Google Shape;28691;p21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2" name="Google Shape;28692;p21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3" name="Google Shape;28693;p21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4" name="Google Shape;28694;p21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695" name="Google Shape;28695;p216"/>
          <p:cNvGrpSpPr/>
          <p:nvPr/>
        </p:nvGrpSpPr>
        <p:grpSpPr>
          <a:xfrm>
            <a:off x="7485518" y="4597634"/>
            <a:ext cx="2747789" cy="601531"/>
            <a:chOff x="-5289728" y="8265919"/>
            <a:chExt cx="4607292" cy="1008942"/>
          </a:xfrm>
        </p:grpSpPr>
        <p:sp>
          <p:nvSpPr>
            <p:cNvPr id="28696" name="Google Shape;28696;p216"/>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7" name="Google Shape;28697;p216"/>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8" name="Google Shape;28698;p216"/>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9" name="Google Shape;28699;p216"/>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0" name="Google Shape;28700;p21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1" name="Google Shape;28701;p216"/>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2" name="Google Shape;28702;p216"/>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3" name="Google Shape;28703;p216"/>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4" name="Google Shape;28704;p216"/>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5" name="Google Shape;28705;p216"/>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6" name="Google Shape;28706;p216"/>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7" name="Google Shape;28707;p21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08" name="Google Shape;28708;p216"/>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09" name="Google Shape;28709;p216"/>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0" name="Google Shape;28710;p216"/>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1" name="Google Shape;28711;p216"/>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2" name="Google Shape;28712;p216"/>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3" name="Google Shape;28713;p216"/>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14" name="Google Shape;28714;p216"/>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28718"/>
        <p:cNvGrpSpPr/>
        <p:nvPr/>
      </p:nvGrpSpPr>
      <p:grpSpPr>
        <a:xfrm>
          <a:off x="0" y="0"/>
          <a:ext cx="0" cy="0"/>
          <a:chOff x="0" y="0"/>
          <a:chExt cx="0" cy="0"/>
        </a:xfrm>
      </p:grpSpPr>
      <p:sp>
        <p:nvSpPr>
          <p:cNvPr id="28719" name="Google Shape;28719;p218"/>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20" name="Google Shape;28720;p218"/>
          <p:cNvGrpSpPr/>
          <p:nvPr/>
        </p:nvGrpSpPr>
        <p:grpSpPr>
          <a:xfrm>
            <a:off x="12" y="4450097"/>
            <a:ext cx="6172209" cy="951372"/>
            <a:chOff x="1648300" y="2319100"/>
            <a:chExt cx="1480075" cy="228125"/>
          </a:xfrm>
        </p:grpSpPr>
        <p:sp>
          <p:nvSpPr>
            <p:cNvPr id="28721" name="Google Shape;28721;p21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2" name="Google Shape;28722;p21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3" name="Google Shape;28723;p21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4" name="Google Shape;28724;p21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5" name="Google Shape;28725;p21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8726" name="Google Shape;28726;p218"/>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7" name="Google Shape;28727;p218"/>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8" name="Google Shape;28728;p218"/>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9" name="Google Shape;28729;p218"/>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0" name="Google Shape;28730;p218"/>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28731" name="Google Shape;28731;p218"/>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8732"/>
        <p:cNvGrpSpPr/>
        <p:nvPr/>
      </p:nvGrpSpPr>
      <p:grpSpPr>
        <a:xfrm>
          <a:off x="0" y="0"/>
          <a:ext cx="0" cy="0"/>
          <a:chOff x="0" y="0"/>
          <a:chExt cx="0" cy="0"/>
        </a:xfrm>
      </p:grpSpPr>
      <p:sp>
        <p:nvSpPr>
          <p:cNvPr id="28733" name="Google Shape;28733;p219"/>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4" name="Google Shape;28734;p219"/>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5" name="Google Shape;28735;p219"/>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6" name="Google Shape;28736;p219"/>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7" name="Google Shape;28737;p219"/>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8" name="Google Shape;28738;p219"/>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9" name="Google Shape;28739;p219"/>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0" name="Google Shape;28740;p219"/>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1" name="Google Shape;28741;p219"/>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28742" name="Google Shape;28742;p219"/>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28743" name="Google Shape;28743;p219"/>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2337"/>
        <p:cNvGrpSpPr/>
        <p:nvPr/>
      </p:nvGrpSpPr>
      <p:grpSpPr>
        <a:xfrm>
          <a:off x="0" y="0"/>
          <a:ext cx="0" cy="0"/>
          <a:chOff x="0" y="0"/>
          <a:chExt cx="0" cy="0"/>
        </a:xfrm>
      </p:grpSpPr>
      <p:sp>
        <p:nvSpPr>
          <p:cNvPr id="2338" name="Google Shape;2338;p22"/>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339" name="Google Shape;2339;p22"/>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2340" name="Google Shape;2340;p22"/>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2341" name="Google Shape;2341;p22"/>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22"/>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22"/>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44" name="Google Shape;2344;p22"/>
          <p:cNvGrpSpPr/>
          <p:nvPr/>
        </p:nvGrpSpPr>
        <p:grpSpPr>
          <a:xfrm flipH="1">
            <a:off x="-785500" y="3565427"/>
            <a:ext cx="2579015" cy="1381242"/>
            <a:chOff x="7264851" y="3565427"/>
            <a:chExt cx="2579015" cy="1381242"/>
          </a:xfrm>
        </p:grpSpPr>
        <p:grpSp>
          <p:nvGrpSpPr>
            <p:cNvPr id="2345" name="Google Shape;2345;p22"/>
            <p:cNvGrpSpPr/>
            <p:nvPr/>
          </p:nvGrpSpPr>
          <p:grpSpPr>
            <a:xfrm flipH="1">
              <a:off x="7264851" y="3565427"/>
              <a:ext cx="1613386" cy="1002334"/>
              <a:chOff x="7066048" y="5880595"/>
              <a:chExt cx="1977916" cy="1228802"/>
            </a:xfrm>
          </p:grpSpPr>
          <p:sp>
            <p:nvSpPr>
              <p:cNvPr id="2346" name="Google Shape;2346;p22"/>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22"/>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22"/>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22"/>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22"/>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22"/>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22"/>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22"/>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22"/>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22"/>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22"/>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22"/>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22"/>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359" name="Google Shape;2359;p22"/>
              <p:cNvGrpSpPr/>
              <p:nvPr/>
            </p:nvGrpSpPr>
            <p:grpSpPr>
              <a:xfrm>
                <a:off x="8345142" y="6766420"/>
                <a:ext cx="698822" cy="329093"/>
                <a:chOff x="811985" y="3296192"/>
                <a:chExt cx="1330582" cy="626605"/>
              </a:xfrm>
            </p:grpSpPr>
            <p:sp>
              <p:nvSpPr>
                <p:cNvPr id="2360" name="Google Shape;2360;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7" name="Google Shape;2367;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8" name="Google Shape;2368;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371" name="Google Shape;2371;p22"/>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22"/>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22"/>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22"/>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22"/>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22"/>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22"/>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22"/>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22"/>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22"/>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22"/>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22"/>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3" name="Google Shape;2383;p22"/>
          <p:cNvGrpSpPr/>
          <p:nvPr/>
        </p:nvGrpSpPr>
        <p:grpSpPr>
          <a:xfrm flipH="1">
            <a:off x="7350482" y="4045248"/>
            <a:ext cx="2464609" cy="901434"/>
            <a:chOff x="127" y="3525732"/>
            <a:chExt cx="2948097" cy="1078271"/>
          </a:xfrm>
        </p:grpSpPr>
        <p:grpSp>
          <p:nvGrpSpPr>
            <p:cNvPr id="2384" name="Google Shape;2384;p22"/>
            <p:cNvGrpSpPr/>
            <p:nvPr/>
          </p:nvGrpSpPr>
          <p:grpSpPr>
            <a:xfrm flipH="1">
              <a:off x="2185002" y="4244582"/>
              <a:ext cx="763222" cy="359421"/>
              <a:chOff x="811985" y="3296192"/>
              <a:chExt cx="1330582" cy="626605"/>
            </a:xfrm>
          </p:grpSpPr>
          <p:sp>
            <p:nvSpPr>
              <p:cNvPr id="2385" name="Google Shape;2385;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7" name="Google Shape;2387;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8" name="Google Shape;2388;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96" name="Google Shape;2396;p22"/>
            <p:cNvGrpSpPr/>
            <p:nvPr/>
          </p:nvGrpSpPr>
          <p:grpSpPr>
            <a:xfrm flipH="1">
              <a:off x="1712302" y="4244582"/>
              <a:ext cx="763222" cy="359421"/>
              <a:chOff x="811985" y="3296192"/>
              <a:chExt cx="1330582" cy="626605"/>
            </a:xfrm>
          </p:grpSpPr>
          <p:sp>
            <p:nvSpPr>
              <p:cNvPr id="2397" name="Google Shape;2397;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7" name="Google Shape;2407;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08" name="Google Shape;2408;p22"/>
            <p:cNvGrpSpPr/>
            <p:nvPr/>
          </p:nvGrpSpPr>
          <p:grpSpPr>
            <a:xfrm flipH="1">
              <a:off x="1712302" y="3885157"/>
              <a:ext cx="763222" cy="359421"/>
              <a:chOff x="811985" y="3296192"/>
              <a:chExt cx="1330582" cy="626605"/>
            </a:xfrm>
          </p:grpSpPr>
          <p:sp>
            <p:nvSpPr>
              <p:cNvPr id="2409" name="Google Shape;2409;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0" name="Google Shape;2410;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1" name="Google Shape;2411;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2" name="Google Shape;2412;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3" name="Google Shape;2413;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4" name="Google Shape;2414;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5" name="Google Shape;2415;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6" name="Google Shape;2416;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7" name="Google Shape;2417;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8" name="Google Shape;2418;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9" name="Google Shape;2419;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20" name="Google Shape;2420;p22"/>
            <p:cNvGrpSpPr/>
            <p:nvPr/>
          </p:nvGrpSpPr>
          <p:grpSpPr>
            <a:xfrm flipH="1">
              <a:off x="1236052" y="4244582"/>
              <a:ext cx="763222" cy="359421"/>
              <a:chOff x="811985" y="3296192"/>
              <a:chExt cx="1330582" cy="626605"/>
            </a:xfrm>
          </p:grpSpPr>
          <p:sp>
            <p:nvSpPr>
              <p:cNvPr id="2421" name="Google Shape;2421;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2" name="Google Shape;2422;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3" name="Google Shape;2423;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4" name="Google Shape;2424;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5" name="Google Shape;2425;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6" name="Google Shape;2426;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7" name="Google Shape;2427;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8" name="Google Shape;2428;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9" name="Google Shape;2429;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0" name="Google Shape;2430;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1" name="Google Shape;2431;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32" name="Google Shape;2432;p22"/>
            <p:cNvGrpSpPr/>
            <p:nvPr/>
          </p:nvGrpSpPr>
          <p:grpSpPr>
            <a:xfrm flipH="1">
              <a:off x="1236052" y="3885157"/>
              <a:ext cx="763222" cy="359421"/>
              <a:chOff x="811985" y="3296192"/>
              <a:chExt cx="1330582" cy="626605"/>
            </a:xfrm>
          </p:grpSpPr>
          <p:sp>
            <p:nvSpPr>
              <p:cNvPr id="2433" name="Google Shape;2433;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4" name="Google Shape;2434;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5" name="Google Shape;2435;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6" name="Google Shape;2436;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7" name="Google Shape;2437;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8" name="Google Shape;2438;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9" name="Google Shape;2439;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0" name="Google Shape;2440;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1" name="Google Shape;2441;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2" name="Google Shape;2442;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3" name="Google Shape;2443;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44" name="Google Shape;2444;p22"/>
            <p:cNvGrpSpPr/>
            <p:nvPr/>
          </p:nvGrpSpPr>
          <p:grpSpPr>
            <a:xfrm flipH="1">
              <a:off x="472827" y="4244582"/>
              <a:ext cx="763222" cy="359421"/>
              <a:chOff x="811985" y="3296192"/>
              <a:chExt cx="1330582" cy="626605"/>
            </a:xfrm>
          </p:grpSpPr>
          <p:sp>
            <p:nvSpPr>
              <p:cNvPr id="2445" name="Google Shape;2445;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6" name="Google Shape;2446;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7" name="Google Shape;2447;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8" name="Google Shape;2448;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9" name="Google Shape;2449;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0" name="Google Shape;2450;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1" name="Google Shape;2451;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2" name="Google Shape;2452;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3" name="Google Shape;2453;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4" name="Google Shape;2454;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5" name="Google Shape;2455;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56" name="Google Shape;2456;p22"/>
            <p:cNvGrpSpPr/>
            <p:nvPr/>
          </p:nvGrpSpPr>
          <p:grpSpPr>
            <a:xfrm flipH="1">
              <a:off x="472827" y="3885157"/>
              <a:ext cx="763222" cy="359421"/>
              <a:chOff x="811985" y="3296192"/>
              <a:chExt cx="1330582" cy="626605"/>
            </a:xfrm>
          </p:grpSpPr>
          <p:sp>
            <p:nvSpPr>
              <p:cNvPr id="2457" name="Google Shape;2457;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8" name="Google Shape;2458;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9" name="Google Shape;2459;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0" name="Google Shape;2460;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1" name="Google Shape;2461;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2" name="Google Shape;2462;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3" name="Google Shape;2463;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4" name="Google Shape;2464;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5" name="Google Shape;2465;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6" name="Google Shape;2466;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7" name="Google Shape;2467;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68" name="Google Shape;2468;p22"/>
            <p:cNvGrpSpPr/>
            <p:nvPr/>
          </p:nvGrpSpPr>
          <p:grpSpPr>
            <a:xfrm flipH="1">
              <a:off x="127" y="4244582"/>
              <a:ext cx="763222" cy="359421"/>
              <a:chOff x="811985" y="3296192"/>
              <a:chExt cx="1330582" cy="626605"/>
            </a:xfrm>
          </p:grpSpPr>
          <p:sp>
            <p:nvSpPr>
              <p:cNvPr id="2469" name="Google Shape;2469;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0" name="Google Shape;2470;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1" name="Google Shape;2471;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2" name="Google Shape;2472;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3" name="Google Shape;2473;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4" name="Google Shape;2474;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5" name="Google Shape;2475;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6" name="Google Shape;2476;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7" name="Google Shape;2477;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8" name="Google Shape;2478;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9" name="Google Shape;2479;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80" name="Google Shape;2480;p22"/>
            <p:cNvGrpSpPr/>
            <p:nvPr/>
          </p:nvGrpSpPr>
          <p:grpSpPr>
            <a:xfrm flipH="1">
              <a:off x="1236052" y="3525732"/>
              <a:ext cx="763222" cy="359421"/>
              <a:chOff x="811985" y="3296192"/>
              <a:chExt cx="1330582" cy="626605"/>
            </a:xfrm>
          </p:grpSpPr>
          <p:sp>
            <p:nvSpPr>
              <p:cNvPr id="2481" name="Google Shape;2481;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2" name="Google Shape;2482;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3" name="Google Shape;2483;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4" name="Google Shape;2484;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5" name="Google Shape;2485;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6" name="Google Shape;2486;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7" name="Google Shape;2487;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8" name="Google Shape;2488;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9" name="Google Shape;2489;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0" name="Google Shape;2490;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1" name="Google Shape;2491;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492" name="Google Shape;2492;p22"/>
            <p:cNvGrpSpPr/>
            <p:nvPr/>
          </p:nvGrpSpPr>
          <p:grpSpPr>
            <a:xfrm flipH="1">
              <a:off x="472827" y="3525732"/>
              <a:ext cx="763222" cy="359421"/>
              <a:chOff x="811985" y="3296192"/>
              <a:chExt cx="1330582" cy="626605"/>
            </a:xfrm>
          </p:grpSpPr>
          <p:sp>
            <p:nvSpPr>
              <p:cNvPr id="2493" name="Google Shape;2493;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4" name="Google Shape;2494;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5" name="Google Shape;2495;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6" name="Google Shape;2496;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7" name="Google Shape;2497;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8" name="Google Shape;2498;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9" name="Google Shape;2499;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0" name="Google Shape;2500;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1" name="Google Shape;2501;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2" name="Google Shape;2502;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3" name="Google Shape;2503;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04" name="Google Shape;2504;p22"/>
            <p:cNvGrpSpPr/>
            <p:nvPr/>
          </p:nvGrpSpPr>
          <p:grpSpPr>
            <a:xfrm flipH="1">
              <a:off x="127" y="3885157"/>
              <a:ext cx="763222" cy="359421"/>
              <a:chOff x="811985" y="3296192"/>
              <a:chExt cx="1330582" cy="626605"/>
            </a:xfrm>
          </p:grpSpPr>
          <p:sp>
            <p:nvSpPr>
              <p:cNvPr id="2505" name="Google Shape;2505;p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6" name="Google Shape;2506;p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7" name="Google Shape;2507;p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8" name="Google Shape;2508;p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9" name="Google Shape;2509;p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0" name="Google Shape;2510;p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1" name="Google Shape;2511;p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2" name="Google Shape;2512;p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3" name="Google Shape;2513;p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4" name="Google Shape;2514;p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5" name="Google Shape;2515;p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516" name="Google Shape;2516;p22"/>
          <p:cNvGrpSpPr/>
          <p:nvPr/>
        </p:nvGrpSpPr>
        <p:grpSpPr>
          <a:xfrm>
            <a:off x="6286795" y="4524099"/>
            <a:ext cx="814801" cy="497131"/>
            <a:chOff x="1170428" y="5511318"/>
            <a:chExt cx="3696921" cy="2255586"/>
          </a:xfrm>
        </p:grpSpPr>
        <p:sp>
          <p:nvSpPr>
            <p:cNvPr id="2517" name="Google Shape;2517;p2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8" name="Google Shape;2518;p2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9" name="Google Shape;2519;p2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0" name="Google Shape;2520;p2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1" name="Google Shape;2521;p2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2" name="Google Shape;2522;p2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3" name="Google Shape;2523;p2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4" name="Google Shape;2524;p2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5" name="Google Shape;2525;p2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6" name="Google Shape;2526;p2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7" name="Google Shape;2527;p2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8" name="Google Shape;2528;p2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9" name="Google Shape;2529;p2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0" name="Google Shape;2530;p2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1" name="Google Shape;2531;p2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2" name="Google Shape;2532;p2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3" name="Google Shape;2533;p2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4" name="Google Shape;2534;p2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5" name="Google Shape;2535;p2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6" name="Google Shape;2536;p2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7" name="Google Shape;2537;p2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8" name="Google Shape;2538;p2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9" name="Google Shape;2539;p2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0" name="Google Shape;2540;p2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1" name="Google Shape;2541;p2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2" name="Google Shape;2542;p2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3" name="Google Shape;2543;p2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4" name="Google Shape;2544;p2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5" name="Google Shape;2545;p2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6" name="Google Shape;2546;p2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7" name="Google Shape;2547;p2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8" name="Google Shape;2548;p2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9" name="Google Shape;2549;p2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0" name="Google Shape;2550;p2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1" name="Google Shape;2551;p2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2" name="Google Shape;2552;p2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3" name="Google Shape;2553;p2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4" name="Google Shape;2554;p2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5" name="Google Shape;2555;p2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6" name="Google Shape;2556;p2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7" name="Google Shape;2557;p2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8" name="Google Shape;2558;p2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9" name="Google Shape;2559;p2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0" name="Google Shape;2560;p2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1" name="Google Shape;2561;p2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562" name="Google Shape;2562;p22"/>
          <p:cNvGrpSpPr/>
          <p:nvPr/>
        </p:nvGrpSpPr>
        <p:grpSpPr>
          <a:xfrm flipH="1">
            <a:off x="2204470" y="4449549"/>
            <a:ext cx="814801" cy="497131"/>
            <a:chOff x="1170428" y="5511318"/>
            <a:chExt cx="3696921" cy="2255586"/>
          </a:xfrm>
        </p:grpSpPr>
        <p:sp>
          <p:nvSpPr>
            <p:cNvPr id="2563" name="Google Shape;2563;p2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4" name="Google Shape;2564;p2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5" name="Google Shape;2565;p2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6" name="Google Shape;2566;p2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7" name="Google Shape;2567;p2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8" name="Google Shape;2568;p2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9" name="Google Shape;2569;p2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0" name="Google Shape;2570;p2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1" name="Google Shape;2571;p2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2" name="Google Shape;2572;p2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3" name="Google Shape;2573;p2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4" name="Google Shape;2574;p2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5" name="Google Shape;2575;p2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6" name="Google Shape;2576;p2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7" name="Google Shape;2577;p2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8" name="Google Shape;2578;p2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9" name="Google Shape;2579;p2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0" name="Google Shape;2580;p2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1" name="Google Shape;2581;p2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2" name="Google Shape;2582;p2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3" name="Google Shape;2583;p2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4" name="Google Shape;2584;p2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5" name="Google Shape;2585;p2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6" name="Google Shape;2586;p2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7" name="Google Shape;2587;p2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8" name="Google Shape;2588;p2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9" name="Google Shape;2589;p2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0" name="Google Shape;2590;p2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1" name="Google Shape;2591;p2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2" name="Google Shape;2592;p2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3" name="Google Shape;2593;p2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4" name="Google Shape;2594;p2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5" name="Google Shape;2595;p2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6" name="Google Shape;2596;p2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7" name="Google Shape;2597;p2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8" name="Google Shape;2598;p2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9" name="Google Shape;2599;p2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0" name="Google Shape;2600;p2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1" name="Google Shape;2601;p2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2" name="Google Shape;2602;p2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3" name="Google Shape;2603;p2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4" name="Google Shape;2604;p2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5" name="Google Shape;2605;p2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6" name="Google Shape;2606;p2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7" name="Google Shape;2607;p2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08" name="Google Shape;2608;p22"/>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9" name="Google Shape;2609;p22"/>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0" name="Google Shape;2610;p22"/>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1" name="Google Shape;2611;p22"/>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2" name="Google Shape;2612;p22"/>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28744"/>
        <p:cNvGrpSpPr/>
        <p:nvPr/>
      </p:nvGrpSpPr>
      <p:grpSpPr>
        <a:xfrm>
          <a:off x="0" y="0"/>
          <a:ext cx="0" cy="0"/>
          <a:chOff x="0" y="0"/>
          <a:chExt cx="0" cy="0"/>
        </a:xfrm>
      </p:grpSpPr>
      <p:sp>
        <p:nvSpPr>
          <p:cNvPr id="28745" name="Google Shape;28745;p220"/>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8746" name="Google Shape;28746;p220"/>
          <p:cNvGrpSpPr/>
          <p:nvPr/>
        </p:nvGrpSpPr>
        <p:grpSpPr>
          <a:xfrm>
            <a:off x="51" y="4724716"/>
            <a:ext cx="9144051" cy="1409448"/>
            <a:chOff x="1648300" y="2319100"/>
            <a:chExt cx="1480075" cy="228125"/>
          </a:xfrm>
        </p:grpSpPr>
        <p:sp>
          <p:nvSpPr>
            <p:cNvPr id="28747" name="Google Shape;28747;p220"/>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8" name="Google Shape;28748;p220"/>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9" name="Google Shape;28749;p220"/>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0" name="Google Shape;28750;p220"/>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1" name="Google Shape;28751;p220"/>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52" name="Google Shape;28752;p220"/>
          <p:cNvGrpSpPr/>
          <p:nvPr/>
        </p:nvGrpSpPr>
        <p:grpSpPr>
          <a:xfrm>
            <a:off x="6969370" y="4428598"/>
            <a:ext cx="3973473" cy="1022007"/>
            <a:chOff x="3880030" y="4285451"/>
            <a:chExt cx="2528781" cy="650421"/>
          </a:xfrm>
        </p:grpSpPr>
        <p:grpSp>
          <p:nvGrpSpPr>
            <p:cNvPr id="28753" name="Google Shape;28753;p220"/>
            <p:cNvGrpSpPr/>
            <p:nvPr/>
          </p:nvGrpSpPr>
          <p:grpSpPr>
            <a:xfrm>
              <a:off x="4370131" y="4285451"/>
              <a:ext cx="1389733" cy="508297"/>
              <a:chOff x="5331602" y="3459769"/>
              <a:chExt cx="2948097" cy="1078271"/>
            </a:xfrm>
          </p:grpSpPr>
          <p:grpSp>
            <p:nvGrpSpPr>
              <p:cNvPr id="28754" name="Google Shape;28754;p220"/>
              <p:cNvGrpSpPr/>
              <p:nvPr/>
            </p:nvGrpSpPr>
            <p:grpSpPr>
              <a:xfrm>
                <a:off x="5331602" y="4178619"/>
                <a:ext cx="763222" cy="359421"/>
                <a:chOff x="811985" y="3296192"/>
                <a:chExt cx="1330582" cy="626605"/>
              </a:xfrm>
            </p:grpSpPr>
            <p:sp>
              <p:nvSpPr>
                <p:cNvPr id="28755" name="Google Shape;28755;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6" name="Google Shape;28756;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7" name="Google Shape;28757;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8" name="Google Shape;28758;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9" name="Google Shape;28759;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0" name="Google Shape;28760;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1" name="Google Shape;28761;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2" name="Google Shape;28762;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3" name="Google Shape;28763;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4" name="Google Shape;28764;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5" name="Google Shape;28765;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66" name="Google Shape;28766;p220"/>
              <p:cNvGrpSpPr/>
              <p:nvPr/>
            </p:nvGrpSpPr>
            <p:grpSpPr>
              <a:xfrm>
                <a:off x="5804302" y="4178619"/>
                <a:ext cx="763222" cy="359421"/>
                <a:chOff x="811985" y="3296192"/>
                <a:chExt cx="1330582" cy="626605"/>
              </a:xfrm>
            </p:grpSpPr>
            <p:sp>
              <p:nvSpPr>
                <p:cNvPr id="28767" name="Google Shape;28767;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8" name="Google Shape;28768;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9" name="Google Shape;28769;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0" name="Google Shape;28770;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1" name="Google Shape;28771;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2" name="Google Shape;28772;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3" name="Google Shape;28773;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4" name="Google Shape;28774;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5" name="Google Shape;28775;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6" name="Google Shape;28776;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7" name="Google Shape;28777;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78" name="Google Shape;28778;p220"/>
              <p:cNvGrpSpPr/>
              <p:nvPr/>
            </p:nvGrpSpPr>
            <p:grpSpPr>
              <a:xfrm>
                <a:off x="5331602" y="3819194"/>
                <a:ext cx="763222" cy="359421"/>
                <a:chOff x="811985" y="3296192"/>
                <a:chExt cx="1330582" cy="626605"/>
              </a:xfrm>
            </p:grpSpPr>
            <p:sp>
              <p:nvSpPr>
                <p:cNvPr id="28779" name="Google Shape;28779;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0" name="Google Shape;28780;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1" name="Google Shape;28781;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2" name="Google Shape;28782;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3" name="Google Shape;28783;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4" name="Google Shape;28784;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5" name="Google Shape;28785;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6" name="Google Shape;28786;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7" name="Google Shape;28787;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8" name="Google Shape;28788;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9" name="Google Shape;28789;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90" name="Google Shape;28790;p220"/>
              <p:cNvGrpSpPr/>
              <p:nvPr/>
            </p:nvGrpSpPr>
            <p:grpSpPr>
              <a:xfrm>
                <a:off x="5804302" y="3819194"/>
                <a:ext cx="763222" cy="359421"/>
                <a:chOff x="811985" y="3296192"/>
                <a:chExt cx="1330582" cy="626605"/>
              </a:xfrm>
            </p:grpSpPr>
            <p:sp>
              <p:nvSpPr>
                <p:cNvPr id="28791" name="Google Shape;28791;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2" name="Google Shape;28792;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3" name="Google Shape;28793;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4" name="Google Shape;28794;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5" name="Google Shape;28795;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6" name="Google Shape;28796;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7" name="Google Shape;28797;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8" name="Google Shape;28798;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9" name="Google Shape;28799;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0" name="Google Shape;28800;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1" name="Google Shape;28801;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02" name="Google Shape;28802;p220"/>
              <p:cNvGrpSpPr/>
              <p:nvPr/>
            </p:nvGrpSpPr>
            <p:grpSpPr>
              <a:xfrm>
                <a:off x="6280552" y="4178619"/>
                <a:ext cx="763222" cy="359421"/>
                <a:chOff x="811985" y="3296192"/>
                <a:chExt cx="1330582" cy="626605"/>
              </a:xfrm>
            </p:grpSpPr>
            <p:sp>
              <p:nvSpPr>
                <p:cNvPr id="28803" name="Google Shape;28803;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4" name="Google Shape;28804;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5" name="Google Shape;28805;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6" name="Google Shape;28806;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7" name="Google Shape;28807;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8" name="Google Shape;28808;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9" name="Google Shape;28809;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0" name="Google Shape;28810;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1" name="Google Shape;28811;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2" name="Google Shape;28812;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3" name="Google Shape;28813;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14" name="Google Shape;28814;p220"/>
              <p:cNvGrpSpPr/>
              <p:nvPr/>
            </p:nvGrpSpPr>
            <p:grpSpPr>
              <a:xfrm>
                <a:off x="6280552" y="3819194"/>
                <a:ext cx="763222" cy="359421"/>
                <a:chOff x="811985" y="3296192"/>
                <a:chExt cx="1330582" cy="626605"/>
              </a:xfrm>
            </p:grpSpPr>
            <p:sp>
              <p:nvSpPr>
                <p:cNvPr id="28815" name="Google Shape;28815;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6" name="Google Shape;28816;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7" name="Google Shape;28817;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8" name="Google Shape;28818;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9" name="Google Shape;28819;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0" name="Google Shape;28820;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1" name="Google Shape;28821;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2" name="Google Shape;28822;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3" name="Google Shape;28823;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4" name="Google Shape;28824;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5" name="Google Shape;28825;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26" name="Google Shape;28826;p220"/>
              <p:cNvGrpSpPr/>
              <p:nvPr/>
            </p:nvGrpSpPr>
            <p:grpSpPr>
              <a:xfrm>
                <a:off x="7043777" y="4178619"/>
                <a:ext cx="763222" cy="359421"/>
                <a:chOff x="811985" y="3296192"/>
                <a:chExt cx="1330582" cy="626605"/>
              </a:xfrm>
            </p:grpSpPr>
            <p:sp>
              <p:nvSpPr>
                <p:cNvPr id="28827" name="Google Shape;28827;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8" name="Google Shape;28828;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29" name="Google Shape;28829;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0" name="Google Shape;28830;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1" name="Google Shape;28831;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2" name="Google Shape;28832;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3" name="Google Shape;28833;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4" name="Google Shape;28834;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5" name="Google Shape;28835;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6" name="Google Shape;28836;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37" name="Google Shape;28837;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38" name="Google Shape;28838;p220"/>
              <p:cNvGrpSpPr/>
              <p:nvPr/>
            </p:nvGrpSpPr>
            <p:grpSpPr>
              <a:xfrm>
                <a:off x="7516477" y="4178619"/>
                <a:ext cx="763222" cy="359421"/>
                <a:chOff x="811985" y="3296192"/>
                <a:chExt cx="1330582" cy="626605"/>
              </a:xfrm>
            </p:grpSpPr>
            <p:sp>
              <p:nvSpPr>
                <p:cNvPr id="28839" name="Google Shape;28839;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0" name="Google Shape;28840;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1" name="Google Shape;28841;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2" name="Google Shape;28842;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3" name="Google Shape;28843;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4" name="Google Shape;28844;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5" name="Google Shape;28845;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6" name="Google Shape;28846;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7" name="Google Shape;28847;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8" name="Google Shape;28848;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9" name="Google Shape;28849;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50" name="Google Shape;28850;p220"/>
              <p:cNvGrpSpPr/>
              <p:nvPr/>
            </p:nvGrpSpPr>
            <p:grpSpPr>
              <a:xfrm>
                <a:off x="7043777" y="3819194"/>
                <a:ext cx="763222" cy="359421"/>
                <a:chOff x="811985" y="3296192"/>
                <a:chExt cx="1330582" cy="626605"/>
              </a:xfrm>
            </p:grpSpPr>
            <p:sp>
              <p:nvSpPr>
                <p:cNvPr id="28851" name="Google Shape;28851;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2" name="Google Shape;28852;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3" name="Google Shape;28853;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4" name="Google Shape;28854;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5" name="Google Shape;28855;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6" name="Google Shape;28856;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7" name="Google Shape;28857;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8" name="Google Shape;28858;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9" name="Google Shape;28859;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0" name="Google Shape;28860;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1" name="Google Shape;28861;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62" name="Google Shape;28862;p220"/>
              <p:cNvGrpSpPr/>
              <p:nvPr/>
            </p:nvGrpSpPr>
            <p:grpSpPr>
              <a:xfrm>
                <a:off x="7516477" y="3819194"/>
                <a:ext cx="763222" cy="359421"/>
                <a:chOff x="811985" y="3296192"/>
                <a:chExt cx="1330582" cy="626605"/>
              </a:xfrm>
            </p:grpSpPr>
            <p:sp>
              <p:nvSpPr>
                <p:cNvPr id="28863" name="Google Shape;28863;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4" name="Google Shape;28864;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5" name="Google Shape;28865;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6" name="Google Shape;28866;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7" name="Google Shape;28867;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8" name="Google Shape;28868;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9" name="Google Shape;28869;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0" name="Google Shape;28870;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1" name="Google Shape;28871;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2" name="Google Shape;28872;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3" name="Google Shape;28873;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74" name="Google Shape;28874;p220"/>
              <p:cNvGrpSpPr/>
              <p:nvPr/>
            </p:nvGrpSpPr>
            <p:grpSpPr>
              <a:xfrm>
                <a:off x="6280552" y="3459769"/>
                <a:ext cx="763222" cy="359421"/>
                <a:chOff x="811985" y="3296192"/>
                <a:chExt cx="1330582" cy="626605"/>
              </a:xfrm>
            </p:grpSpPr>
            <p:sp>
              <p:nvSpPr>
                <p:cNvPr id="28875" name="Google Shape;28875;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6" name="Google Shape;28876;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7" name="Google Shape;28877;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8" name="Google Shape;28878;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9" name="Google Shape;28879;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0" name="Google Shape;28880;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1" name="Google Shape;28881;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2" name="Google Shape;28882;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3" name="Google Shape;28883;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4" name="Google Shape;28884;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5" name="Google Shape;28885;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86" name="Google Shape;28886;p220"/>
              <p:cNvGrpSpPr/>
              <p:nvPr/>
            </p:nvGrpSpPr>
            <p:grpSpPr>
              <a:xfrm>
                <a:off x="7043777" y="3459769"/>
                <a:ext cx="763222" cy="359421"/>
                <a:chOff x="811985" y="3296192"/>
                <a:chExt cx="1330582" cy="626605"/>
              </a:xfrm>
            </p:grpSpPr>
            <p:sp>
              <p:nvSpPr>
                <p:cNvPr id="28887" name="Google Shape;28887;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8" name="Google Shape;28888;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9" name="Google Shape;28889;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0" name="Google Shape;28890;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1" name="Google Shape;28891;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2" name="Google Shape;28892;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3" name="Google Shape;28893;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4" name="Google Shape;28894;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5" name="Google Shape;28895;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6" name="Google Shape;28896;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7" name="Google Shape;28897;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98" name="Google Shape;28898;p220"/>
              <p:cNvGrpSpPr/>
              <p:nvPr/>
            </p:nvGrpSpPr>
            <p:grpSpPr>
              <a:xfrm>
                <a:off x="7516477" y="3459769"/>
                <a:ext cx="763222" cy="359421"/>
                <a:chOff x="811985" y="3296192"/>
                <a:chExt cx="1330582" cy="626605"/>
              </a:xfrm>
            </p:grpSpPr>
            <p:sp>
              <p:nvSpPr>
                <p:cNvPr id="28899" name="Google Shape;28899;p22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0" name="Google Shape;28900;p22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1" name="Google Shape;28901;p22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2" name="Google Shape;28902;p22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3" name="Google Shape;28903;p22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4" name="Google Shape;28904;p22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5" name="Google Shape;28905;p22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6" name="Google Shape;28906;p22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7" name="Google Shape;28907;p22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8" name="Google Shape;28908;p22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9" name="Google Shape;28909;p22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910" name="Google Shape;28910;p220"/>
            <p:cNvGrpSpPr/>
            <p:nvPr/>
          </p:nvGrpSpPr>
          <p:grpSpPr>
            <a:xfrm>
              <a:off x="3880030" y="4429856"/>
              <a:ext cx="2528781" cy="506016"/>
              <a:chOff x="3844788" y="3789525"/>
              <a:chExt cx="3388878" cy="678124"/>
            </a:xfrm>
          </p:grpSpPr>
          <p:sp>
            <p:nvSpPr>
              <p:cNvPr id="28911" name="Google Shape;28911;p220"/>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2" name="Google Shape;28912;p220"/>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3" name="Google Shape;28913;p220"/>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4" name="Google Shape;28914;p220"/>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5" name="Google Shape;28915;p220"/>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916" name="Google Shape;28916;p220"/>
          <p:cNvGrpSpPr/>
          <p:nvPr/>
        </p:nvGrpSpPr>
        <p:grpSpPr>
          <a:xfrm>
            <a:off x="-709675" y="3779992"/>
            <a:ext cx="2044472" cy="1169062"/>
            <a:chOff x="-2150675" y="3642792"/>
            <a:chExt cx="2044472" cy="1169062"/>
          </a:xfrm>
        </p:grpSpPr>
        <p:sp>
          <p:nvSpPr>
            <p:cNvPr id="28917" name="Google Shape;28917;p220"/>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8" name="Google Shape;28918;p220"/>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9" name="Google Shape;28919;p220"/>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0" name="Google Shape;28920;p220"/>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1" name="Google Shape;28921;p220"/>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2" name="Google Shape;28922;p220"/>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3" name="Google Shape;28923;p220"/>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4" name="Google Shape;28924;p220"/>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5" name="Google Shape;28925;p220"/>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6" name="Google Shape;28926;p220"/>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7" name="Google Shape;28927;p220"/>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8" name="Google Shape;28928;p220"/>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9" name="Google Shape;28929;p220"/>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0" name="Google Shape;28930;p220"/>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1" name="Google Shape;28931;p220"/>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2" name="Google Shape;28932;p220"/>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3" name="Google Shape;28933;p220"/>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4" name="Google Shape;28934;p220"/>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5" name="Google Shape;28935;p220"/>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6" name="Google Shape;28936;p220"/>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7" name="Google Shape;28937;p220"/>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8" name="Google Shape;28938;p220"/>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9" name="Google Shape;28939;p220"/>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0" name="Google Shape;28940;p220"/>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1" name="Google Shape;28941;p220"/>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2" name="Google Shape;28942;p220"/>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3" name="Google Shape;28943;p220"/>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4" name="Google Shape;28944;p220"/>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5" name="Google Shape;28945;p220"/>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6" name="Google Shape;28946;p220"/>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7" name="Google Shape;28947;p220"/>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8" name="Google Shape;28948;p220"/>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49" name="Google Shape;28949;p220"/>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0" name="Google Shape;28950;p220"/>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1" name="Google Shape;28951;p220"/>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2" name="Google Shape;28952;p220"/>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3" name="Google Shape;28953;p220"/>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4" name="Google Shape;28954;p220"/>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5" name="Google Shape;28955;p220"/>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6" name="Google Shape;28956;p220"/>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7" name="Google Shape;28957;p220"/>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8" name="Google Shape;28958;p220"/>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59" name="Google Shape;28959;p220"/>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0" name="Google Shape;28960;p220"/>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1" name="Google Shape;28961;p220"/>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2" name="Google Shape;28962;p220"/>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3" name="Google Shape;28963;p220"/>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4" name="Google Shape;28964;p220"/>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5" name="Google Shape;28965;p220"/>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6" name="Google Shape;28966;p220"/>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7" name="Google Shape;28967;p220"/>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8" name="Google Shape;28968;p220"/>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9" name="Google Shape;28969;p220"/>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0" name="Google Shape;28970;p220"/>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1" name="Google Shape;28971;p220"/>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2" name="Google Shape;28972;p220"/>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3" name="Google Shape;28973;p220"/>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4" name="Google Shape;28974;p220"/>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5" name="Google Shape;28975;p220"/>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6" name="Google Shape;28976;p220"/>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7" name="Google Shape;28977;p220"/>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8" name="Google Shape;28978;p220"/>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9" name="Google Shape;28979;p220"/>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0" name="Google Shape;28980;p220"/>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1" name="Google Shape;28981;p220"/>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2" name="Google Shape;28982;p220"/>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3" name="Google Shape;28983;p220"/>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4" name="Google Shape;28984;p220"/>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5" name="Google Shape;28985;p220"/>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6" name="Google Shape;28986;p220"/>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7" name="Google Shape;28987;p220"/>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8" name="Google Shape;28988;p220"/>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9" name="Google Shape;28989;p220"/>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0" name="Google Shape;28990;p220"/>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1" name="Google Shape;28991;p220"/>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2" name="Google Shape;28992;p220"/>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3" name="Google Shape;28993;p220"/>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4" name="Google Shape;28994;p220"/>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5" name="Google Shape;28995;p220"/>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6" name="Google Shape;28996;p220"/>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7" name="Google Shape;28997;p220"/>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8" name="Google Shape;28998;p220"/>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9" name="Google Shape;28999;p220"/>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0" name="Google Shape;29000;p220"/>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1" name="Google Shape;29001;p220"/>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2" name="Google Shape;29002;p220"/>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3" name="Google Shape;29003;p220"/>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4" name="Google Shape;29004;p220"/>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5" name="Google Shape;29005;p220"/>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6" name="Google Shape;29006;p220"/>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7" name="Google Shape;29007;p220"/>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8" name="Google Shape;29008;p220"/>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9" name="Google Shape;29009;p220"/>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0" name="Google Shape;29010;p220"/>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1" name="Google Shape;29011;p220"/>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2" name="Google Shape;29012;p220"/>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3" name="Google Shape;29013;p220"/>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4" name="Google Shape;29014;p220"/>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5" name="Google Shape;29015;p220"/>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6" name="Google Shape;29016;p220"/>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7" name="Google Shape;29017;p220"/>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8" name="Google Shape;29018;p220"/>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9" name="Google Shape;29019;p220"/>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0" name="Google Shape;29020;p220"/>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1" name="Google Shape;29021;p220"/>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2" name="Google Shape;29022;p220"/>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3" name="Google Shape;29023;p220"/>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4" name="Google Shape;29024;p220"/>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5" name="Google Shape;29025;p220"/>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6" name="Google Shape;29026;p220"/>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7" name="Google Shape;29027;p220"/>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8" name="Google Shape;29028;p220"/>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9" name="Google Shape;29029;p220"/>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0" name="Google Shape;29030;p220"/>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1" name="Google Shape;29031;p220"/>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2" name="Google Shape;29032;p220"/>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3" name="Google Shape;29033;p220"/>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4" name="Google Shape;29034;p220"/>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5" name="Google Shape;29035;p220"/>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6" name="Google Shape;29036;p220"/>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7" name="Google Shape;29037;p220"/>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8" name="Google Shape;29038;p220"/>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9" name="Google Shape;29039;p220"/>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0" name="Google Shape;29040;p220"/>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1" name="Google Shape;29041;p220"/>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2" name="Google Shape;29042;p220"/>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3" name="Google Shape;29043;p220"/>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4" name="Google Shape;29044;p220"/>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5" name="Google Shape;29045;p220"/>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6" name="Google Shape;29046;p220"/>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7" name="Google Shape;29047;p220"/>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8" name="Google Shape;29048;p220"/>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9" name="Google Shape;29049;p220"/>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0" name="Google Shape;29050;p220"/>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1" name="Google Shape;29051;p220"/>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2" name="Google Shape;29052;p220"/>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3" name="Google Shape;29053;p220"/>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4" name="Google Shape;29054;p220"/>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5" name="Google Shape;29055;p220"/>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6" name="Google Shape;29056;p220"/>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7" name="Google Shape;29057;p220"/>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8" name="Google Shape;29058;p220"/>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9" name="Google Shape;29059;p220"/>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0" name="Google Shape;29060;p220"/>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1" name="Google Shape;29061;p220"/>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2" name="Google Shape;29062;p220"/>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3" name="Google Shape;29063;p220"/>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4" name="Google Shape;29064;p220"/>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5" name="Google Shape;29065;p220"/>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6" name="Google Shape;29066;p220"/>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7" name="Google Shape;29067;p220"/>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8" name="Google Shape;29068;p220"/>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69" name="Google Shape;29069;p220"/>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0" name="Google Shape;29070;p220"/>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1" name="Google Shape;29071;p220"/>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2" name="Google Shape;29072;p220"/>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3" name="Google Shape;29073;p220"/>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4" name="Google Shape;29074;p220"/>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5" name="Google Shape;29075;p220"/>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6" name="Google Shape;29076;p220"/>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7" name="Google Shape;29077;p220"/>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8" name="Google Shape;29078;p220"/>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79" name="Google Shape;29079;p220"/>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0" name="Google Shape;29080;p220"/>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1" name="Google Shape;29081;p220"/>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2" name="Google Shape;29082;p220"/>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3" name="Google Shape;29083;p220"/>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4" name="Google Shape;29084;p220"/>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5" name="Google Shape;29085;p220"/>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6" name="Google Shape;29086;p220"/>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7" name="Google Shape;29087;p220"/>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8" name="Google Shape;29088;p220"/>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9" name="Google Shape;29089;p220"/>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0" name="Google Shape;29090;p220"/>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1" name="Google Shape;29091;p220"/>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2" name="Google Shape;29092;p220"/>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3" name="Google Shape;29093;p220"/>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4" name="Google Shape;29094;p220"/>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5" name="Google Shape;29095;p220"/>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6" name="Google Shape;29096;p220"/>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7" name="Google Shape;29097;p220"/>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8" name="Google Shape;29098;p220"/>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9" name="Google Shape;29099;p220"/>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0" name="Google Shape;29100;p220"/>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1" name="Google Shape;29101;p220"/>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2" name="Google Shape;29102;p220"/>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3" name="Google Shape;29103;p220"/>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4" name="Google Shape;29104;p220"/>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5" name="Google Shape;29105;p220"/>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6" name="Google Shape;29106;p220"/>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7" name="Google Shape;29107;p220"/>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8" name="Google Shape;29108;p220"/>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9" name="Google Shape;29109;p220"/>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10" name="Google Shape;29110;p220"/>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1" name="Google Shape;29111;p220"/>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2" name="Google Shape;29112;p220"/>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3" name="Google Shape;29113;p220"/>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4" name="Google Shape;29114;p220"/>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5" name="Google Shape;29115;p220"/>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6" name="Google Shape;29116;p22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117" name="Google Shape;29117;p220"/>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29118"/>
        <p:cNvGrpSpPr/>
        <p:nvPr/>
      </p:nvGrpSpPr>
      <p:grpSpPr>
        <a:xfrm>
          <a:off x="0" y="0"/>
          <a:ext cx="0" cy="0"/>
          <a:chOff x="0" y="0"/>
          <a:chExt cx="0" cy="0"/>
        </a:xfrm>
      </p:grpSpPr>
      <p:sp>
        <p:nvSpPr>
          <p:cNvPr id="29119" name="Google Shape;29119;p221"/>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120" name="Google Shape;29120;p221"/>
          <p:cNvGrpSpPr/>
          <p:nvPr/>
        </p:nvGrpSpPr>
        <p:grpSpPr>
          <a:xfrm>
            <a:off x="-28488" y="4636933"/>
            <a:ext cx="9201182" cy="1418253"/>
            <a:chOff x="1648300" y="2319100"/>
            <a:chExt cx="1480075" cy="228125"/>
          </a:xfrm>
        </p:grpSpPr>
        <p:sp>
          <p:nvSpPr>
            <p:cNvPr id="29121" name="Google Shape;29121;p22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2" name="Google Shape;29122;p22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3" name="Google Shape;29123;p22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4" name="Google Shape;29124;p22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5" name="Google Shape;29125;p22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126" name="Google Shape;29126;p221"/>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7" name="Google Shape;29127;p221"/>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8" name="Google Shape;29128;p221"/>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9" name="Google Shape;29129;p221"/>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0" name="Google Shape;29130;p221"/>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1" name="Google Shape;29131;p221"/>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2" name="Google Shape;29132;p221"/>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3" name="Google Shape;29133;p22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134" name="Google Shape;29134;p221"/>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9135" name="Google Shape;29135;p221"/>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29136" name="Google Shape;29136;p221"/>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137" name="Google Shape;29137;p221"/>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29138"/>
        <p:cNvGrpSpPr/>
        <p:nvPr/>
      </p:nvGrpSpPr>
      <p:grpSpPr>
        <a:xfrm>
          <a:off x="0" y="0"/>
          <a:ext cx="0" cy="0"/>
          <a:chOff x="0" y="0"/>
          <a:chExt cx="0" cy="0"/>
        </a:xfrm>
      </p:grpSpPr>
      <p:sp>
        <p:nvSpPr>
          <p:cNvPr id="29139" name="Google Shape;29139;p22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140" name="Google Shape;29140;p222"/>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1" name="Google Shape;29141;p222"/>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2" name="Google Shape;29142;p222"/>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143" name="Google Shape;29143;p222"/>
          <p:cNvGrpSpPr/>
          <p:nvPr/>
        </p:nvGrpSpPr>
        <p:grpSpPr>
          <a:xfrm flipH="1">
            <a:off x="4164838" y="4671318"/>
            <a:ext cx="763044" cy="465553"/>
            <a:chOff x="1170428" y="5511318"/>
            <a:chExt cx="3696921" cy="2255586"/>
          </a:xfrm>
        </p:grpSpPr>
        <p:sp>
          <p:nvSpPr>
            <p:cNvPr id="29144" name="Google Shape;29144;p22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5" name="Google Shape;29145;p22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6" name="Google Shape;29146;p22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7" name="Google Shape;29147;p22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8" name="Google Shape;29148;p22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9" name="Google Shape;29149;p22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0" name="Google Shape;29150;p22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1" name="Google Shape;29151;p22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2" name="Google Shape;29152;p22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3" name="Google Shape;29153;p22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4" name="Google Shape;29154;p22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5" name="Google Shape;29155;p22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6" name="Google Shape;29156;p22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7" name="Google Shape;29157;p22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8" name="Google Shape;29158;p22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9" name="Google Shape;29159;p22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0" name="Google Shape;29160;p22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1" name="Google Shape;29161;p22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2" name="Google Shape;29162;p22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3" name="Google Shape;29163;p22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4" name="Google Shape;29164;p22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5" name="Google Shape;29165;p22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6" name="Google Shape;29166;p22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7" name="Google Shape;29167;p22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8" name="Google Shape;29168;p22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9" name="Google Shape;29169;p22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0" name="Google Shape;29170;p22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1" name="Google Shape;29171;p22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2" name="Google Shape;29172;p22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3" name="Google Shape;29173;p22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4" name="Google Shape;29174;p22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5" name="Google Shape;29175;p22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6" name="Google Shape;29176;p22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7" name="Google Shape;29177;p22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8" name="Google Shape;29178;p22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9" name="Google Shape;29179;p22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0" name="Google Shape;29180;p22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1" name="Google Shape;29181;p22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2" name="Google Shape;29182;p22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3" name="Google Shape;29183;p22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4" name="Google Shape;29184;p22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5" name="Google Shape;29185;p22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6" name="Google Shape;29186;p22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7" name="Google Shape;29187;p22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88" name="Google Shape;29188;p22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89" name="Google Shape;29189;p222"/>
          <p:cNvGrpSpPr/>
          <p:nvPr/>
        </p:nvGrpSpPr>
        <p:grpSpPr>
          <a:xfrm flipH="1">
            <a:off x="-995358" y="4681083"/>
            <a:ext cx="2200165" cy="536475"/>
            <a:chOff x="3583002" y="6165007"/>
            <a:chExt cx="2948097" cy="718846"/>
          </a:xfrm>
        </p:grpSpPr>
        <p:grpSp>
          <p:nvGrpSpPr>
            <p:cNvPr id="29190" name="Google Shape;29190;p222"/>
            <p:cNvGrpSpPr/>
            <p:nvPr/>
          </p:nvGrpSpPr>
          <p:grpSpPr>
            <a:xfrm>
              <a:off x="3583002" y="6524432"/>
              <a:ext cx="763222" cy="359421"/>
              <a:chOff x="811985" y="3296192"/>
              <a:chExt cx="1330582" cy="626605"/>
            </a:xfrm>
          </p:grpSpPr>
          <p:sp>
            <p:nvSpPr>
              <p:cNvPr id="29191" name="Google Shape;29191;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2" name="Google Shape;29192;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3" name="Google Shape;29193;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4" name="Google Shape;29194;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5" name="Google Shape;29195;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6" name="Google Shape;29196;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7" name="Google Shape;29197;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8" name="Google Shape;29198;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99" name="Google Shape;29199;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0" name="Google Shape;29200;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1" name="Google Shape;29201;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02" name="Google Shape;29202;p222"/>
            <p:cNvGrpSpPr/>
            <p:nvPr/>
          </p:nvGrpSpPr>
          <p:grpSpPr>
            <a:xfrm>
              <a:off x="4055702" y="6524432"/>
              <a:ext cx="763222" cy="359421"/>
              <a:chOff x="811985" y="3296192"/>
              <a:chExt cx="1330582" cy="626605"/>
            </a:xfrm>
          </p:grpSpPr>
          <p:sp>
            <p:nvSpPr>
              <p:cNvPr id="29203" name="Google Shape;29203;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4" name="Google Shape;29204;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5" name="Google Shape;29205;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6" name="Google Shape;29206;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7" name="Google Shape;29207;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8" name="Google Shape;29208;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9" name="Google Shape;29209;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0" name="Google Shape;29210;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1" name="Google Shape;29211;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2" name="Google Shape;29212;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3" name="Google Shape;29213;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14" name="Google Shape;29214;p222"/>
            <p:cNvGrpSpPr/>
            <p:nvPr/>
          </p:nvGrpSpPr>
          <p:grpSpPr>
            <a:xfrm>
              <a:off x="3583002" y="6165007"/>
              <a:ext cx="763222" cy="359421"/>
              <a:chOff x="811985" y="3296192"/>
              <a:chExt cx="1330582" cy="626605"/>
            </a:xfrm>
          </p:grpSpPr>
          <p:sp>
            <p:nvSpPr>
              <p:cNvPr id="29215" name="Google Shape;29215;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6" name="Google Shape;29216;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7" name="Google Shape;29217;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8" name="Google Shape;29218;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9" name="Google Shape;29219;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0" name="Google Shape;29220;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1" name="Google Shape;29221;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2" name="Google Shape;29222;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3" name="Google Shape;29223;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4" name="Google Shape;29224;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5" name="Google Shape;29225;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26" name="Google Shape;29226;p222"/>
            <p:cNvGrpSpPr/>
            <p:nvPr/>
          </p:nvGrpSpPr>
          <p:grpSpPr>
            <a:xfrm>
              <a:off x="4055702" y="6165007"/>
              <a:ext cx="763222" cy="359421"/>
              <a:chOff x="811985" y="3296192"/>
              <a:chExt cx="1330582" cy="626605"/>
            </a:xfrm>
          </p:grpSpPr>
          <p:sp>
            <p:nvSpPr>
              <p:cNvPr id="29227" name="Google Shape;29227;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8" name="Google Shape;29228;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9" name="Google Shape;29229;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0" name="Google Shape;29230;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1" name="Google Shape;29231;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2" name="Google Shape;29232;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3" name="Google Shape;29233;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4" name="Google Shape;29234;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5" name="Google Shape;29235;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6" name="Google Shape;29236;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7" name="Google Shape;29237;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38" name="Google Shape;29238;p222"/>
            <p:cNvGrpSpPr/>
            <p:nvPr/>
          </p:nvGrpSpPr>
          <p:grpSpPr>
            <a:xfrm>
              <a:off x="4531952" y="6524432"/>
              <a:ext cx="763222" cy="359421"/>
              <a:chOff x="811985" y="3296192"/>
              <a:chExt cx="1330582" cy="626605"/>
            </a:xfrm>
          </p:grpSpPr>
          <p:sp>
            <p:nvSpPr>
              <p:cNvPr id="29239" name="Google Shape;29239;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0" name="Google Shape;29240;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1" name="Google Shape;29241;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2" name="Google Shape;29242;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3" name="Google Shape;29243;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4" name="Google Shape;29244;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5" name="Google Shape;29245;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6" name="Google Shape;29246;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7" name="Google Shape;29247;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8" name="Google Shape;29248;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9" name="Google Shape;29249;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50" name="Google Shape;29250;p222"/>
            <p:cNvGrpSpPr/>
            <p:nvPr/>
          </p:nvGrpSpPr>
          <p:grpSpPr>
            <a:xfrm>
              <a:off x="4531952" y="6165007"/>
              <a:ext cx="763222" cy="359421"/>
              <a:chOff x="811985" y="3296192"/>
              <a:chExt cx="1330582" cy="626605"/>
            </a:xfrm>
          </p:grpSpPr>
          <p:sp>
            <p:nvSpPr>
              <p:cNvPr id="29251" name="Google Shape;29251;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2" name="Google Shape;29252;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3" name="Google Shape;29253;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4" name="Google Shape;29254;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5" name="Google Shape;29255;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6" name="Google Shape;29256;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7" name="Google Shape;29257;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8" name="Google Shape;29258;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9" name="Google Shape;29259;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0" name="Google Shape;29260;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1" name="Google Shape;29261;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62" name="Google Shape;29262;p222"/>
            <p:cNvGrpSpPr/>
            <p:nvPr/>
          </p:nvGrpSpPr>
          <p:grpSpPr>
            <a:xfrm>
              <a:off x="5295177" y="6524432"/>
              <a:ext cx="763222" cy="359421"/>
              <a:chOff x="811985" y="3296192"/>
              <a:chExt cx="1330582" cy="626605"/>
            </a:xfrm>
          </p:grpSpPr>
          <p:sp>
            <p:nvSpPr>
              <p:cNvPr id="29263" name="Google Shape;29263;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4" name="Google Shape;29264;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5" name="Google Shape;29265;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6" name="Google Shape;29266;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7" name="Google Shape;29267;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8" name="Google Shape;29268;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9" name="Google Shape;29269;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0" name="Google Shape;29270;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1" name="Google Shape;29271;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2" name="Google Shape;29272;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3" name="Google Shape;29273;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74" name="Google Shape;29274;p222"/>
            <p:cNvGrpSpPr/>
            <p:nvPr/>
          </p:nvGrpSpPr>
          <p:grpSpPr>
            <a:xfrm>
              <a:off x="5767877" y="6524432"/>
              <a:ext cx="763222" cy="359421"/>
              <a:chOff x="811985" y="3296192"/>
              <a:chExt cx="1330582" cy="626605"/>
            </a:xfrm>
          </p:grpSpPr>
          <p:sp>
            <p:nvSpPr>
              <p:cNvPr id="29275" name="Google Shape;29275;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6" name="Google Shape;29276;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7" name="Google Shape;29277;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8" name="Google Shape;29278;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9" name="Google Shape;29279;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0" name="Google Shape;29280;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1" name="Google Shape;29281;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2" name="Google Shape;29282;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3" name="Google Shape;29283;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4" name="Google Shape;29284;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5" name="Google Shape;29285;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86" name="Google Shape;29286;p222"/>
            <p:cNvGrpSpPr/>
            <p:nvPr/>
          </p:nvGrpSpPr>
          <p:grpSpPr>
            <a:xfrm>
              <a:off x="5295177" y="6165007"/>
              <a:ext cx="763222" cy="359421"/>
              <a:chOff x="811985" y="3296192"/>
              <a:chExt cx="1330582" cy="626605"/>
            </a:xfrm>
          </p:grpSpPr>
          <p:sp>
            <p:nvSpPr>
              <p:cNvPr id="29287" name="Google Shape;29287;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8" name="Google Shape;29288;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9" name="Google Shape;29289;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0" name="Google Shape;29290;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1" name="Google Shape;29291;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2" name="Google Shape;29292;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3" name="Google Shape;29293;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4" name="Google Shape;29294;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5" name="Google Shape;29295;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6" name="Google Shape;29296;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7" name="Google Shape;29297;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298" name="Google Shape;29298;p222"/>
            <p:cNvGrpSpPr/>
            <p:nvPr/>
          </p:nvGrpSpPr>
          <p:grpSpPr>
            <a:xfrm>
              <a:off x="5767877" y="6165007"/>
              <a:ext cx="763222" cy="359421"/>
              <a:chOff x="811985" y="3296192"/>
              <a:chExt cx="1330582" cy="626605"/>
            </a:xfrm>
          </p:grpSpPr>
          <p:sp>
            <p:nvSpPr>
              <p:cNvPr id="29299" name="Google Shape;29299;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0" name="Google Shape;29300;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1" name="Google Shape;29301;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2" name="Google Shape;29302;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3" name="Google Shape;29303;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4" name="Google Shape;29304;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5" name="Google Shape;29305;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6" name="Google Shape;29306;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7" name="Google Shape;29307;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8" name="Google Shape;29308;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09" name="Google Shape;29309;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310" name="Google Shape;29310;p222"/>
          <p:cNvGrpSpPr/>
          <p:nvPr/>
        </p:nvGrpSpPr>
        <p:grpSpPr>
          <a:xfrm flipH="1">
            <a:off x="8380777" y="4587404"/>
            <a:ext cx="763214" cy="394458"/>
            <a:chOff x="4788538" y="2017249"/>
            <a:chExt cx="1752099" cy="905551"/>
          </a:xfrm>
        </p:grpSpPr>
        <p:sp>
          <p:nvSpPr>
            <p:cNvPr id="29311" name="Google Shape;29311;p22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2" name="Google Shape;29312;p22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3" name="Google Shape;29313;p22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4" name="Google Shape;29314;p22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15" name="Google Shape;29315;p222"/>
          <p:cNvGrpSpPr/>
          <p:nvPr/>
        </p:nvGrpSpPr>
        <p:grpSpPr>
          <a:xfrm flipH="1">
            <a:off x="8558827" y="3630281"/>
            <a:ext cx="1555866" cy="1113233"/>
            <a:chOff x="5009981" y="5590256"/>
            <a:chExt cx="1555866" cy="1113233"/>
          </a:xfrm>
        </p:grpSpPr>
        <p:sp>
          <p:nvSpPr>
            <p:cNvPr id="29316" name="Google Shape;29316;p222"/>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7" name="Google Shape;29317;p222"/>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8" name="Google Shape;29318;p222"/>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19" name="Google Shape;29319;p222"/>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0" name="Google Shape;29320;p222"/>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1" name="Google Shape;29321;p222"/>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2" name="Google Shape;29322;p222"/>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3" name="Google Shape;29323;p222"/>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4" name="Google Shape;29324;p222"/>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5" name="Google Shape;29325;p222"/>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6" name="Google Shape;29326;p222"/>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7" name="Google Shape;29327;p222"/>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28" name="Google Shape;29328;p222"/>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9" name="Google Shape;29329;p222"/>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0" name="Google Shape;29330;p222"/>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1" name="Google Shape;29331;p222"/>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2" name="Google Shape;29332;p222"/>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3" name="Google Shape;29333;p222"/>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4" name="Google Shape;29334;p222"/>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5" name="Google Shape;29335;p222"/>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6" name="Google Shape;29336;p222"/>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37" name="Google Shape;29337;p222"/>
          <p:cNvGrpSpPr/>
          <p:nvPr/>
        </p:nvGrpSpPr>
        <p:grpSpPr>
          <a:xfrm>
            <a:off x="-1078723" y="3491106"/>
            <a:ext cx="1791936" cy="1113232"/>
            <a:chOff x="-3849348" y="6952593"/>
            <a:chExt cx="3571016" cy="2218477"/>
          </a:xfrm>
        </p:grpSpPr>
        <p:sp>
          <p:nvSpPr>
            <p:cNvPr id="29338" name="Google Shape;29338;p222"/>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9" name="Google Shape;29339;p222"/>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0" name="Google Shape;29340;p222"/>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1" name="Google Shape;29341;p222"/>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2" name="Google Shape;29342;p222"/>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3" name="Google Shape;29343;p222"/>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4" name="Google Shape;29344;p222"/>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5" name="Google Shape;29345;p222"/>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6" name="Google Shape;29346;p222"/>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7" name="Google Shape;29347;p222"/>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8" name="Google Shape;29348;p222"/>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9" name="Google Shape;29349;p222"/>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0" name="Google Shape;29350;p222"/>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51" name="Google Shape;29351;p222"/>
            <p:cNvGrpSpPr/>
            <p:nvPr/>
          </p:nvGrpSpPr>
          <p:grpSpPr>
            <a:xfrm>
              <a:off x="-1539990" y="8551874"/>
              <a:ext cx="1261658" cy="594147"/>
              <a:chOff x="811985" y="3296192"/>
              <a:chExt cx="1330582" cy="626605"/>
            </a:xfrm>
          </p:grpSpPr>
          <p:sp>
            <p:nvSpPr>
              <p:cNvPr id="29352" name="Google Shape;29352;p22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3" name="Google Shape;29353;p22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4" name="Google Shape;29354;p22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5" name="Google Shape;29355;p22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6" name="Google Shape;29356;p22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7" name="Google Shape;29357;p22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8" name="Google Shape;29358;p22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9" name="Google Shape;29359;p22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0" name="Google Shape;29360;p22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1" name="Google Shape;29361;p22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2" name="Google Shape;29362;p22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29363"/>
        <p:cNvGrpSpPr/>
        <p:nvPr/>
      </p:nvGrpSpPr>
      <p:grpSpPr>
        <a:xfrm>
          <a:off x="0" y="0"/>
          <a:ext cx="0" cy="0"/>
          <a:chOff x="0" y="0"/>
          <a:chExt cx="0" cy="0"/>
        </a:xfrm>
      </p:grpSpPr>
      <p:sp>
        <p:nvSpPr>
          <p:cNvPr id="29364" name="Google Shape;29364;p22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65" name="Google Shape;29365;p223"/>
          <p:cNvGrpSpPr/>
          <p:nvPr/>
        </p:nvGrpSpPr>
        <p:grpSpPr>
          <a:xfrm>
            <a:off x="51" y="4147391"/>
            <a:ext cx="9144051" cy="1409448"/>
            <a:chOff x="1648300" y="2319100"/>
            <a:chExt cx="1480075" cy="228125"/>
          </a:xfrm>
        </p:grpSpPr>
        <p:sp>
          <p:nvSpPr>
            <p:cNvPr id="29366" name="Google Shape;29366;p22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7" name="Google Shape;29367;p22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8" name="Google Shape;29368;p22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9" name="Google Shape;29369;p22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0" name="Google Shape;29370;p22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71" name="Google Shape;29371;p223"/>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2" name="Google Shape;29372;p223"/>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3" name="Google Shape;29373;p223"/>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4" name="Google Shape;29374;p223"/>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5" name="Google Shape;29375;p223"/>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6" name="Google Shape;29376;p223"/>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377" name="Google Shape;29377;p223"/>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29378" name="Google Shape;29378;p223"/>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29379"/>
        <p:cNvGrpSpPr/>
        <p:nvPr/>
      </p:nvGrpSpPr>
      <p:grpSpPr>
        <a:xfrm>
          <a:off x="0" y="0"/>
          <a:ext cx="0" cy="0"/>
          <a:chOff x="0" y="0"/>
          <a:chExt cx="0" cy="0"/>
        </a:xfrm>
      </p:grpSpPr>
      <p:sp>
        <p:nvSpPr>
          <p:cNvPr id="29380" name="Google Shape;29380;p224"/>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29381"/>
        <p:cNvGrpSpPr/>
        <p:nvPr/>
      </p:nvGrpSpPr>
      <p:grpSpPr>
        <a:xfrm>
          <a:off x="0" y="0"/>
          <a:ext cx="0" cy="0"/>
          <a:chOff x="0" y="0"/>
          <a:chExt cx="0" cy="0"/>
        </a:xfrm>
      </p:grpSpPr>
      <p:sp>
        <p:nvSpPr>
          <p:cNvPr id="29382" name="Google Shape;29382;p225"/>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29383" name="Google Shape;29383;p225"/>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29384"/>
        <p:cNvGrpSpPr/>
        <p:nvPr/>
      </p:nvGrpSpPr>
      <p:grpSpPr>
        <a:xfrm>
          <a:off x="0" y="0"/>
          <a:ext cx="0" cy="0"/>
          <a:chOff x="0" y="0"/>
          <a:chExt cx="0" cy="0"/>
        </a:xfrm>
      </p:grpSpPr>
      <p:sp>
        <p:nvSpPr>
          <p:cNvPr id="29385" name="Google Shape;29385;p226"/>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29386"/>
        <p:cNvGrpSpPr/>
        <p:nvPr/>
      </p:nvGrpSpPr>
      <p:grpSpPr>
        <a:xfrm>
          <a:off x="0" y="0"/>
          <a:ext cx="0" cy="0"/>
          <a:chOff x="0" y="0"/>
          <a:chExt cx="0" cy="0"/>
        </a:xfrm>
      </p:grpSpPr>
      <p:sp>
        <p:nvSpPr>
          <p:cNvPr id="29387" name="Google Shape;29387;p22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388" name="Google Shape;29388;p227"/>
          <p:cNvGrpSpPr/>
          <p:nvPr/>
        </p:nvGrpSpPr>
        <p:grpSpPr>
          <a:xfrm>
            <a:off x="51" y="4147391"/>
            <a:ext cx="9144051" cy="1409448"/>
            <a:chOff x="1648300" y="2319100"/>
            <a:chExt cx="1480075" cy="228125"/>
          </a:xfrm>
        </p:grpSpPr>
        <p:sp>
          <p:nvSpPr>
            <p:cNvPr id="29389" name="Google Shape;29389;p22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0" name="Google Shape;29390;p22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1" name="Google Shape;29391;p22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2" name="Google Shape;29392;p22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3" name="Google Shape;29393;p22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394" name="Google Shape;29394;p227"/>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5" name="Google Shape;29395;p227"/>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6" name="Google Shape;29396;p227"/>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7" name="Google Shape;29397;p227"/>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8" name="Google Shape;29398;p227"/>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9" name="Google Shape;29399;p227"/>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0" name="Google Shape;29400;p227"/>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1" name="Google Shape;29401;p227"/>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2" name="Google Shape;29402;p227"/>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3" name="Google Shape;29403;p227"/>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4" name="Google Shape;29404;p227"/>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5" name="Google Shape;29405;p227"/>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29406" name="Google Shape;29406;p227"/>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29407"/>
        <p:cNvGrpSpPr/>
        <p:nvPr/>
      </p:nvGrpSpPr>
      <p:grpSpPr>
        <a:xfrm>
          <a:off x="0" y="0"/>
          <a:ext cx="0" cy="0"/>
          <a:chOff x="0" y="0"/>
          <a:chExt cx="0" cy="0"/>
        </a:xfrm>
      </p:grpSpPr>
    </p:spTree>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29408"/>
        <p:cNvGrpSpPr/>
        <p:nvPr/>
      </p:nvGrpSpPr>
      <p:grpSpPr>
        <a:xfrm>
          <a:off x="0" y="0"/>
          <a:ext cx="0" cy="0"/>
          <a:chOff x="0" y="0"/>
          <a:chExt cx="0" cy="0"/>
        </a:xfrm>
      </p:grpSpPr>
      <p:sp>
        <p:nvSpPr>
          <p:cNvPr id="29409" name="Google Shape;29409;p229"/>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0" name="Google Shape;29410;p229"/>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1" name="Google Shape;29411;p229"/>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2" name="Google Shape;29412;p229"/>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3" name="Google Shape;29413;p229"/>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4" name="Google Shape;29414;p229"/>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5" name="Google Shape;29415;p229"/>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6" name="Google Shape;29416;p229"/>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17" name="Google Shape;29417;p229"/>
          <p:cNvGrpSpPr/>
          <p:nvPr/>
        </p:nvGrpSpPr>
        <p:grpSpPr>
          <a:xfrm>
            <a:off x="5724737" y="4409890"/>
            <a:ext cx="990775" cy="604497"/>
            <a:chOff x="1170428" y="5511318"/>
            <a:chExt cx="3696921" cy="2255586"/>
          </a:xfrm>
        </p:grpSpPr>
        <p:sp>
          <p:nvSpPr>
            <p:cNvPr id="29418" name="Google Shape;29418;p229"/>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9" name="Google Shape;29419;p229"/>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0" name="Google Shape;29420;p229"/>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1" name="Google Shape;29421;p229"/>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2" name="Google Shape;29422;p229"/>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3" name="Google Shape;29423;p229"/>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4" name="Google Shape;29424;p229"/>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5" name="Google Shape;29425;p229"/>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6" name="Google Shape;29426;p229"/>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7" name="Google Shape;29427;p229"/>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8" name="Google Shape;29428;p229"/>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29" name="Google Shape;29429;p229"/>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0" name="Google Shape;29430;p229"/>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1" name="Google Shape;29431;p229"/>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2" name="Google Shape;29432;p229"/>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3" name="Google Shape;29433;p22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4" name="Google Shape;29434;p22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5" name="Google Shape;29435;p229"/>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6" name="Google Shape;29436;p229"/>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7" name="Google Shape;29437;p229"/>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8" name="Google Shape;29438;p229"/>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39" name="Google Shape;29439;p229"/>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0" name="Google Shape;29440;p229"/>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1" name="Google Shape;29441;p229"/>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2" name="Google Shape;29442;p229"/>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3" name="Google Shape;29443;p229"/>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4" name="Google Shape;29444;p229"/>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5" name="Google Shape;29445;p229"/>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6" name="Google Shape;29446;p22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7" name="Google Shape;29447;p22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8" name="Google Shape;29448;p229"/>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9" name="Google Shape;29449;p229"/>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0" name="Google Shape;29450;p229"/>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1" name="Google Shape;29451;p229"/>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2" name="Google Shape;29452;p229"/>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3" name="Google Shape;29453;p229"/>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4" name="Google Shape;29454;p229"/>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5" name="Google Shape;29455;p229"/>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6" name="Google Shape;29456;p229"/>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7" name="Google Shape;29457;p229"/>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8" name="Google Shape;29458;p229"/>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9" name="Google Shape;29459;p229"/>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0" name="Google Shape;29460;p229"/>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1" name="Google Shape;29461;p229"/>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2" name="Google Shape;29462;p229"/>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63" name="Google Shape;29463;p229"/>
          <p:cNvGrpSpPr/>
          <p:nvPr/>
        </p:nvGrpSpPr>
        <p:grpSpPr>
          <a:xfrm flipH="1">
            <a:off x="8430777" y="3024427"/>
            <a:ext cx="1613386" cy="1002334"/>
            <a:chOff x="7066048" y="5880595"/>
            <a:chExt cx="1977916" cy="1228802"/>
          </a:xfrm>
        </p:grpSpPr>
        <p:sp>
          <p:nvSpPr>
            <p:cNvPr id="29464" name="Google Shape;29464;p229"/>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5" name="Google Shape;29465;p229"/>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6" name="Google Shape;29466;p229"/>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7" name="Google Shape;29467;p229"/>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8" name="Google Shape;29468;p229"/>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9" name="Google Shape;29469;p229"/>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0" name="Google Shape;29470;p229"/>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1" name="Google Shape;29471;p229"/>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2" name="Google Shape;29472;p229"/>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3" name="Google Shape;29473;p229"/>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4" name="Google Shape;29474;p229"/>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5" name="Google Shape;29475;p229"/>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6" name="Google Shape;29476;p229"/>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477" name="Google Shape;29477;p229"/>
            <p:cNvGrpSpPr/>
            <p:nvPr/>
          </p:nvGrpSpPr>
          <p:grpSpPr>
            <a:xfrm>
              <a:off x="8345142" y="6766420"/>
              <a:ext cx="698822" cy="329093"/>
              <a:chOff x="811985" y="3296192"/>
              <a:chExt cx="1330582" cy="626605"/>
            </a:xfrm>
          </p:grpSpPr>
          <p:sp>
            <p:nvSpPr>
              <p:cNvPr id="29478" name="Google Shape;29478;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9" name="Google Shape;29479;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0" name="Google Shape;29480;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1" name="Google Shape;29481;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2" name="Google Shape;29482;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3" name="Google Shape;29483;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4" name="Google Shape;29484;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5" name="Google Shape;29485;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6" name="Google Shape;29486;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7" name="Google Shape;29487;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8" name="Google Shape;29488;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489" name="Google Shape;29489;p229"/>
          <p:cNvGrpSpPr/>
          <p:nvPr/>
        </p:nvGrpSpPr>
        <p:grpSpPr>
          <a:xfrm>
            <a:off x="7307795" y="4293016"/>
            <a:ext cx="2245179" cy="821268"/>
            <a:chOff x="6888251" y="5531870"/>
            <a:chExt cx="2586910" cy="946161"/>
          </a:xfrm>
        </p:grpSpPr>
        <p:grpSp>
          <p:nvGrpSpPr>
            <p:cNvPr id="29490" name="Google Shape;29490;p229"/>
            <p:cNvGrpSpPr/>
            <p:nvPr/>
          </p:nvGrpSpPr>
          <p:grpSpPr>
            <a:xfrm>
              <a:off x="6888251" y="6162661"/>
              <a:ext cx="669682" cy="315371"/>
              <a:chOff x="811985" y="3296192"/>
              <a:chExt cx="1330582" cy="626605"/>
            </a:xfrm>
          </p:grpSpPr>
          <p:sp>
            <p:nvSpPr>
              <p:cNvPr id="29491" name="Google Shape;29491;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2" name="Google Shape;29492;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3" name="Google Shape;29493;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4" name="Google Shape;29494;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5" name="Google Shape;29495;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6" name="Google Shape;29496;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7" name="Google Shape;29497;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8" name="Google Shape;29498;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9" name="Google Shape;29499;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0" name="Google Shape;29500;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1" name="Google Shape;29501;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02" name="Google Shape;29502;p229"/>
            <p:cNvGrpSpPr/>
            <p:nvPr/>
          </p:nvGrpSpPr>
          <p:grpSpPr>
            <a:xfrm>
              <a:off x="7303045" y="6162661"/>
              <a:ext cx="669682" cy="315371"/>
              <a:chOff x="811985" y="3296192"/>
              <a:chExt cx="1330582" cy="626605"/>
            </a:xfrm>
          </p:grpSpPr>
          <p:sp>
            <p:nvSpPr>
              <p:cNvPr id="29503" name="Google Shape;29503;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4" name="Google Shape;29504;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5" name="Google Shape;29505;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6" name="Google Shape;29506;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7" name="Google Shape;29507;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8" name="Google Shape;29508;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9" name="Google Shape;29509;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0" name="Google Shape;29510;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1" name="Google Shape;29511;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2" name="Google Shape;29512;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3" name="Google Shape;29513;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14" name="Google Shape;29514;p229"/>
            <p:cNvGrpSpPr/>
            <p:nvPr/>
          </p:nvGrpSpPr>
          <p:grpSpPr>
            <a:xfrm>
              <a:off x="7303045" y="5847265"/>
              <a:ext cx="669682" cy="315371"/>
              <a:chOff x="811985" y="3296192"/>
              <a:chExt cx="1330582" cy="626605"/>
            </a:xfrm>
          </p:grpSpPr>
          <p:sp>
            <p:nvSpPr>
              <p:cNvPr id="29515" name="Google Shape;29515;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6" name="Google Shape;29516;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7" name="Google Shape;29517;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8" name="Google Shape;29518;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9" name="Google Shape;29519;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0" name="Google Shape;29520;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1" name="Google Shape;29521;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2" name="Google Shape;29522;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3" name="Google Shape;29523;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4" name="Google Shape;29524;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5" name="Google Shape;29525;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26" name="Google Shape;29526;p229"/>
            <p:cNvGrpSpPr/>
            <p:nvPr/>
          </p:nvGrpSpPr>
          <p:grpSpPr>
            <a:xfrm>
              <a:off x="7720955" y="6162661"/>
              <a:ext cx="669682" cy="315371"/>
              <a:chOff x="811985" y="3296192"/>
              <a:chExt cx="1330582" cy="626605"/>
            </a:xfrm>
          </p:grpSpPr>
          <p:sp>
            <p:nvSpPr>
              <p:cNvPr id="29527" name="Google Shape;29527;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8" name="Google Shape;29528;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9" name="Google Shape;29529;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0" name="Google Shape;29530;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1" name="Google Shape;29531;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2" name="Google Shape;29532;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3" name="Google Shape;29533;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4" name="Google Shape;29534;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5" name="Google Shape;29535;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6" name="Google Shape;29536;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7" name="Google Shape;29537;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38" name="Google Shape;29538;p229"/>
            <p:cNvGrpSpPr/>
            <p:nvPr/>
          </p:nvGrpSpPr>
          <p:grpSpPr>
            <a:xfrm>
              <a:off x="7720955" y="5847265"/>
              <a:ext cx="669682" cy="315371"/>
              <a:chOff x="811985" y="3296192"/>
              <a:chExt cx="1330582" cy="626605"/>
            </a:xfrm>
          </p:grpSpPr>
          <p:sp>
            <p:nvSpPr>
              <p:cNvPr id="29539" name="Google Shape;29539;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0" name="Google Shape;29540;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1" name="Google Shape;29541;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2" name="Google Shape;29542;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3" name="Google Shape;29543;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4" name="Google Shape;29544;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5" name="Google Shape;29545;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6" name="Google Shape;29546;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7" name="Google Shape;29547;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8" name="Google Shape;29548;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9" name="Google Shape;29549;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50" name="Google Shape;29550;p229"/>
            <p:cNvGrpSpPr/>
            <p:nvPr/>
          </p:nvGrpSpPr>
          <p:grpSpPr>
            <a:xfrm>
              <a:off x="8390684" y="6162661"/>
              <a:ext cx="669682" cy="315371"/>
              <a:chOff x="811985" y="3296192"/>
              <a:chExt cx="1330582" cy="626605"/>
            </a:xfrm>
          </p:grpSpPr>
          <p:sp>
            <p:nvSpPr>
              <p:cNvPr id="29551" name="Google Shape;29551;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2" name="Google Shape;29552;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3" name="Google Shape;29553;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4" name="Google Shape;29554;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5" name="Google Shape;29555;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6" name="Google Shape;29556;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7" name="Google Shape;29557;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8" name="Google Shape;29558;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9" name="Google Shape;29559;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0" name="Google Shape;29560;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1" name="Google Shape;29561;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62" name="Google Shape;29562;p229"/>
            <p:cNvGrpSpPr/>
            <p:nvPr/>
          </p:nvGrpSpPr>
          <p:grpSpPr>
            <a:xfrm>
              <a:off x="8805479" y="6162661"/>
              <a:ext cx="669682" cy="315371"/>
              <a:chOff x="811985" y="3296192"/>
              <a:chExt cx="1330582" cy="626605"/>
            </a:xfrm>
          </p:grpSpPr>
          <p:sp>
            <p:nvSpPr>
              <p:cNvPr id="29563" name="Google Shape;29563;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4" name="Google Shape;29564;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5" name="Google Shape;29565;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6" name="Google Shape;29566;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7" name="Google Shape;29567;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8" name="Google Shape;29568;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9" name="Google Shape;29569;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0" name="Google Shape;29570;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1" name="Google Shape;29571;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2" name="Google Shape;29572;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3" name="Google Shape;29573;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74" name="Google Shape;29574;p229"/>
            <p:cNvGrpSpPr/>
            <p:nvPr/>
          </p:nvGrpSpPr>
          <p:grpSpPr>
            <a:xfrm>
              <a:off x="8390684" y="5847265"/>
              <a:ext cx="669682" cy="315371"/>
              <a:chOff x="811985" y="3296192"/>
              <a:chExt cx="1330582" cy="626605"/>
            </a:xfrm>
          </p:grpSpPr>
          <p:sp>
            <p:nvSpPr>
              <p:cNvPr id="29575" name="Google Shape;29575;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6" name="Google Shape;29576;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7" name="Google Shape;29577;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8" name="Google Shape;29578;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9" name="Google Shape;29579;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0" name="Google Shape;29580;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1" name="Google Shape;29581;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2" name="Google Shape;29582;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3" name="Google Shape;29583;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4" name="Google Shape;29584;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5" name="Google Shape;29585;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86" name="Google Shape;29586;p229"/>
            <p:cNvGrpSpPr/>
            <p:nvPr/>
          </p:nvGrpSpPr>
          <p:grpSpPr>
            <a:xfrm>
              <a:off x="8805479" y="5847265"/>
              <a:ext cx="669682" cy="315371"/>
              <a:chOff x="811985" y="3296192"/>
              <a:chExt cx="1330582" cy="626605"/>
            </a:xfrm>
          </p:grpSpPr>
          <p:sp>
            <p:nvSpPr>
              <p:cNvPr id="29587" name="Google Shape;29587;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8" name="Google Shape;29588;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9" name="Google Shape;29589;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0" name="Google Shape;29590;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1" name="Google Shape;29591;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2" name="Google Shape;29592;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3" name="Google Shape;29593;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4" name="Google Shape;29594;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5" name="Google Shape;29595;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6" name="Google Shape;29596;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7" name="Google Shape;29597;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98" name="Google Shape;29598;p229"/>
            <p:cNvGrpSpPr/>
            <p:nvPr/>
          </p:nvGrpSpPr>
          <p:grpSpPr>
            <a:xfrm>
              <a:off x="8390684" y="5531870"/>
              <a:ext cx="669682" cy="315371"/>
              <a:chOff x="811985" y="3296192"/>
              <a:chExt cx="1330582" cy="626605"/>
            </a:xfrm>
          </p:grpSpPr>
          <p:sp>
            <p:nvSpPr>
              <p:cNvPr id="29599" name="Google Shape;29599;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0" name="Google Shape;29600;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1" name="Google Shape;29601;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2" name="Google Shape;29602;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3" name="Google Shape;29603;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4" name="Google Shape;29604;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5" name="Google Shape;29605;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6" name="Google Shape;29606;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7" name="Google Shape;29607;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8" name="Google Shape;29608;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9" name="Google Shape;29609;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10" name="Google Shape;29610;p229"/>
            <p:cNvGrpSpPr/>
            <p:nvPr/>
          </p:nvGrpSpPr>
          <p:grpSpPr>
            <a:xfrm>
              <a:off x="8805479" y="5531870"/>
              <a:ext cx="669682" cy="315371"/>
              <a:chOff x="811985" y="3296192"/>
              <a:chExt cx="1330582" cy="626605"/>
            </a:xfrm>
          </p:grpSpPr>
          <p:sp>
            <p:nvSpPr>
              <p:cNvPr id="29611" name="Google Shape;29611;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2" name="Google Shape;29612;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3" name="Google Shape;29613;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4" name="Google Shape;29614;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5" name="Google Shape;29615;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6" name="Google Shape;29616;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7" name="Google Shape;29617;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8" name="Google Shape;29618;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9" name="Google Shape;29619;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0" name="Google Shape;29620;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1" name="Google Shape;29621;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622" name="Google Shape;29622;p229"/>
          <p:cNvGrpSpPr/>
          <p:nvPr/>
        </p:nvGrpSpPr>
        <p:grpSpPr>
          <a:xfrm flipH="1">
            <a:off x="1678275" y="4509915"/>
            <a:ext cx="990775" cy="604497"/>
            <a:chOff x="1170428" y="5511318"/>
            <a:chExt cx="3696921" cy="2255586"/>
          </a:xfrm>
        </p:grpSpPr>
        <p:sp>
          <p:nvSpPr>
            <p:cNvPr id="29623" name="Google Shape;29623;p229"/>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4" name="Google Shape;29624;p229"/>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5" name="Google Shape;29625;p229"/>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6" name="Google Shape;29626;p229"/>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7" name="Google Shape;29627;p229"/>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8" name="Google Shape;29628;p229"/>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9" name="Google Shape;29629;p229"/>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0" name="Google Shape;29630;p229"/>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1" name="Google Shape;29631;p229"/>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2" name="Google Shape;29632;p229"/>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3" name="Google Shape;29633;p229"/>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4" name="Google Shape;29634;p229"/>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5" name="Google Shape;29635;p229"/>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6" name="Google Shape;29636;p229"/>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7" name="Google Shape;29637;p229"/>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8" name="Google Shape;29638;p22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9" name="Google Shape;29639;p229"/>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0" name="Google Shape;29640;p229"/>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1" name="Google Shape;29641;p229"/>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2" name="Google Shape;29642;p229"/>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3" name="Google Shape;29643;p229"/>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4" name="Google Shape;29644;p229"/>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5" name="Google Shape;29645;p229"/>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6" name="Google Shape;29646;p229"/>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7" name="Google Shape;29647;p229"/>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8" name="Google Shape;29648;p229"/>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9" name="Google Shape;29649;p229"/>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0" name="Google Shape;29650;p229"/>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1" name="Google Shape;29651;p22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2" name="Google Shape;29652;p229"/>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3" name="Google Shape;29653;p229"/>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4" name="Google Shape;29654;p229"/>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5" name="Google Shape;29655;p229"/>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6" name="Google Shape;29656;p229"/>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7" name="Google Shape;29657;p229"/>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8" name="Google Shape;29658;p229"/>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9" name="Google Shape;29659;p229"/>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0" name="Google Shape;29660;p229"/>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1" name="Google Shape;29661;p229"/>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2" name="Google Shape;29662;p229"/>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3" name="Google Shape;29663;p229"/>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4" name="Google Shape;29664;p229"/>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5" name="Google Shape;29665;p229"/>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6" name="Google Shape;29666;p229"/>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7" name="Google Shape;29667;p229"/>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668" name="Google Shape;29668;p229"/>
          <p:cNvGrpSpPr/>
          <p:nvPr/>
        </p:nvGrpSpPr>
        <p:grpSpPr>
          <a:xfrm>
            <a:off x="-533735" y="3332806"/>
            <a:ext cx="990936" cy="615630"/>
            <a:chOff x="7066048" y="5880595"/>
            <a:chExt cx="1977916" cy="1228802"/>
          </a:xfrm>
        </p:grpSpPr>
        <p:sp>
          <p:nvSpPr>
            <p:cNvPr id="29669" name="Google Shape;29669;p229"/>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0" name="Google Shape;29670;p229"/>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1" name="Google Shape;29671;p229"/>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2" name="Google Shape;29672;p229"/>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3" name="Google Shape;29673;p229"/>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4" name="Google Shape;29674;p229"/>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5" name="Google Shape;29675;p229"/>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6" name="Google Shape;29676;p229"/>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7" name="Google Shape;29677;p229"/>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8" name="Google Shape;29678;p229"/>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9" name="Google Shape;29679;p229"/>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0" name="Google Shape;29680;p229"/>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1" name="Google Shape;29681;p229"/>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682" name="Google Shape;29682;p229"/>
            <p:cNvGrpSpPr/>
            <p:nvPr/>
          </p:nvGrpSpPr>
          <p:grpSpPr>
            <a:xfrm>
              <a:off x="8345142" y="6766420"/>
              <a:ext cx="698822" cy="329093"/>
              <a:chOff x="811985" y="3296192"/>
              <a:chExt cx="1330582" cy="626605"/>
            </a:xfrm>
          </p:grpSpPr>
          <p:sp>
            <p:nvSpPr>
              <p:cNvPr id="29683" name="Google Shape;29683;p22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4" name="Google Shape;29684;p22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5" name="Google Shape;29685;p22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6" name="Google Shape;29686;p22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7" name="Google Shape;29687;p22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8" name="Google Shape;29688;p22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9" name="Google Shape;29689;p22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0" name="Google Shape;29690;p22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1" name="Google Shape;29691;p22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2" name="Google Shape;29692;p22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3" name="Google Shape;29693;p22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694" name="Google Shape;29694;p2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695" name="Google Shape;29695;p229"/>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696" name="Google Shape;29696;p229"/>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697" name="Google Shape;29697;p229"/>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698" name="Google Shape;29698;p229"/>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699" name="Google Shape;29699;p229"/>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700" name="Google Shape;29700;p229"/>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29701" name="Google Shape;29701;p229"/>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702" name="Google Shape;29702;p229"/>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703" name="Google Shape;29703;p229"/>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704" name="Google Shape;29704;p229"/>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705" name="Google Shape;29705;p229"/>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29706" name="Google Shape;29706;p229"/>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2613"/>
        <p:cNvGrpSpPr/>
        <p:nvPr/>
      </p:nvGrpSpPr>
      <p:grpSpPr>
        <a:xfrm>
          <a:off x="0" y="0"/>
          <a:ext cx="0" cy="0"/>
          <a:chOff x="0" y="0"/>
          <a:chExt cx="0" cy="0"/>
        </a:xfrm>
      </p:grpSpPr>
      <p:sp>
        <p:nvSpPr>
          <p:cNvPr id="2614" name="Google Shape;2614;p23"/>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5" name="Google Shape;2615;p23"/>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6" name="Google Shape;2616;p23"/>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7" name="Google Shape;2617;p23"/>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18" name="Google Shape;2618;p23"/>
          <p:cNvGrpSpPr/>
          <p:nvPr/>
        </p:nvGrpSpPr>
        <p:grpSpPr>
          <a:xfrm>
            <a:off x="-1022279" y="2736475"/>
            <a:ext cx="1735514" cy="1078180"/>
            <a:chOff x="-3849348" y="6952593"/>
            <a:chExt cx="3571016" cy="2218477"/>
          </a:xfrm>
        </p:grpSpPr>
        <p:sp>
          <p:nvSpPr>
            <p:cNvPr id="2619" name="Google Shape;2619;p23"/>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0" name="Google Shape;2620;p23"/>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1" name="Google Shape;2621;p23"/>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2" name="Google Shape;2622;p23"/>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3" name="Google Shape;2623;p23"/>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4" name="Google Shape;2624;p23"/>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5" name="Google Shape;2625;p23"/>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6" name="Google Shape;2626;p23"/>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7" name="Google Shape;2627;p23"/>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8" name="Google Shape;2628;p23"/>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9" name="Google Shape;2629;p23"/>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0" name="Google Shape;2630;p23"/>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1" name="Google Shape;2631;p23"/>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32" name="Google Shape;2632;p23"/>
            <p:cNvGrpSpPr/>
            <p:nvPr/>
          </p:nvGrpSpPr>
          <p:grpSpPr>
            <a:xfrm>
              <a:off x="-1539990" y="8551874"/>
              <a:ext cx="1261658" cy="594147"/>
              <a:chOff x="811985" y="3296192"/>
              <a:chExt cx="1330582" cy="626605"/>
            </a:xfrm>
          </p:grpSpPr>
          <p:sp>
            <p:nvSpPr>
              <p:cNvPr id="2633" name="Google Shape;2633;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4" name="Google Shape;2634;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5" name="Google Shape;2635;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6" name="Google Shape;2636;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7" name="Google Shape;2637;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8" name="Google Shape;2638;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9" name="Google Shape;2639;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0" name="Google Shape;2640;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1" name="Google Shape;2641;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2" name="Google Shape;2642;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3" name="Google Shape;2643;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644" name="Google Shape;2644;p23"/>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45" name="Google Shape;2645;p23"/>
          <p:cNvGrpSpPr/>
          <p:nvPr/>
        </p:nvGrpSpPr>
        <p:grpSpPr>
          <a:xfrm>
            <a:off x="-28488" y="4636933"/>
            <a:ext cx="9201182" cy="1418253"/>
            <a:chOff x="1648300" y="2319100"/>
            <a:chExt cx="1480075" cy="228125"/>
          </a:xfrm>
        </p:grpSpPr>
        <p:sp>
          <p:nvSpPr>
            <p:cNvPr id="2646" name="Google Shape;2646;p2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7" name="Google Shape;2647;p2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8" name="Google Shape;2648;p2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9" name="Google Shape;2649;p2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0" name="Google Shape;2650;p2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651" name="Google Shape;2651;p23"/>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652" name="Google Shape;2652;p23"/>
          <p:cNvGrpSpPr/>
          <p:nvPr/>
        </p:nvGrpSpPr>
        <p:grpSpPr>
          <a:xfrm>
            <a:off x="8430777" y="3555682"/>
            <a:ext cx="2948097" cy="1078271"/>
            <a:chOff x="5331602" y="3459769"/>
            <a:chExt cx="2948097" cy="1078271"/>
          </a:xfrm>
        </p:grpSpPr>
        <p:grpSp>
          <p:nvGrpSpPr>
            <p:cNvPr id="2653" name="Google Shape;2653;p23"/>
            <p:cNvGrpSpPr/>
            <p:nvPr/>
          </p:nvGrpSpPr>
          <p:grpSpPr>
            <a:xfrm>
              <a:off x="5331602" y="4178619"/>
              <a:ext cx="763222" cy="359421"/>
              <a:chOff x="811985" y="3296192"/>
              <a:chExt cx="1330582" cy="626605"/>
            </a:xfrm>
          </p:grpSpPr>
          <p:sp>
            <p:nvSpPr>
              <p:cNvPr id="2654" name="Google Shape;2654;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5" name="Google Shape;2655;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6" name="Google Shape;2656;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7" name="Google Shape;2657;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8" name="Google Shape;2658;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9" name="Google Shape;2659;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0" name="Google Shape;2660;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1" name="Google Shape;2661;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2" name="Google Shape;2662;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3" name="Google Shape;2663;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4" name="Google Shape;2664;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65" name="Google Shape;2665;p23"/>
            <p:cNvGrpSpPr/>
            <p:nvPr/>
          </p:nvGrpSpPr>
          <p:grpSpPr>
            <a:xfrm>
              <a:off x="5804302" y="4178619"/>
              <a:ext cx="763222" cy="359421"/>
              <a:chOff x="811985" y="3296192"/>
              <a:chExt cx="1330582" cy="626605"/>
            </a:xfrm>
          </p:grpSpPr>
          <p:sp>
            <p:nvSpPr>
              <p:cNvPr id="2666" name="Google Shape;2666;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7" name="Google Shape;2667;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8" name="Google Shape;2668;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9" name="Google Shape;2669;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0" name="Google Shape;2670;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1" name="Google Shape;2671;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2" name="Google Shape;2672;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3" name="Google Shape;2673;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4" name="Google Shape;2674;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5" name="Google Shape;2675;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6" name="Google Shape;2676;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77" name="Google Shape;2677;p23"/>
            <p:cNvGrpSpPr/>
            <p:nvPr/>
          </p:nvGrpSpPr>
          <p:grpSpPr>
            <a:xfrm>
              <a:off x="5331602" y="3819194"/>
              <a:ext cx="763222" cy="359421"/>
              <a:chOff x="811985" y="3296192"/>
              <a:chExt cx="1330582" cy="626605"/>
            </a:xfrm>
          </p:grpSpPr>
          <p:sp>
            <p:nvSpPr>
              <p:cNvPr id="2678" name="Google Shape;2678;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9" name="Google Shape;2679;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0" name="Google Shape;2680;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1" name="Google Shape;2681;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2" name="Google Shape;2682;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3" name="Google Shape;2683;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4" name="Google Shape;2684;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5" name="Google Shape;2685;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6" name="Google Shape;2686;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7" name="Google Shape;2687;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8" name="Google Shape;2688;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89" name="Google Shape;2689;p23"/>
            <p:cNvGrpSpPr/>
            <p:nvPr/>
          </p:nvGrpSpPr>
          <p:grpSpPr>
            <a:xfrm>
              <a:off x="5804302" y="3819194"/>
              <a:ext cx="763222" cy="359421"/>
              <a:chOff x="811985" y="3296192"/>
              <a:chExt cx="1330582" cy="626605"/>
            </a:xfrm>
          </p:grpSpPr>
          <p:sp>
            <p:nvSpPr>
              <p:cNvPr id="2690" name="Google Shape;2690;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1" name="Google Shape;2691;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2" name="Google Shape;2692;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3" name="Google Shape;2693;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4" name="Google Shape;2694;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5" name="Google Shape;2695;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6" name="Google Shape;2696;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7" name="Google Shape;2697;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8" name="Google Shape;2698;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9" name="Google Shape;2699;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0" name="Google Shape;2700;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01" name="Google Shape;2701;p23"/>
            <p:cNvGrpSpPr/>
            <p:nvPr/>
          </p:nvGrpSpPr>
          <p:grpSpPr>
            <a:xfrm>
              <a:off x="6280552" y="4178619"/>
              <a:ext cx="763222" cy="359421"/>
              <a:chOff x="811985" y="3296192"/>
              <a:chExt cx="1330582" cy="626605"/>
            </a:xfrm>
          </p:grpSpPr>
          <p:sp>
            <p:nvSpPr>
              <p:cNvPr id="2702" name="Google Shape;2702;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3" name="Google Shape;2703;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4" name="Google Shape;2704;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5" name="Google Shape;2705;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6" name="Google Shape;2706;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7" name="Google Shape;2707;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8" name="Google Shape;2708;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9" name="Google Shape;2709;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0" name="Google Shape;2710;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1" name="Google Shape;2711;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2" name="Google Shape;2712;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13" name="Google Shape;2713;p23"/>
            <p:cNvGrpSpPr/>
            <p:nvPr/>
          </p:nvGrpSpPr>
          <p:grpSpPr>
            <a:xfrm>
              <a:off x="6280552" y="3819194"/>
              <a:ext cx="763222" cy="359421"/>
              <a:chOff x="811985" y="3296192"/>
              <a:chExt cx="1330582" cy="626605"/>
            </a:xfrm>
          </p:grpSpPr>
          <p:sp>
            <p:nvSpPr>
              <p:cNvPr id="2714" name="Google Shape;2714;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5" name="Google Shape;2715;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6" name="Google Shape;2716;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7" name="Google Shape;2717;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8" name="Google Shape;2718;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9" name="Google Shape;2719;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0" name="Google Shape;2720;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1" name="Google Shape;2721;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2" name="Google Shape;2722;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3" name="Google Shape;2723;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4" name="Google Shape;2724;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25" name="Google Shape;2725;p23"/>
            <p:cNvGrpSpPr/>
            <p:nvPr/>
          </p:nvGrpSpPr>
          <p:grpSpPr>
            <a:xfrm>
              <a:off x="7043777" y="4178619"/>
              <a:ext cx="763222" cy="359421"/>
              <a:chOff x="811985" y="3296192"/>
              <a:chExt cx="1330582" cy="626605"/>
            </a:xfrm>
          </p:grpSpPr>
          <p:sp>
            <p:nvSpPr>
              <p:cNvPr id="2726" name="Google Shape;2726;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7" name="Google Shape;2727;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8" name="Google Shape;2728;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9" name="Google Shape;2729;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0" name="Google Shape;2730;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1" name="Google Shape;2731;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2" name="Google Shape;2732;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3" name="Google Shape;2733;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4" name="Google Shape;2734;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5" name="Google Shape;2735;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6" name="Google Shape;2736;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37" name="Google Shape;2737;p23"/>
            <p:cNvGrpSpPr/>
            <p:nvPr/>
          </p:nvGrpSpPr>
          <p:grpSpPr>
            <a:xfrm>
              <a:off x="7516477" y="4178619"/>
              <a:ext cx="763222" cy="359421"/>
              <a:chOff x="811985" y="3296192"/>
              <a:chExt cx="1330582" cy="626605"/>
            </a:xfrm>
          </p:grpSpPr>
          <p:sp>
            <p:nvSpPr>
              <p:cNvPr id="2738" name="Google Shape;2738;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9" name="Google Shape;2739;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0" name="Google Shape;2740;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1" name="Google Shape;2741;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2" name="Google Shape;2742;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3" name="Google Shape;2743;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4" name="Google Shape;2744;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5" name="Google Shape;2745;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6" name="Google Shape;2746;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7" name="Google Shape;2747;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8" name="Google Shape;2748;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49" name="Google Shape;2749;p23"/>
            <p:cNvGrpSpPr/>
            <p:nvPr/>
          </p:nvGrpSpPr>
          <p:grpSpPr>
            <a:xfrm>
              <a:off x="7043777" y="3819194"/>
              <a:ext cx="763222" cy="359421"/>
              <a:chOff x="811985" y="3296192"/>
              <a:chExt cx="1330582" cy="626605"/>
            </a:xfrm>
          </p:grpSpPr>
          <p:sp>
            <p:nvSpPr>
              <p:cNvPr id="2750" name="Google Shape;2750;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1" name="Google Shape;2751;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2" name="Google Shape;2752;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3" name="Google Shape;2753;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4" name="Google Shape;2754;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5" name="Google Shape;2755;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6" name="Google Shape;2756;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7" name="Google Shape;2757;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8" name="Google Shape;2758;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9" name="Google Shape;2759;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0" name="Google Shape;2760;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61" name="Google Shape;2761;p23"/>
            <p:cNvGrpSpPr/>
            <p:nvPr/>
          </p:nvGrpSpPr>
          <p:grpSpPr>
            <a:xfrm>
              <a:off x="7516477" y="3819194"/>
              <a:ext cx="763222" cy="359421"/>
              <a:chOff x="811985" y="3296192"/>
              <a:chExt cx="1330582" cy="626605"/>
            </a:xfrm>
          </p:grpSpPr>
          <p:sp>
            <p:nvSpPr>
              <p:cNvPr id="2762" name="Google Shape;2762;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3" name="Google Shape;2763;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4" name="Google Shape;2764;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5" name="Google Shape;2765;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6" name="Google Shape;2766;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7" name="Google Shape;2767;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8" name="Google Shape;2768;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9" name="Google Shape;2769;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0" name="Google Shape;2770;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1" name="Google Shape;2771;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2" name="Google Shape;2772;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73" name="Google Shape;2773;p23"/>
            <p:cNvGrpSpPr/>
            <p:nvPr/>
          </p:nvGrpSpPr>
          <p:grpSpPr>
            <a:xfrm>
              <a:off x="6280552" y="3459769"/>
              <a:ext cx="763222" cy="359421"/>
              <a:chOff x="811985" y="3296192"/>
              <a:chExt cx="1330582" cy="626605"/>
            </a:xfrm>
          </p:grpSpPr>
          <p:sp>
            <p:nvSpPr>
              <p:cNvPr id="2774" name="Google Shape;2774;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5" name="Google Shape;2775;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6" name="Google Shape;2776;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7" name="Google Shape;2777;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8" name="Google Shape;2778;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9" name="Google Shape;2779;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0" name="Google Shape;2780;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1" name="Google Shape;2781;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2" name="Google Shape;2782;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3" name="Google Shape;2783;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4" name="Google Shape;2784;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85" name="Google Shape;2785;p23"/>
            <p:cNvGrpSpPr/>
            <p:nvPr/>
          </p:nvGrpSpPr>
          <p:grpSpPr>
            <a:xfrm>
              <a:off x="7043777" y="3459769"/>
              <a:ext cx="763222" cy="359421"/>
              <a:chOff x="811985" y="3296192"/>
              <a:chExt cx="1330582" cy="626605"/>
            </a:xfrm>
          </p:grpSpPr>
          <p:sp>
            <p:nvSpPr>
              <p:cNvPr id="2786" name="Google Shape;2786;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7" name="Google Shape;2787;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8" name="Google Shape;2788;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9" name="Google Shape;2789;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0" name="Google Shape;2790;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1" name="Google Shape;2791;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2" name="Google Shape;2792;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3" name="Google Shape;2793;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4" name="Google Shape;2794;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5" name="Google Shape;2795;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6" name="Google Shape;2796;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797" name="Google Shape;2797;p23"/>
            <p:cNvGrpSpPr/>
            <p:nvPr/>
          </p:nvGrpSpPr>
          <p:grpSpPr>
            <a:xfrm>
              <a:off x="7516477" y="3459769"/>
              <a:ext cx="763222" cy="359421"/>
              <a:chOff x="811985" y="3296192"/>
              <a:chExt cx="1330582" cy="626605"/>
            </a:xfrm>
          </p:grpSpPr>
          <p:sp>
            <p:nvSpPr>
              <p:cNvPr id="2798" name="Google Shape;2798;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9" name="Google Shape;2799;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0" name="Google Shape;2800;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1" name="Google Shape;2801;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2" name="Google Shape;2802;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3" name="Google Shape;2803;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4" name="Google Shape;2804;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5" name="Google Shape;2805;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6" name="Google Shape;2806;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7" name="Google Shape;2807;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8" name="Google Shape;2808;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809" name="Google Shape;2809;p23"/>
          <p:cNvGrpSpPr/>
          <p:nvPr/>
        </p:nvGrpSpPr>
        <p:grpSpPr>
          <a:xfrm flipH="1">
            <a:off x="-2234873" y="3555682"/>
            <a:ext cx="2948097" cy="1078271"/>
            <a:chOff x="5331602" y="3459769"/>
            <a:chExt cx="2948097" cy="1078271"/>
          </a:xfrm>
        </p:grpSpPr>
        <p:grpSp>
          <p:nvGrpSpPr>
            <p:cNvPr id="2810" name="Google Shape;2810;p23"/>
            <p:cNvGrpSpPr/>
            <p:nvPr/>
          </p:nvGrpSpPr>
          <p:grpSpPr>
            <a:xfrm>
              <a:off x="5331602" y="4178619"/>
              <a:ext cx="763222" cy="359421"/>
              <a:chOff x="811985" y="3296192"/>
              <a:chExt cx="1330582" cy="626605"/>
            </a:xfrm>
          </p:grpSpPr>
          <p:sp>
            <p:nvSpPr>
              <p:cNvPr id="2811" name="Google Shape;2811;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2" name="Google Shape;2812;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3" name="Google Shape;2813;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4" name="Google Shape;2814;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5" name="Google Shape;2815;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6" name="Google Shape;2816;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7" name="Google Shape;2817;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8" name="Google Shape;2818;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9" name="Google Shape;2819;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0" name="Google Shape;2820;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1" name="Google Shape;2821;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22" name="Google Shape;2822;p23"/>
            <p:cNvGrpSpPr/>
            <p:nvPr/>
          </p:nvGrpSpPr>
          <p:grpSpPr>
            <a:xfrm>
              <a:off x="5804302" y="4178619"/>
              <a:ext cx="763222" cy="359421"/>
              <a:chOff x="811985" y="3296192"/>
              <a:chExt cx="1330582" cy="626605"/>
            </a:xfrm>
          </p:grpSpPr>
          <p:sp>
            <p:nvSpPr>
              <p:cNvPr id="2823" name="Google Shape;2823;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4" name="Google Shape;2824;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5" name="Google Shape;2825;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6" name="Google Shape;2826;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7" name="Google Shape;2827;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8" name="Google Shape;2828;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9" name="Google Shape;2829;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0" name="Google Shape;2830;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1" name="Google Shape;2831;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2" name="Google Shape;2832;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3" name="Google Shape;2833;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34" name="Google Shape;2834;p23"/>
            <p:cNvGrpSpPr/>
            <p:nvPr/>
          </p:nvGrpSpPr>
          <p:grpSpPr>
            <a:xfrm>
              <a:off x="5331602" y="3819194"/>
              <a:ext cx="763222" cy="359421"/>
              <a:chOff x="811985" y="3296192"/>
              <a:chExt cx="1330582" cy="626605"/>
            </a:xfrm>
          </p:grpSpPr>
          <p:sp>
            <p:nvSpPr>
              <p:cNvPr id="2835" name="Google Shape;2835;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6" name="Google Shape;2836;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7" name="Google Shape;2837;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8" name="Google Shape;2838;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9" name="Google Shape;2839;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0" name="Google Shape;2840;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1" name="Google Shape;2841;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2" name="Google Shape;2842;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3" name="Google Shape;2843;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4" name="Google Shape;2844;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5" name="Google Shape;2845;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6" name="Google Shape;2846;p23"/>
            <p:cNvGrpSpPr/>
            <p:nvPr/>
          </p:nvGrpSpPr>
          <p:grpSpPr>
            <a:xfrm>
              <a:off x="5804302" y="3819194"/>
              <a:ext cx="763222" cy="359421"/>
              <a:chOff x="811985" y="3296192"/>
              <a:chExt cx="1330582" cy="626605"/>
            </a:xfrm>
          </p:grpSpPr>
          <p:sp>
            <p:nvSpPr>
              <p:cNvPr id="2847" name="Google Shape;2847;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8" name="Google Shape;2848;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9" name="Google Shape;2849;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0" name="Google Shape;2850;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1" name="Google Shape;2851;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2" name="Google Shape;2852;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3" name="Google Shape;2853;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4" name="Google Shape;2854;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5" name="Google Shape;2855;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6" name="Google Shape;2856;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7" name="Google Shape;2857;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58" name="Google Shape;2858;p23"/>
            <p:cNvGrpSpPr/>
            <p:nvPr/>
          </p:nvGrpSpPr>
          <p:grpSpPr>
            <a:xfrm>
              <a:off x="6280552" y="4178619"/>
              <a:ext cx="763222" cy="359421"/>
              <a:chOff x="811985" y="3296192"/>
              <a:chExt cx="1330582" cy="626605"/>
            </a:xfrm>
          </p:grpSpPr>
          <p:sp>
            <p:nvSpPr>
              <p:cNvPr id="2859" name="Google Shape;2859;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0" name="Google Shape;2860;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1" name="Google Shape;2861;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2" name="Google Shape;2862;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3" name="Google Shape;2863;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4" name="Google Shape;2864;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5" name="Google Shape;2865;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6" name="Google Shape;2866;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7" name="Google Shape;2867;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8" name="Google Shape;2868;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9" name="Google Shape;2869;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70" name="Google Shape;2870;p23"/>
            <p:cNvGrpSpPr/>
            <p:nvPr/>
          </p:nvGrpSpPr>
          <p:grpSpPr>
            <a:xfrm>
              <a:off x="6280552" y="3819194"/>
              <a:ext cx="763222" cy="359421"/>
              <a:chOff x="811985" y="3296192"/>
              <a:chExt cx="1330582" cy="626605"/>
            </a:xfrm>
          </p:grpSpPr>
          <p:sp>
            <p:nvSpPr>
              <p:cNvPr id="2871" name="Google Shape;2871;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2" name="Google Shape;2872;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3" name="Google Shape;2873;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4" name="Google Shape;2874;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5" name="Google Shape;2875;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6" name="Google Shape;2876;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7" name="Google Shape;2877;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8" name="Google Shape;2878;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9" name="Google Shape;2879;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0" name="Google Shape;2880;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1" name="Google Shape;2881;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82" name="Google Shape;2882;p23"/>
            <p:cNvGrpSpPr/>
            <p:nvPr/>
          </p:nvGrpSpPr>
          <p:grpSpPr>
            <a:xfrm>
              <a:off x="7043777" y="4178619"/>
              <a:ext cx="763222" cy="359421"/>
              <a:chOff x="811985" y="3296192"/>
              <a:chExt cx="1330582" cy="626605"/>
            </a:xfrm>
          </p:grpSpPr>
          <p:sp>
            <p:nvSpPr>
              <p:cNvPr id="2883" name="Google Shape;2883;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4" name="Google Shape;2884;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5" name="Google Shape;2885;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6" name="Google Shape;2886;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7" name="Google Shape;2887;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8" name="Google Shape;2888;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9" name="Google Shape;2889;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0" name="Google Shape;2890;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1" name="Google Shape;2891;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2" name="Google Shape;2892;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3" name="Google Shape;2893;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94" name="Google Shape;2894;p23"/>
            <p:cNvGrpSpPr/>
            <p:nvPr/>
          </p:nvGrpSpPr>
          <p:grpSpPr>
            <a:xfrm>
              <a:off x="7516477" y="4178619"/>
              <a:ext cx="763222" cy="359421"/>
              <a:chOff x="811985" y="3296192"/>
              <a:chExt cx="1330582" cy="626605"/>
            </a:xfrm>
          </p:grpSpPr>
          <p:sp>
            <p:nvSpPr>
              <p:cNvPr id="2895" name="Google Shape;2895;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6" name="Google Shape;2896;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7" name="Google Shape;2897;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8" name="Google Shape;2898;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9" name="Google Shape;2899;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0" name="Google Shape;2900;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1" name="Google Shape;2901;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2" name="Google Shape;2902;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3" name="Google Shape;2903;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4" name="Google Shape;2904;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5" name="Google Shape;2905;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06" name="Google Shape;2906;p23"/>
            <p:cNvGrpSpPr/>
            <p:nvPr/>
          </p:nvGrpSpPr>
          <p:grpSpPr>
            <a:xfrm>
              <a:off x="7043777" y="3819194"/>
              <a:ext cx="763222" cy="359421"/>
              <a:chOff x="811985" y="3296192"/>
              <a:chExt cx="1330582" cy="626605"/>
            </a:xfrm>
          </p:grpSpPr>
          <p:sp>
            <p:nvSpPr>
              <p:cNvPr id="2907" name="Google Shape;2907;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8" name="Google Shape;2908;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9" name="Google Shape;2909;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0" name="Google Shape;2910;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1" name="Google Shape;2911;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2" name="Google Shape;2912;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3" name="Google Shape;2913;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4" name="Google Shape;2914;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5" name="Google Shape;2915;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6" name="Google Shape;2916;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7" name="Google Shape;2917;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18" name="Google Shape;2918;p23"/>
            <p:cNvGrpSpPr/>
            <p:nvPr/>
          </p:nvGrpSpPr>
          <p:grpSpPr>
            <a:xfrm>
              <a:off x="7516477" y="3819194"/>
              <a:ext cx="763222" cy="359421"/>
              <a:chOff x="811985" y="3296192"/>
              <a:chExt cx="1330582" cy="626605"/>
            </a:xfrm>
          </p:grpSpPr>
          <p:sp>
            <p:nvSpPr>
              <p:cNvPr id="2919" name="Google Shape;2919;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0" name="Google Shape;2920;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1" name="Google Shape;2921;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2" name="Google Shape;2922;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3" name="Google Shape;2923;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4" name="Google Shape;2924;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5" name="Google Shape;2925;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6" name="Google Shape;2926;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7" name="Google Shape;2927;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8" name="Google Shape;2928;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9" name="Google Shape;2929;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30" name="Google Shape;2930;p23"/>
            <p:cNvGrpSpPr/>
            <p:nvPr/>
          </p:nvGrpSpPr>
          <p:grpSpPr>
            <a:xfrm>
              <a:off x="6280552" y="3459769"/>
              <a:ext cx="763222" cy="359421"/>
              <a:chOff x="811985" y="3296192"/>
              <a:chExt cx="1330582" cy="626605"/>
            </a:xfrm>
          </p:grpSpPr>
          <p:sp>
            <p:nvSpPr>
              <p:cNvPr id="2931" name="Google Shape;2931;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2" name="Google Shape;2932;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3" name="Google Shape;2933;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4" name="Google Shape;2934;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5" name="Google Shape;2935;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6" name="Google Shape;2936;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7" name="Google Shape;2937;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8" name="Google Shape;2938;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9" name="Google Shape;2939;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0" name="Google Shape;2940;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1" name="Google Shape;2941;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2" name="Google Shape;2942;p23"/>
            <p:cNvGrpSpPr/>
            <p:nvPr/>
          </p:nvGrpSpPr>
          <p:grpSpPr>
            <a:xfrm>
              <a:off x="7043777" y="3459769"/>
              <a:ext cx="763222" cy="359421"/>
              <a:chOff x="811985" y="3296192"/>
              <a:chExt cx="1330582" cy="626605"/>
            </a:xfrm>
          </p:grpSpPr>
          <p:sp>
            <p:nvSpPr>
              <p:cNvPr id="2943" name="Google Shape;2943;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4" name="Google Shape;2944;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5" name="Google Shape;2945;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6" name="Google Shape;2946;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8" name="Google Shape;2948;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9" name="Google Shape;2949;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54" name="Google Shape;2954;p23"/>
            <p:cNvGrpSpPr/>
            <p:nvPr/>
          </p:nvGrpSpPr>
          <p:grpSpPr>
            <a:xfrm>
              <a:off x="7516477" y="3459769"/>
              <a:ext cx="763222" cy="359421"/>
              <a:chOff x="811985" y="3296192"/>
              <a:chExt cx="1330582" cy="626605"/>
            </a:xfrm>
          </p:grpSpPr>
          <p:sp>
            <p:nvSpPr>
              <p:cNvPr id="2955" name="Google Shape;2955;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66" name="Google Shape;2966;p23"/>
          <p:cNvGrpSpPr/>
          <p:nvPr/>
        </p:nvGrpSpPr>
        <p:grpSpPr>
          <a:xfrm flipH="1">
            <a:off x="8430771" y="2477500"/>
            <a:ext cx="1735514" cy="1078180"/>
            <a:chOff x="-3849348" y="6952593"/>
            <a:chExt cx="3571016" cy="2218477"/>
          </a:xfrm>
        </p:grpSpPr>
        <p:sp>
          <p:nvSpPr>
            <p:cNvPr id="2967" name="Google Shape;2967;p23"/>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23"/>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23"/>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23"/>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23"/>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 name="Google Shape;2972;p23"/>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 name="Google Shape;2973;p23"/>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23"/>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23"/>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23"/>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23"/>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23"/>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23"/>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80" name="Google Shape;2980;p23"/>
            <p:cNvGrpSpPr/>
            <p:nvPr/>
          </p:nvGrpSpPr>
          <p:grpSpPr>
            <a:xfrm>
              <a:off x="-1539990" y="8551874"/>
              <a:ext cx="1261658" cy="594147"/>
              <a:chOff x="811985" y="3296192"/>
              <a:chExt cx="1330582" cy="626605"/>
            </a:xfrm>
          </p:grpSpPr>
          <p:sp>
            <p:nvSpPr>
              <p:cNvPr id="2981" name="Google Shape;2981;p2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2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2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2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2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2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2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2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2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2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2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2992" name="Google Shape;2992;p23"/>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23"/>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23"/>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23"/>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 name="Google Shape;2996;p23"/>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 name="Google Shape;2997;p23"/>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23"/>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29707"/>
        <p:cNvGrpSpPr/>
        <p:nvPr/>
      </p:nvGrpSpPr>
      <p:grpSpPr>
        <a:xfrm>
          <a:off x="0" y="0"/>
          <a:ext cx="0" cy="0"/>
          <a:chOff x="0" y="0"/>
          <a:chExt cx="0" cy="0"/>
        </a:xfrm>
      </p:grpSpPr>
      <p:sp>
        <p:nvSpPr>
          <p:cNvPr id="29708" name="Google Shape;29708;p230"/>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09" name="Google Shape;29709;p230"/>
          <p:cNvGrpSpPr/>
          <p:nvPr/>
        </p:nvGrpSpPr>
        <p:grpSpPr>
          <a:xfrm>
            <a:off x="51" y="4147391"/>
            <a:ext cx="9144051" cy="1409448"/>
            <a:chOff x="1648300" y="2319100"/>
            <a:chExt cx="1480075" cy="228125"/>
          </a:xfrm>
        </p:grpSpPr>
        <p:sp>
          <p:nvSpPr>
            <p:cNvPr id="29710" name="Google Shape;29710;p230"/>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1" name="Google Shape;29711;p230"/>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2" name="Google Shape;29712;p230"/>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3" name="Google Shape;29713;p230"/>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4" name="Google Shape;29714;p230"/>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9715" name="Google Shape;29715;p230"/>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6" name="Google Shape;29716;p230"/>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7" name="Google Shape;29717;p230"/>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8" name="Google Shape;29718;p230"/>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9" name="Google Shape;29719;p230"/>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0" name="Google Shape;29720;p230"/>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1" name="Google Shape;29721;p230"/>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2" name="Google Shape;29722;p230"/>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3" name="Google Shape;29723;p230"/>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29724" name="Google Shape;29724;p230"/>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29725"/>
        <p:cNvGrpSpPr/>
        <p:nvPr/>
      </p:nvGrpSpPr>
      <p:grpSpPr>
        <a:xfrm>
          <a:off x="0" y="0"/>
          <a:ext cx="0" cy="0"/>
          <a:chOff x="0" y="0"/>
          <a:chExt cx="0" cy="0"/>
        </a:xfrm>
      </p:grpSpPr>
      <p:sp>
        <p:nvSpPr>
          <p:cNvPr id="29726" name="Google Shape;29726;p231"/>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7" name="Google Shape;29727;p231"/>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28" name="Google Shape;29728;p23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9729" name="Google Shape;29729;p231"/>
          <p:cNvGrpSpPr/>
          <p:nvPr/>
        </p:nvGrpSpPr>
        <p:grpSpPr>
          <a:xfrm>
            <a:off x="76" y="4603991"/>
            <a:ext cx="9144051" cy="1409448"/>
            <a:chOff x="1648300" y="2319100"/>
            <a:chExt cx="1480075" cy="228125"/>
          </a:xfrm>
        </p:grpSpPr>
        <p:sp>
          <p:nvSpPr>
            <p:cNvPr id="29730" name="Google Shape;29730;p23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1" name="Google Shape;29731;p23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2" name="Google Shape;29732;p23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3" name="Google Shape;29733;p23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4" name="Google Shape;29734;p23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35" name="Google Shape;29735;p231"/>
          <p:cNvGrpSpPr/>
          <p:nvPr/>
        </p:nvGrpSpPr>
        <p:grpSpPr>
          <a:xfrm>
            <a:off x="622848" y="4570601"/>
            <a:ext cx="1223755" cy="447698"/>
            <a:chOff x="5331602" y="3459769"/>
            <a:chExt cx="2948097" cy="1078271"/>
          </a:xfrm>
        </p:grpSpPr>
        <p:grpSp>
          <p:nvGrpSpPr>
            <p:cNvPr id="29736" name="Google Shape;29736;p231"/>
            <p:cNvGrpSpPr/>
            <p:nvPr/>
          </p:nvGrpSpPr>
          <p:grpSpPr>
            <a:xfrm>
              <a:off x="5331602" y="4178619"/>
              <a:ext cx="763222" cy="359421"/>
              <a:chOff x="811985" y="3296192"/>
              <a:chExt cx="1330582" cy="626605"/>
            </a:xfrm>
          </p:grpSpPr>
          <p:sp>
            <p:nvSpPr>
              <p:cNvPr id="29737" name="Google Shape;29737;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8" name="Google Shape;29738;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39" name="Google Shape;29739;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0" name="Google Shape;29740;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1" name="Google Shape;29741;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2" name="Google Shape;29742;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3" name="Google Shape;29743;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4" name="Google Shape;29744;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5" name="Google Shape;29745;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6" name="Google Shape;29746;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7" name="Google Shape;29747;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48" name="Google Shape;29748;p231"/>
            <p:cNvGrpSpPr/>
            <p:nvPr/>
          </p:nvGrpSpPr>
          <p:grpSpPr>
            <a:xfrm>
              <a:off x="5804302" y="4178619"/>
              <a:ext cx="763222" cy="359421"/>
              <a:chOff x="811985" y="3296192"/>
              <a:chExt cx="1330582" cy="626605"/>
            </a:xfrm>
          </p:grpSpPr>
          <p:sp>
            <p:nvSpPr>
              <p:cNvPr id="29749" name="Google Shape;29749;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0" name="Google Shape;29750;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1" name="Google Shape;29751;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2" name="Google Shape;29752;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3" name="Google Shape;29753;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4" name="Google Shape;29754;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5" name="Google Shape;29755;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6" name="Google Shape;29756;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7" name="Google Shape;29757;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8" name="Google Shape;29758;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9" name="Google Shape;29759;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60" name="Google Shape;29760;p231"/>
            <p:cNvGrpSpPr/>
            <p:nvPr/>
          </p:nvGrpSpPr>
          <p:grpSpPr>
            <a:xfrm>
              <a:off x="5331602" y="3819194"/>
              <a:ext cx="763222" cy="359421"/>
              <a:chOff x="811985" y="3296192"/>
              <a:chExt cx="1330582" cy="626605"/>
            </a:xfrm>
          </p:grpSpPr>
          <p:sp>
            <p:nvSpPr>
              <p:cNvPr id="29761" name="Google Shape;29761;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2" name="Google Shape;29762;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3" name="Google Shape;29763;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4" name="Google Shape;29764;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5" name="Google Shape;29765;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6" name="Google Shape;29766;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7" name="Google Shape;29767;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8" name="Google Shape;29768;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9" name="Google Shape;29769;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0" name="Google Shape;29770;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1" name="Google Shape;29771;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72" name="Google Shape;29772;p231"/>
            <p:cNvGrpSpPr/>
            <p:nvPr/>
          </p:nvGrpSpPr>
          <p:grpSpPr>
            <a:xfrm>
              <a:off x="5804302" y="3819194"/>
              <a:ext cx="763222" cy="359421"/>
              <a:chOff x="811985" y="3296192"/>
              <a:chExt cx="1330582" cy="626605"/>
            </a:xfrm>
          </p:grpSpPr>
          <p:sp>
            <p:nvSpPr>
              <p:cNvPr id="29773" name="Google Shape;29773;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4" name="Google Shape;29774;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5" name="Google Shape;29775;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6" name="Google Shape;29776;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7" name="Google Shape;29777;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8" name="Google Shape;29778;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9" name="Google Shape;29779;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0" name="Google Shape;29780;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1" name="Google Shape;29781;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2" name="Google Shape;29782;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3" name="Google Shape;29783;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84" name="Google Shape;29784;p231"/>
            <p:cNvGrpSpPr/>
            <p:nvPr/>
          </p:nvGrpSpPr>
          <p:grpSpPr>
            <a:xfrm>
              <a:off x="6280552" y="4178619"/>
              <a:ext cx="763222" cy="359421"/>
              <a:chOff x="811985" y="3296192"/>
              <a:chExt cx="1330582" cy="626605"/>
            </a:xfrm>
          </p:grpSpPr>
          <p:sp>
            <p:nvSpPr>
              <p:cNvPr id="29785" name="Google Shape;29785;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6" name="Google Shape;29786;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7" name="Google Shape;29787;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8" name="Google Shape;29788;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9" name="Google Shape;29789;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0" name="Google Shape;29790;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1" name="Google Shape;29791;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2" name="Google Shape;29792;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3" name="Google Shape;29793;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4" name="Google Shape;29794;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5" name="Google Shape;29795;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96" name="Google Shape;29796;p231"/>
            <p:cNvGrpSpPr/>
            <p:nvPr/>
          </p:nvGrpSpPr>
          <p:grpSpPr>
            <a:xfrm>
              <a:off x="6280552" y="3819194"/>
              <a:ext cx="763222" cy="359421"/>
              <a:chOff x="811985" y="3296192"/>
              <a:chExt cx="1330582" cy="626605"/>
            </a:xfrm>
          </p:grpSpPr>
          <p:sp>
            <p:nvSpPr>
              <p:cNvPr id="29797" name="Google Shape;29797;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8" name="Google Shape;29798;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9" name="Google Shape;29799;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0" name="Google Shape;29800;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1" name="Google Shape;29801;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2" name="Google Shape;29802;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3" name="Google Shape;29803;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4" name="Google Shape;29804;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5" name="Google Shape;29805;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6" name="Google Shape;29806;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7" name="Google Shape;29807;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08" name="Google Shape;29808;p231"/>
            <p:cNvGrpSpPr/>
            <p:nvPr/>
          </p:nvGrpSpPr>
          <p:grpSpPr>
            <a:xfrm>
              <a:off x="7043777" y="4178619"/>
              <a:ext cx="763222" cy="359421"/>
              <a:chOff x="811985" y="3296192"/>
              <a:chExt cx="1330582" cy="626605"/>
            </a:xfrm>
          </p:grpSpPr>
          <p:sp>
            <p:nvSpPr>
              <p:cNvPr id="29809" name="Google Shape;29809;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0" name="Google Shape;29810;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1" name="Google Shape;29811;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2" name="Google Shape;29812;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3" name="Google Shape;29813;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4" name="Google Shape;29814;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5" name="Google Shape;29815;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6" name="Google Shape;29816;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7" name="Google Shape;29817;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8" name="Google Shape;29818;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9" name="Google Shape;29819;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20" name="Google Shape;29820;p231"/>
            <p:cNvGrpSpPr/>
            <p:nvPr/>
          </p:nvGrpSpPr>
          <p:grpSpPr>
            <a:xfrm>
              <a:off x="7516477" y="4178619"/>
              <a:ext cx="763222" cy="359421"/>
              <a:chOff x="811985" y="3296192"/>
              <a:chExt cx="1330582" cy="626605"/>
            </a:xfrm>
          </p:grpSpPr>
          <p:sp>
            <p:nvSpPr>
              <p:cNvPr id="29821" name="Google Shape;29821;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2" name="Google Shape;29822;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3" name="Google Shape;29823;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4" name="Google Shape;29824;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5" name="Google Shape;29825;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6" name="Google Shape;29826;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7" name="Google Shape;29827;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8" name="Google Shape;29828;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9" name="Google Shape;29829;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0" name="Google Shape;29830;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1" name="Google Shape;29831;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32" name="Google Shape;29832;p231"/>
            <p:cNvGrpSpPr/>
            <p:nvPr/>
          </p:nvGrpSpPr>
          <p:grpSpPr>
            <a:xfrm>
              <a:off x="7043777" y="3819194"/>
              <a:ext cx="763222" cy="359421"/>
              <a:chOff x="811985" y="3296192"/>
              <a:chExt cx="1330582" cy="626605"/>
            </a:xfrm>
          </p:grpSpPr>
          <p:sp>
            <p:nvSpPr>
              <p:cNvPr id="29833" name="Google Shape;29833;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4" name="Google Shape;29834;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5" name="Google Shape;29835;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6" name="Google Shape;29836;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7" name="Google Shape;29837;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8" name="Google Shape;29838;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9" name="Google Shape;29839;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0" name="Google Shape;29840;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1" name="Google Shape;29841;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2" name="Google Shape;29842;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3" name="Google Shape;29843;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44" name="Google Shape;29844;p231"/>
            <p:cNvGrpSpPr/>
            <p:nvPr/>
          </p:nvGrpSpPr>
          <p:grpSpPr>
            <a:xfrm>
              <a:off x="7516477" y="3819194"/>
              <a:ext cx="763222" cy="359421"/>
              <a:chOff x="811985" y="3296192"/>
              <a:chExt cx="1330582" cy="626605"/>
            </a:xfrm>
          </p:grpSpPr>
          <p:sp>
            <p:nvSpPr>
              <p:cNvPr id="29845" name="Google Shape;29845;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6" name="Google Shape;29846;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7" name="Google Shape;29847;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8" name="Google Shape;29848;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9" name="Google Shape;29849;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0" name="Google Shape;29850;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1" name="Google Shape;29851;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2" name="Google Shape;29852;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3" name="Google Shape;29853;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4" name="Google Shape;29854;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5" name="Google Shape;29855;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56" name="Google Shape;29856;p231"/>
            <p:cNvGrpSpPr/>
            <p:nvPr/>
          </p:nvGrpSpPr>
          <p:grpSpPr>
            <a:xfrm>
              <a:off x="6280552" y="3459769"/>
              <a:ext cx="763222" cy="359421"/>
              <a:chOff x="811985" y="3296192"/>
              <a:chExt cx="1330582" cy="626605"/>
            </a:xfrm>
          </p:grpSpPr>
          <p:sp>
            <p:nvSpPr>
              <p:cNvPr id="29857" name="Google Shape;29857;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8" name="Google Shape;29858;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9" name="Google Shape;29859;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0" name="Google Shape;29860;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1" name="Google Shape;29861;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2" name="Google Shape;29862;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3" name="Google Shape;29863;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4" name="Google Shape;29864;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5" name="Google Shape;29865;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6" name="Google Shape;29866;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7" name="Google Shape;29867;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68" name="Google Shape;29868;p231"/>
            <p:cNvGrpSpPr/>
            <p:nvPr/>
          </p:nvGrpSpPr>
          <p:grpSpPr>
            <a:xfrm>
              <a:off x="7043777" y="3459769"/>
              <a:ext cx="763222" cy="359421"/>
              <a:chOff x="811985" y="3296192"/>
              <a:chExt cx="1330582" cy="626605"/>
            </a:xfrm>
          </p:grpSpPr>
          <p:sp>
            <p:nvSpPr>
              <p:cNvPr id="29869" name="Google Shape;29869;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0" name="Google Shape;29870;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1" name="Google Shape;29871;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2" name="Google Shape;29872;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3" name="Google Shape;29873;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4" name="Google Shape;29874;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5" name="Google Shape;29875;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6" name="Google Shape;29876;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7" name="Google Shape;29877;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8" name="Google Shape;29878;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9" name="Google Shape;29879;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80" name="Google Shape;29880;p231"/>
            <p:cNvGrpSpPr/>
            <p:nvPr/>
          </p:nvGrpSpPr>
          <p:grpSpPr>
            <a:xfrm>
              <a:off x="7516477" y="3459769"/>
              <a:ext cx="763222" cy="359421"/>
              <a:chOff x="811985" y="3296192"/>
              <a:chExt cx="1330582" cy="626605"/>
            </a:xfrm>
          </p:grpSpPr>
          <p:sp>
            <p:nvSpPr>
              <p:cNvPr id="29881" name="Google Shape;29881;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2" name="Google Shape;29882;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3" name="Google Shape;29883;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4" name="Google Shape;29884;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5" name="Google Shape;29885;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6" name="Google Shape;29886;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7" name="Google Shape;29887;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8" name="Google Shape;29888;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9" name="Google Shape;29889;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0" name="Google Shape;29890;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1" name="Google Shape;29891;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892" name="Google Shape;29892;p231"/>
          <p:cNvGrpSpPr/>
          <p:nvPr/>
        </p:nvGrpSpPr>
        <p:grpSpPr>
          <a:xfrm>
            <a:off x="191340" y="4697848"/>
            <a:ext cx="2226832" cy="445663"/>
            <a:chOff x="3844788" y="3789525"/>
            <a:chExt cx="3388878" cy="678124"/>
          </a:xfrm>
        </p:grpSpPr>
        <p:sp>
          <p:nvSpPr>
            <p:cNvPr id="29893" name="Google Shape;29893;p231"/>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4" name="Google Shape;29894;p231"/>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5" name="Google Shape;29895;p231"/>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6" name="Google Shape;29896;p231"/>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7" name="Google Shape;29897;p231"/>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898" name="Google Shape;29898;p231"/>
          <p:cNvGrpSpPr/>
          <p:nvPr/>
        </p:nvGrpSpPr>
        <p:grpSpPr>
          <a:xfrm>
            <a:off x="6784663" y="4604091"/>
            <a:ext cx="1803066" cy="360856"/>
            <a:chOff x="6105603" y="6561295"/>
            <a:chExt cx="2226832" cy="445667"/>
          </a:xfrm>
        </p:grpSpPr>
        <p:grpSp>
          <p:nvGrpSpPr>
            <p:cNvPr id="29899" name="Google Shape;29899;p231"/>
            <p:cNvGrpSpPr/>
            <p:nvPr/>
          </p:nvGrpSpPr>
          <p:grpSpPr>
            <a:xfrm flipH="1">
              <a:off x="6607147" y="6561295"/>
              <a:ext cx="1223753" cy="298491"/>
              <a:chOff x="6607147" y="6458520"/>
              <a:chExt cx="1223753" cy="298491"/>
            </a:xfrm>
          </p:grpSpPr>
          <p:grpSp>
            <p:nvGrpSpPr>
              <p:cNvPr id="29900" name="Google Shape;29900;p231"/>
              <p:cNvGrpSpPr/>
              <p:nvPr/>
            </p:nvGrpSpPr>
            <p:grpSpPr>
              <a:xfrm>
                <a:off x="6607147" y="6607753"/>
                <a:ext cx="316812" cy="149257"/>
                <a:chOff x="811985" y="3296192"/>
                <a:chExt cx="1330582" cy="626605"/>
              </a:xfrm>
            </p:grpSpPr>
            <p:sp>
              <p:nvSpPr>
                <p:cNvPr id="29901" name="Google Shape;29901;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2" name="Google Shape;29902;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3" name="Google Shape;29903;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4" name="Google Shape;29904;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5" name="Google Shape;29905;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6" name="Google Shape;29906;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7" name="Google Shape;29907;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8" name="Google Shape;29908;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9" name="Google Shape;29909;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0" name="Google Shape;29910;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1" name="Google Shape;29911;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12" name="Google Shape;29912;p231"/>
              <p:cNvGrpSpPr/>
              <p:nvPr/>
            </p:nvGrpSpPr>
            <p:grpSpPr>
              <a:xfrm>
                <a:off x="6803364" y="6607753"/>
                <a:ext cx="316812" cy="149257"/>
                <a:chOff x="811985" y="3296192"/>
                <a:chExt cx="1330582" cy="626605"/>
              </a:xfrm>
            </p:grpSpPr>
            <p:sp>
              <p:nvSpPr>
                <p:cNvPr id="29913" name="Google Shape;29913;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4" name="Google Shape;29914;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5" name="Google Shape;29915;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6" name="Google Shape;29916;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7" name="Google Shape;29917;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8" name="Google Shape;29918;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9" name="Google Shape;29919;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0" name="Google Shape;29920;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1" name="Google Shape;29921;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2" name="Google Shape;29922;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3" name="Google Shape;29923;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24" name="Google Shape;29924;p231"/>
              <p:cNvGrpSpPr/>
              <p:nvPr/>
            </p:nvGrpSpPr>
            <p:grpSpPr>
              <a:xfrm>
                <a:off x="7001056" y="6607753"/>
                <a:ext cx="316812" cy="149257"/>
                <a:chOff x="811985" y="3296192"/>
                <a:chExt cx="1330582" cy="626605"/>
              </a:xfrm>
            </p:grpSpPr>
            <p:sp>
              <p:nvSpPr>
                <p:cNvPr id="29925" name="Google Shape;29925;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6" name="Google Shape;29926;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7" name="Google Shape;29927;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8" name="Google Shape;29928;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9" name="Google Shape;29929;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0" name="Google Shape;29930;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1" name="Google Shape;29931;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2" name="Google Shape;29932;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3" name="Google Shape;29933;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4" name="Google Shape;29934;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5" name="Google Shape;29935;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36" name="Google Shape;29936;p231"/>
              <p:cNvGrpSpPr/>
              <p:nvPr/>
            </p:nvGrpSpPr>
            <p:grpSpPr>
              <a:xfrm>
                <a:off x="7001056" y="6458520"/>
                <a:ext cx="316812" cy="149257"/>
                <a:chOff x="811985" y="3296192"/>
                <a:chExt cx="1330582" cy="626605"/>
              </a:xfrm>
            </p:grpSpPr>
            <p:sp>
              <p:nvSpPr>
                <p:cNvPr id="29937" name="Google Shape;29937;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8" name="Google Shape;29938;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9" name="Google Shape;29939;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0" name="Google Shape;29940;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1" name="Google Shape;29941;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2" name="Google Shape;29942;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3" name="Google Shape;29943;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4" name="Google Shape;29944;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5" name="Google Shape;29945;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6" name="Google Shape;29946;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7" name="Google Shape;29947;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48" name="Google Shape;29948;p231"/>
              <p:cNvGrpSpPr/>
              <p:nvPr/>
            </p:nvGrpSpPr>
            <p:grpSpPr>
              <a:xfrm>
                <a:off x="7317870" y="6607753"/>
                <a:ext cx="316812" cy="149257"/>
                <a:chOff x="811985" y="3296192"/>
                <a:chExt cx="1330582" cy="626605"/>
              </a:xfrm>
            </p:grpSpPr>
            <p:sp>
              <p:nvSpPr>
                <p:cNvPr id="29949" name="Google Shape;29949;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0" name="Google Shape;29950;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1" name="Google Shape;29951;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2" name="Google Shape;29952;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3" name="Google Shape;29953;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4" name="Google Shape;29954;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5" name="Google Shape;29955;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6" name="Google Shape;29956;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7" name="Google Shape;29957;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8" name="Google Shape;29958;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9" name="Google Shape;29959;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0" name="Google Shape;29960;p231"/>
              <p:cNvGrpSpPr/>
              <p:nvPr/>
            </p:nvGrpSpPr>
            <p:grpSpPr>
              <a:xfrm>
                <a:off x="7514088" y="6607753"/>
                <a:ext cx="316812" cy="149257"/>
                <a:chOff x="811985" y="3296192"/>
                <a:chExt cx="1330582" cy="626605"/>
              </a:xfrm>
            </p:grpSpPr>
            <p:sp>
              <p:nvSpPr>
                <p:cNvPr id="29961" name="Google Shape;29961;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2" name="Google Shape;29962;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3" name="Google Shape;29963;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4" name="Google Shape;29964;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5" name="Google Shape;29965;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6" name="Google Shape;29966;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7" name="Google Shape;29967;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8" name="Google Shape;29968;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69" name="Google Shape;29969;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0" name="Google Shape;29970;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1" name="Google Shape;29971;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72" name="Google Shape;29972;p231"/>
              <p:cNvGrpSpPr/>
              <p:nvPr/>
            </p:nvGrpSpPr>
            <p:grpSpPr>
              <a:xfrm>
                <a:off x="7317870" y="6458520"/>
                <a:ext cx="316812" cy="149257"/>
                <a:chOff x="811985" y="3296192"/>
                <a:chExt cx="1330582" cy="626605"/>
              </a:xfrm>
            </p:grpSpPr>
            <p:sp>
              <p:nvSpPr>
                <p:cNvPr id="29973" name="Google Shape;29973;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4" name="Google Shape;29974;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5" name="Google Shape;29975;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6" name="Google Shape;29976;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7" name="Google Shape;29977;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8" name="Google Shape;29978;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79" name="Google Shape;29979;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0" name="Google Shape;29980;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1" name="Google Shape;29981;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2" name="Google Shape;29982;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3" name="Google Shape;29983;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84" name="Google Shape;29984;p231"/>
              <p:cNvGrpSpPr/>
              <p:nvPr/>
            </p:nvGrpSpPr>
            <p:grpSpPr>
              <a:xfrm>
                <a:off x="7514088" y="6458520"/>
                <a:ext cx="316812" cy="149257"/>
                <a:chOff x="811985" y="3296192"/>
                <a:chExt cx="1330582" cy="626605"/>
              </a:xfrm>
            </p:grpSpPr>
            <p:sp>
              <p:nvSpPr>
                <p:cNvPr id="29985" name="Google Shape;29985;p23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6" name="Google Shape;29986;p23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7" name="Google Shape;29987;p23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8" name="Google Shape;29988;p23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9" name="Google Shape;29989;p23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0" name="Google Shape;29990;p23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1" name="Google Shape;29991;p23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2" name="Google Shape;29992;p23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3" name="Google Shape;29993;p23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4" name="Google Shape;29994;p23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5" name="Google Shape;29995;p23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9996" name="Google Shape;29996;p231"/>
            <p:cNvGrpSpPr/>
            <p:nvPr/>
          </p:nvGrpSpPr>
          <p:grpSpPr>
            <a:xfrm flipH="1">
              <a:off x="6105603" y="6561298"/>
              <a:ext cx="2226832" cy="445663"/>
              <a:chOff x="3844788" y="3789525"/>
              <a:chExt cx="3388878" cy="678124"/>
            </a:xfrm>
          </p:grpSpPr>
          <p:sp>
            <p:nvSpPr>
              <p:cNvPr id="29997" name="Google Shape;29997;p231"/>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8" name="Google Shape;29998;p231"/>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9" name="Google Shape;29999;p231"/>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0" name="Google Shape;30000;p231"/>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1" name="Google Shape;30001;p231"/>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0002" name="Google Shape;30002;p231"/>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3" name="Google Shape;30003;p231"/>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4" name="Google Shape;30004;p231"/>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5" name="Google Shape;30005;p231"/>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6" name="Google Shape;30006;p231"/>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7" name="Google Shape;30007;p231"/>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8" name="Google Shape;30008;p231"/>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9" name="Google Shape;30009;p231"/>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0" name="Google Shape;30010;p23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30011"/>
        <p:cNvGrpSpPr/>
        <p:nvPr/>
      </p:nvGrpSpPr>
      <p:grpSpPr>
        <a:xfrm>
          <a:off x="0" y="0"/>
          <a:ext cx="0" cy="0"/>
          <a:chOff x="0" y="0"/>
          <a:chExt cx="0" cy="0"/>
        </a:xfrm>
      </p:grpSpPr>
      <p:sp>
        <p:nvSpPr>
          <p:cNvPr id="30012" name="Google Shape;30012;p23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0013" name="Google Shape;30013;p232"/>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4" name="Google Shape;30014;p232"/>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5" name="Google Shape;30015;p232"/>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6" name="Google Shape;30016;p232"/>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7" name="Google Shape;30017;p232"/>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8" name="Google Shape;30018;p232"/>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9" name="Google Shape;30019;p232"/>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0" name="Google Shape;30020;p232"/>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1" name="Google Shape;30021;p232"/>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2" name="Google Shape;30022;p232"/>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3" name="Google Shape;30023;p232"/>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30024"/>
        <p:cNvGrpSpPr/>
        <p:nvPr/>
      </p:nvGrpSpPr>
      <p:grpSpPr>
        <a:xfrm>
          <a:off x="0" y="0"/>
          <a:ext cx="0" cy="0"/>
          <a:chOff x="0" y="0"/>
          <a:chExt cx="0" cy="0"/>
        </a:xfrm>
      </p:grpSpPr>
      <p:sp>
        <p:nvSpPr>
          <p:cNvPr id="30025" name="Google Shape;30025;p233"/>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6" name="Google Shape;30026;p233"/>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7" name="Google Shape;30027;p233"/>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028" name="Google Shape;30028;p233"/>
          <p:cNvGrpSpPr/>
          <p:nvPr/>
        </p:nvGrpSpPr>
        <p:grpSpPr>
          <a:xfrm flipH="1">
            <a:off x="-53169" y="4905516"/>
            <a:ext cx="9144051" cy="1409448"/>
            <a:chOff x="1648300" y="2319100"/>
            <a:chExt cx="1480075" cy="228125"/>
          </a:xfrm>
        </p:grpSpPr>
        <p:sp>
          <p:nvSpPr>
            <p:cNvPr id="30029" name="Google Shape;30029;p23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0" name="Google Shape;30030;p23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1" name="Google Shape;30031;p23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2" name="Google Shape;30032;p23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3" name="Google Shape;30033;p23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34" name="Google Shape;30034;p233"/>
          <p:cNvGrpSpPr/>
          <p:nvPr/>
        </p:nvGrpSpPr>
        <p:grpSpPr>
          <a:xfrm flipH="1">
            <a:off x="-193881" y="4230293"/>
            <a:ext cx="2003821" cy="732901"/>
            <a:chOff x="5331602" y="3459769"/>
            <a:chExt cx="2948097" cy="1078271"/>
          </a:xfrm>
        </p:grpSpPr>
        <p:grpSp>
          <p:nvGrpSpPr>
            <p:cNvPr id="30035" name="Google Shape;30035;p233"/>
            <p:cNvGrpSpPr/>
            <p:nvPr/>
          </p:nvGrpSpPr>
          <p:grpSpPr>
            <a:xfrm>
              <a:off x="5331602" y="4178619"/>
              <a:ext cx="763222" cy="359421"/>
              <a:chOff x="811985" y="3296192"/>
              <a:chExt cx="1330582" cy="626605"/>
            </a:xfrm>
          </p:grpSpPr>
          <p:sp>
            <p:nvSpPr>
              <p:cNvPr id="30036" name="Google Shape;30036;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7" name="Google Shape;30037;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8" name="Google Shape;30038;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9" name="Google Shape;30039;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0" name="Google Shape;30040;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1" name="Google Shape;30041;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2" name="Google Shape;30042;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3" name="Google Shape;30043;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4" name="Google Shape;30044;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5" name="Google Shape;30045;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6" name="Google Shape;30046;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47" name="Google Shape;30047;p233"/>
            <p:cNvGrpSpPr/>
            <p:nvPr/>
          </p:nvGrpSpPr>
          <p:grpSpPr>
            <a:xfrm>
              <a:off x="5804302" y="4178619"/>
              <a:ext cx="763222" cy="359421"/>
              <a:chOff x="811985" y="3296192"/>
              <a:chExt cx="1330582" cy="626605"/>
            </a:xfrm>
          </p:grpSpPr>
          <p:sp>
            <p:nvSpPr>
              <p:cNvPr id="30048" name="Google Shape;30048;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9" name="Google Shape;30049;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0" name="Google Shape;30050;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1" name="Google Shape;30051;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2" name="Google Shape;30052;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3" name="Google Shape;30053;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4" name="Google Shape;30054;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5" name="Google Shape;30055;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6" name="Google Shape;30056;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7" name="Google Shape;30057;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8" name="Google Shape;30058;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59" name="Google Shape;30059;p233"/>
            <p:cNvGrpSpPr/>
            <p:nvPr/>
          </p:nvGrpSpPr>
          <p:grpSpPr>
            <a:xfrm>
              <a:off x="5331602" y="3819194"/>
              <a:ext cx="763222" cy="359421"/>
              <a:chOff x="811985" y="3296192"/>
              <a:chExt cx="1330582" cy="626605"/>
            </a:xfrm>
          </p:grpSpPr>
          <p:sp>
            <p:nvSpPr>
              <p:cNvPr id="30060" name="Google Shape;30060;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1" name="Google Shape;30061;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2" name="Google Shape;30062;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3" name="Google Shape;30063;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4" name="Google Shape;30064;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5" name="Google Shape;30065;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6" name="Google Shape;30066;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7" name="Google Shape;30067;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8" name="Google Shape;30068;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9" name="Google Shape;30069;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0" name="Google Shape;30070;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71" name="Google Shape;30071;p233"/>
            <p:cNvGrpSpPr/>
            <p:nvPr/>
          </p:nvGrpSpPr>
          <p:grpSpPr>
            <a:xfrm>
              <a:off x="5804302" y="3819194"/>
              <a:ext cx="763222" cy="359421"/>
              <a:chOff x="811985" y="3296192"/>
              <a:chExt cx="1330582" cy="626605"/>
            </a:xfrm>
          </p:grpSpPr>
          <p:sp>
            <p:nvSpPr>
              <p:cNvPr id="30072" name="Google Shape;30072;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3" name="Google Shape;30073;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4" name="Google Shape;30074;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5" name="Google Shape;30075;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6" name="Google Shape;30076;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7" name="Google Shape;30077;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8" name="Google Shape;30078;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9" name="Google Shape;30079;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0" name="Google Shape;30080;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1" name="Google Shape;30081;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2" name="Google Shape;30082;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83" name="Google Shape;30083;p233"/>
            <p:cNvGrpSpPr/>
            <p:nvPr/>
          </p:nvGrpSpPr>
          <p:grpSpPr>
            <a:xfrm>
              <a:off x="6280552" y="4178619"/>
              <a:ext cx="763222" cy="359421"/>
              <a:chOff x="811985" y="3296192"/>
              <a:chExt cx="1330582" cy="626605"/>
            </a:xfrm>
          </p:grpSpPr>
          <p:sp>
            <p:nvSpPr>
              <p:cNvPr id="30084" name="Google Shape;30084;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5" name="Google Shape;30085;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6" name="Google Shape;30086;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7" name="Google Shape;30087;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8" name="Google Shape;30088;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9" name="Google Shape;30089;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0" name="Google Shape;30090;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1" name="Google Shape;30091;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2" name="Google Shape;30092;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3" name="Google Shape;30093;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4" name="Google Shape;30094;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095" name="Google Shape;30095;p233"/>
            <p:cNvGrpSpPr/>
            <p:nvPr/>
          </p:nvGrpSpPr>
          <p:grpSpPr>
            <a:xfrm>
              <a:off x="6280552" y="3819194"/>
              <a:ext cx="763222" cy="359421"/>
              <a:chOff x="811985" y="3296192"/>
              <a:chExt cx="1330582" cy="626605"/>
            </a:xfrm>
          </p:grpSpPr>
          <p:sp>
            <p:nvSpPr>
              <p:cNvPr id="30096" name="Google Shape;30096;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7" name="Google Shape;30097;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8" name="Google Shape;30098;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9" name="Google Shape;30099;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0" name="Google Shape;30100;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1" name="Google Shape;30101;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2" name="Google Shape;30102;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3" name="Google Shape;30103;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4" name="Google Shape;30104;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5" name="Google Shape;30105;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6" name="Google Shape;30106;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07" name="Google Shape;30107;p233"/>
            <p:cNvGrpSpPr/>
            <p:nvPr/>
          </p:nvGrpSpPr>
          <p:grpSpPr>
            <a:xfrm>
              <a:off x="7043777" y="4178619"/>
              <a:ext cx="763222" cy="359421"/>
              <a:chOff x="811985" y="3296192"/>
              <a:chExt cx="1330582" cy="626605"/>
            </a:xfrm>
          </p:grpSpPr>
          <p:sp>
            <p:nvSpPr>
              <p:cNvPr id="30108" name="Google Shape;30108;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9" name="Google Shape;30109;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0" name="Google Shape;30110;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1" name="Google Shape;30111;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2" name="Google Shape;30112;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3" name="Google Shape;30113;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4" name="Google Shape;30114;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5" name="Google Shape;30115;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6" name="Google Shape;30116;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7" name="Google Shape;30117;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8" name="Google Shape;30118;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19" name="Google Shape;30119;p233"/>
            <p:cNvGrpSpPr/>
            <p:nvPr/>
          </p:nvGrpSpPr>
          <p:grpSpPr>
            <a:xfrm>
              <a:off x="7516477" y="4178619"/>
              <a:ext cx="763222" cy="359421"/>
              <a:chOff x="811985" y="3296192"/>
              <a:chExt cx="1330582" cy="626605"/>
            </a:xfrm>
          </p:grpSpPr>
          <p:sp>
            <p:nvSpPr>
              <p:cNvPr id="30120" name="Google Shape;30120;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1" name="Google Shape;30121;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2" name="Google Shape;30122;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3" name="Google Shape;30123;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4" name="Google Shape;30124;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5" name="Google Shape;30125;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6" name="Google Shape;30126;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7" name="Google Shape;30127;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8" name="Google Shape;30128;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9" name="Google Shape;30129;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0" name="Google Shape;30130;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31" name="Google Shape;30131;p233"/>
            <p:cNvGrpSpPr/>
            <p:nvPr/>
          </p:nvGrpSpPr>
          <p:grpSpPr>
            <a:xfrm>
              <a:off x="7043777" y="3819194"/>
              <a:ext cx="763222" cy="359421"/>
              <a:chOff x="811985" y="3296192"/>
              <a:chExt cx="1330582" cy="626605"/>
            </a:xfrm>
          </p:grpSpPr>
          <p:sp>
            <p:nvSpPr>
              <p:cNvPr id="30132" name="Google Shape;30132;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3" name="Google Shape;30133;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4" name="Google Shape;30134;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5" name="Google Shape;30135;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6" name="Google Shape;30136;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7" name="Google Shape;30137;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8" name="Google Shape;30138;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9" name="Google Shape;30139;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0" name="Google Shape;30140;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1" name="Google Shape;30141;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2" name="Google Shape;30142;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43" name="Google Shape;30143;p233"/>
            <p:cNvGrpSpPr/>
            <p:nvPr/>
          </p:nvGrpSpPr>
          <p:grpSpPr>
            <a:xfrm>
              <a:off x="7516477" y="3819194"/>
              <a:ext cx="763222" cy="359421"/>
              <a:chOff x="811985" y="3296192"/>
              <a:chExt cx="1330582" cy="626605"/>
            </a:xfrm>
          </p:grpSpPr>
          <p:sp>
            <p:nvSpPr>
              <p:cNvPr id="30144" name="Google Shape;30144;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5" name="Google Shape;30145;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6" name="Google Shape;30146;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7" name="Google Shape;30147;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8" name="Google Shape;30148;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9" name="Google Shape;30149;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0" name="Google Shape;30150;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1" name="Google Shape;30151;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2" name="Google Shape;30152;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3" name="Google Shape;30153;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4" name="Google Shape;30154;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55" name="Google Shape;30155;p233"/>
            <p:cNvGrpSpPr/>
            <p:nvPr/>
          </p:nvGrpSpPr>
          <p:grpSpPr>
            <a:xfrm>
              <a:off x="6280552" y="3459769"/>
              <a:ext cx="763222" cy="359421"/>
              <a:chOff x="811985" y="3296192"/>
              <a:chExt cx="1330582" cy="626605"/>
            </a:xfrm>
          </p:grpSpPr>
          <p:sp>
            <p:nvSpPr>
              <p:cNvPr id="30156" name="Google Shape;30156;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7" name="Google Shape;30157;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8" name="Google Shape;30158;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9" name="Google Shape;30159;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0" name="Google Shape;30160;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1" name="Google Shape;30161;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2" name="Google Shape;30162;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3" name="Google Shape;30163;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4" name="Google Shape;30164;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5" name="Google Shape;30165;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6" name="Google Shape;30166;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67" name="Google Shape;30167;p233"/>
            <p:cNvGrpSpPr/>
            <p:nvPr/>
          </p:nvGrpSpPr>
          <p:grpSpPr>
            <a:xfrm>
              <a:off x="7043777" y="3459769"/>
              <a:ext cx="763222" cy="359421"/>
              <a:chOff x="811985" y="3296192"/>
              <a:chExt cx="1330582" cy="626605"/>
            </a:xfrm>
          </p:grpSpPr>
          <p:sp>
            <p:nvSpPr>
              <p:cNvPr id="30168" name="Google Shape;30168;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9" name="Google Shape;30169;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0" name="Google Shape;30170;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1" name="Google Shape;30171;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2" name="Google Shape;30172;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3" name="Google Shape;30173;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4" name="Google Shape;30174;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5" name="Google Shape;30175;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6" name="Google Shape;30176;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7" name="Google Shape;30177;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8" name="Google Shape;30178;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79" name="Google Shape;30179;p233"/>
            <p:cNvGrpSpPr/>
            <p:nvPr/>
          </p:nvGrpSpPr>
          <p:grpSpPr>
            <a:xfrm>
              <a:off x="7516477" y="3459769"/>
              <a:ext cx="763222" cy="359421"/>
              <a:chOff x="811985" y="3296192"/>
              <a:chExt cx="1330582" cy="626605"/>
            </a:xfrm>
          </p:grpSpPr>
          <p:sp>
            <p:nvSpPr>
              <p:cNvPr id="30180" name="Google Shape;30180;p23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1" name="Google Shape;30181;p23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2" name="Google Shape;30182;p23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3" name="Google Shape;30183;p23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4" name="Google Shape;30184;p23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5" name="Google Shape;30185;p23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6" name="Google Shape;30186;p23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7" name="Google Shape;30187;p23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8" name="Google Shape;30188;p23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9" name="Google Shape;30189;p23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0" name="Google Shape;30190;p23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191" name="Google Shape;30191;p233"/>
          <p:cNvGrpSpPr/>
          <p:nvPr/>
        </p:nvGrpSpPr>
        <p:grpSpPr>
          <a:xfrm flipH="1">
            <a:off x="-1130727" y="4438671"/>
            <a:ext cx="3646772" cy="729662"/>
            <a:chOff x="3844788" y="3789525"/>
            <a:chExt cx="3388878" cy="678124"/>
          </a:xfrm>
        </p:grpSpPr>
        <p:sp>
          <p:nvSpPr>
            <p:cNvPr id="30192" name="Google Shape;30192;p233"/>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3" name="Google Shape;30193;p233"/>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4" name="Google Shape;30194;p233"/>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5" name="Google Shape;30195;p233"/>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6" name="Google Shape;30196;p233"/>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97" name="Google Shape;30197;p233"/>
          <p:cNvGrpSpPr/>
          <p:nvPr/>
        </p:nvGrpSpPr>
        <p:grpSpPr>
          <a:xfrm flipH="1">
            <a:off x="6660987" y="3681936"/>
            <a:ext cx="2783549" cy="1591677"/>
            <a:chOff x="-2150675" y="3642792"/>
            <a:chExt cx="2044472" cy="1169062"/>
          </a:xfrm>
        </p:grpSpPr>
        <p:sp>
          <p:nvSpPr>
            <p:cNvPr id="30198" name="Google Shape;30198;p233"/>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9" name="Google Shape;30199;p233"/>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0" name="Google Shape;30200;p233"/>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1" name="Google Shape;30201;p233"/>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2" name="Google Shape;30202;p233"/>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3" name="Google Shape;30203;p233"/>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4" name="Google Shape;30204;p233"/>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5" name="Google Shape;30205;p233"/>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6" name="Google Shape;30206;p233"/>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7" name="Google Shape;30207;p233"/>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8" name="Google Shape;30208;p233"/>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9" name="Google Shape;30209;p233"/>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0" name="Google Shape;30210;p233"/>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1" name="Google Shape;30211;p233"/>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2" name="Google Shape;30212;p233"/>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3" name="Google Shape;30213;p233"/>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4" name="Google Shape;30214;p233"/>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5" name="Google Shape;30215;p233"/>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6" name="Google Shape;30216;p233"/>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7" name="Google Shape;30217;p233"/>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8" name="Google Shape;30218;p233"/>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9" name="Google Shape;30219;p233"/>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0" name="Google Shape;30220;p233"/>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1" name="Google Shape;30221;p233"/>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2" name="Google Shape;30222;p233"/>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3" name="Google Shape;30223;p233"/>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4" name="Google Shape;30224;p23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5" name="Google Shape;30225;p23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6" name="Google Shape;30226;p23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7" name="Google Shape;30227;p23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8" name="Google Shape;30228;p23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9" name="Google Shape;30229;p233"/>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0" name="Google Shape;30230;p23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1" name="Google Shape;30231;p233"/>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2" name="Google Shape;30232;p233"/>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3" name="Google Shape;30233;p233"/>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4" name="Google Shape;30234;p233"/>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5" name="Google Shape;30235;p233"/>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6" name="Google Shape;30236;p233"/>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7" name="Google Shape;30237;p233"/>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8" name="Google Shape;30238;p233"/>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9" name="Google Shape;30239;p233"/>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0" name="Google Shape;30240;p233"/>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1" name="Google Shape;30241;p233"/>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2" name="Google Shape;30242;p233"/>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3" name="Google Shape;30243;p233"/>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4" name="Google Shape;30244;p233"/>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5" name="Google Shape;30245;p233"/>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6" name="Google Shape;30246;p233"/>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7" name="Google Shape;30247;p233"/>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8" name="Google Shape;30248;p233"/>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9" name="Google Shape;30249;p233"/>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0" name="Google Shape;30250;p233"/>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1" name="Google Shape;30251;p233"/>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2" name="Google Shape;30252;p233"/>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3" name="Google Shape;30253;p233"/>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4" name="Google Shape;30254;p233"/>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5" name="Google Shape;30255;p233"/>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6" name="Google Shape;30256;p233"/>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7" name="Google Shape;30257;p233"/>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8" name="Google Shape;30258;p233"/>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9" name="Google Shape;30259;p233"/>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0" name="Google Shape;30260;p233"/>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1" name="Google Shape;30261;p233"/>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2" name="Google Shape;30262;p233"/>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3" name="Google Shape;30263;p233"/>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4" name="Google Shape;30264;p233"/>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5" name="Google Shape;30265;p233"/>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6" name="Google Shape;30266;p233"/>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7" name="Google Shape;30267;p233"/>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8" name="Google Shape;30268;p233"/>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9" name="Google Shape;30269;p233"/>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0" name="Google Shape;30270;p233"/>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1" name="Google Shape;30271;p233"/>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2" name="Google Shape;30272;p233"/>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3" name="Google Shape;30273;p233"/>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4" name="Google Shape;30274;p233"/>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5" name="Google Shape;30275;p233"/>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6" name="Google Shape;30276;p233"/>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7" name="Google Shape;30277;p233"/>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8" name="Google Shape;30278;p233"/>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9" name="Google Shape;30279;p233"/>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0" name="Google Shape;30280;p233"/>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1" name="Google Shape;30281;p233"/>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2" name="Google Shape;30282;p233"/>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3" name="Google Shape;30283;p233"/>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4" name="Google Shape;30284;p233"/>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5" name="Google Shape;30285;p233"/>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6" name="Google Shape;30286;p233"/>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7" name="Google Shape;30287;p233"/>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8" name="Google Shape;30288;p233"/>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9" name="Google Shape;30289;p233"/>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0" name="Google Shape;30290;p233"/>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1" name="Google Shape;30291;p233"/>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2" name="Google Shape;30292;p233"/>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3" name="Google Shape;30293;p233"/>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4" name="Google Shape;30294;p233"/>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5" name="Google Shape;30295;p233"/>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6" name="Google Shape;30296;p233"/>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7" name="Google Shape;30297;p233"/>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8" name="Google Shape;30298;p233"/>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9" name="Google Shape;30299;p233"/>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0" name="Google Shape;30300;p233"/>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1" name="Google Shape;30301;p233"/>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2" name="Google Shape;30302;p233"/>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3" name="Google Shape;30303;p233"/>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4" name="Google Shape;30304;p233"/>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5" name="Google Shape;30305;p233"/>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6" name="Google Shape;30306;p233"/>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7" name="Google Shape;30307;p233"/>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8" name="Google Shape;30308;p233"/>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9" name="Google Shape;30309;p233"/>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0" name="Google Shape;30310;p233"/>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1" name="Google Shape;30311;p233"/>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2" name="Google Shape;30312;p233"/>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3" name="Google Shape;30313;p233"/>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4" name="Google Shape;30314;p233"/>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5" name="Google Shape;30315;p233"/>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6" name="Google Shape;30316;p233"/>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7" name="Google Shape;30317;p233"/>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8" name="Google Shape;30318;p233"/>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9" name="Google Shape;30319;p233"/>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0" name="Google Shape;30320;p233"/>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1" name="Google Shape;30321;p233"/>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2" name="Google Shape;30322;p233"/>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3" name="Google Shape;30323;p233"/>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4" name="Google Shape;30324;p233"/>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5" name="Google Shape;30325;p233"/>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6" name="Google Shape;30326;p233"/>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7" name="Google Shape;30327;p233"/>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8" name="Google Shape;30328;p233"/>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9" name="Google Shape;30329;p233"/>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0" name="Google Shape;30330;p233"/>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1" name="Google Shape;30331;p233"/>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2" name="Google Shape;30332;p233"/>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3" name="Google Shape;30333;p233"/>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4" name="Google Shape;30334;p233"/>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5" name="Google Shape;30335;p233"/>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6" name="Google Shape;30336;p233"/>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7" name="Google Shape;30337;p233"/>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8" name="Google Shape;30338;p233"/>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9" name="Google Shape;30339;p233"/>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0" name="Google Shape;30340;p233"/>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1" name="Google Shape;30341;p233"/>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2" name="Google Shape;30342;p233"/>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3" name="Google Shape;30343;p233"/>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4" name="Google Shape;30344;p233"/>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5" name="Google Shape;30345;p233"/>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6" name="Google Shape;30346;p233"/>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7" name="Google Shape;30347;p233"/>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8" name="Google Shape;30348;p233"/>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9" name="Google Shape;30349;p233"/>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0" name="Google Shape;30350;p233"/>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1" name="Google Shape;30351;p233"/>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2" name="Google Shape;30352;p233"/>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3" name="Google Shape;30353;p233"/>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4" name="Google Shape;30354;p233"/>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5" name="Google Shape;30355;p233"/>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6" name="Google Shape;30356;p233"/>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7" name="Google Shape;30357;p233"/>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8" name="Google Shape;30358;p233"/>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9" name="Google Shape;30359;p233"/>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0" name="Google Shape;30360;p233"/>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1" name="Google Shape;30361;p233"/>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2" name="Google Shape;30362;p233"/>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3" name="Google Shape;30363;p233"/>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4" name="Google Shape;30364;p233"/>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5" name="Google Shape;30365;p233"/>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6" name="Google Shape;30366;p233"/>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7" name="Google Shape;30367;p233"/>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8" name="Google Shape;30368;p233"/>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9" name="Google Shape;30369;p233"/>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0" name="Google Shape;30370;p233"/>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1" name="Google Shape;30371;p233"/>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2" name="Google Shape;30372;p233"/>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3" name="Google Shape;30373;p233"/>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4" name="Google Shape;30374;p233"/>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5" name="Google Shape;30375;p233"/>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6" name="Google Shape;30376;p233"/>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7" name="Google Shape;30377;p233"/>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8" name="Google Shape;30378;p233"/>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9" name="Google Shape;30379;p233"/>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0" name="Google Shape;30380;p233"/>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1" name="Google Shape;30381;p233"/>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2" name="Google Shape;30382;p233"/>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3" name="Google Shape;30383;p233"/>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4" name="Google Shape;30384;p233"/>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5" name="Google Shape;30385;p233"/>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6" name="Google Shape;30386;p233"/>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7" name="Google Shape;30387;p233"/>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8" name="Google Shape;30388;p233"/>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9" name="Google Shape;30389;p233"/>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0" name="Google Shape;30390;p233"/>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391" name="Google Shape;30391;p233"/>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2" name="Google Shape;30392;p233"/>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3" name="Google Shape;30393;p233"/>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4" name="Google Shape;30394;p233"/>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5" name="Google Shape;30395;p233"/>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6" name="Google Shape;30396;p233"/>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7" name="Google Shape;30397;p233"/>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8" name="Google Shape;30398;p23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0399" name="Google Shape;30399;p233"/>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30400"/>
        <p:cNvGrpSpPr/>
        <p:nvPr/>
      </p:nvGrpSpPr>
      <p:grpSpPr>
        <a:xfrm>
          <a:off x="0" y="0"/>
          <a:ext cx="0" cy="0"/>
          <a:chOff x="0" y="0"/>
          <a:chExt cx="0" cy="0"/>
        </a:xfrm>
      </p:grpSpPr>
      <p:sp>
        <p:nvSpPr>
          <p:cNvPr id="30401" name="Google Shape;30401;p23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0402" name="Google Shape;30402;p234"/>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30403" name="Google Shape;30403;p234"/>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4" name="Google Shape;30404;p234"/>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5" name="Google Shape;30405;p234"/>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406" name="Google Shape;30406;p234"/>
          <p:cNvGrpSpPr/>
          <p:nvPr/>
        </p:nvGrpSpPr>
        <p:grpSpPr>
          <a:xfrm flipH="1">
            <a:off x="6046903" y="4537176"/>
            <a:ext cx="582635" cy="355480"/>
            <a:chOff x="1170428" y="5511318"/>
            <a:chExt cx="3696921" cy="2255586"/>
          </a:xfrm>
        </p:grpSpPr>
        <p:sp>
          <p:nvSpPr>
            <p:cNvPr id="30407" name="Google Shape;30407;p23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8" name="Google Shape;30408;p23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9" name="Google Shape;30409;p23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0" name="Google Shape;30410;p23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1" name="Google Shape;30411;p23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2" name="Google Shape;30412;p23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3" name="Google Shape;30413;p23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4" name="Google Shape;30414;p23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5" name="Google Shape;30415;p23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6" name="Google Shape;30416;p23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7" name="Google Shape;30417;p23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8" name="Google Shape;30418;p23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9" name="Google Shape;30419;p23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0" name="Google Shape;30420;p23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1" name="Google Shape;30421;p23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2" name="Google Shape;30422;p23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3" name="Google Shape;30423;p23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4" name="Google Shape;30424;p23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5" name="Google Shape;30425;p23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6" name="Google Shape;30426;p23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7" name="Google Shape;30427;p23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8" name="Google Shape;30428;p23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9" name="Google Shape;30429;p23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0" name="Google Shape;30430;p23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1" name="Google Shape;30431;p23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2" name="Google Shape;30432;p23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3" name="Google Shape;30433;p23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4" name="Google Shape;30434;p23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5" name="Google Shape;30435;p23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6" name="Google Shape;30436;p23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7" name="Google Shape;30437;p23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8" name="Google Shape;30438;p23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9" name="Google Shape;30439;p23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0" name="Google Shape;30440;p23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1" name="Google Shape;30441;p23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2" name="Google Shape;30442;p23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3" name="Google Shape;30443;p23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4" name="Google Shape;30444;p23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5" name="Google Shape;30445;p23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6" name="Google Shape;30446;p23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7" name="Google Shape;30447;p23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8" name="Google Shape;30448;p23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9" name="Google Shape;30449;p23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0" name="Google Shape;30450;p23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1" name="Google Shape;30451;p23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52" name="Google Shape;30452;p234"/>
          <p:cNvGrpSpPr/>
          <p:nvPr/>
        </p:nvGrpSpPr>
        <p:grpSpPr>
          <a:xfrm flipH="1">
            <a:off x="8430774" y="4517691"/>
            <a:ext cx="763214" cy="394458"/>
            <a:chOff x="4788538" y="2017249"/>
            <a:chExt cx="1752099" cy="905551"/>
          </a:xfrm>
        </p:grpSpPr>
        <p:sp>
          <p:nvSpPr>
            <p:cNvPr id="30453" name="Google Shape;30453;p23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4" name="Google Shape;30454;p23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5" name="Google Shape;30455;p23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6" name="Google Shape;30456;p23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57" name="Google Shape;30457;p234"/>
          <p:cNvGrpSpPr/>
          <p:nvPr/>
        </p:nvGrpSpPr>
        <p:grpSpPr>
          <a:xfrm flipH="1">
            <a:off x="3760424" y="4559115"/>
            <a:ext cx="1457834" cy="355469"/>
            <a:chOff x="3583002" y="6165007"/>
            <a:chExt cx="2948097" cy="718846"/>
          </a:xfrm>
        </p:grpSpPr>
        <p:grpSp>
          <p:nvGrpSpPr>
            <p:cNvPr id="30458" name="Google Shape;30458;p234"/>
            <p:cNvGrpSpPr/>
            <p:nvPr/>
          </p:nvGrpSpPr>
          <p:grpSpPr>
            <a:xfrm>
              <a:off x="3583002" y="6524432"/>
              <a:ext cx="763222" cy="359421"/>
              <a:chOff x="811985" y="3296192"/>
              <a:chExt cx="1330582" cy="626605"/>
            </a:xfrm>
          </p:grpSpPr>
          <p:sp>
            <p:nvSpPr>
              <p:cNvPr id="30459" name="Google Shape;30459;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0" name="Google Shape;30460;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1" name="Google Shape;30461;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2" name="Google Shape;30462;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3" name="Google Shape;30463;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4" name="Google Shape;30464;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5" name="Google Shape;30465;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6" name="Google Shape;30466;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7" name="Google Shape;30467;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8" name="Google Shape;30468;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9" name="Google Shape;30469;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70" name="Google Shape;30470;p234"/>
            <p:cNvGrpSpPr/>
            <p:nvPr/>
          </p:nvGrpSpPr>
          <p:grpSpPr>
            <a:xfrm>
              <a:off x="4055702" y="6524432"/>
              <a:ext cx="763222" cy="359421"/>
              <a:chOff x="811985" y="3296192"/>
              <a:chExt cx="1330582" cy="626605"/>
            </a:xfrm>
          </p:grpSpPr>
          <p:sp>
            <p:nvSpPr>
              <p:cNvPr id="30471" name="Google Shape;30471;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2" name="Google Shape;30472;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3" name="Google Shape;30473;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4" name="Google Shape;30474;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5" name="Google Shape;30475;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6" name="Google Shape;30476;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7" name="Google Shape;30477;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8" name="Google Shape;30478;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9" name="Google Shape;30479;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0" name="Google Shape;30480;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1" name="Google Shape;30481;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82" name="Google Shape;30482;p234"/>
            <p:cNvGrpSpPr/>
            <p:nvPr/>
          </p:nvGrpSpPr>
          <p:grpSpPr>
            <a:xfrm>
              <a:off x="3583002" y="6165007"/>
              <a:ext cx="763222" cy="359421"/>
              <a:chOff x="811985" y="3296192"/>
              <a:chExt cx="1330582" cy="626605"/>
            </a:xfrm>
          </p:grpSpPr>
          <p:sp>
            <p:nvSpPr>
              <p:cNvPr id="30483" name="Google Shape;30483;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4" name="Google Shape;30484;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5" name="Google Shape;30485;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6" name="Google Shape;30486;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7" name="Google Shape;30487;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8" name="Google Shape;30488;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9" name="Google Shape;30489;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0" name="Google Shape;30490;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1" name="Google Shape;30491;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2" name="Google Shape;30492;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3" name="Google Shape;30493;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4" name="Google Shape;30494;p234"/>
            <p:cNvGrpSpPr/>
            <p:nvPr/>
          </p:nvGrpSpPr>
          <p:grpSpPr>
            <a:xfrm>
              <a:off x="4055702" y="6165007"/>
              <a:ext cx="763222" cy="359421"/>
              <a:chOff x="811985" y="3296192"/>
              <a:chExt cx="1330582" cy="626605"/>
            </a:xfrm>
          </p:grpSpPr>
          <p:sp>
            <p:nvSpPr>
              <p:cNvPr id="30495" name="Google Shape;30495;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6" name="Google Shape;30496;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7" name="Google Shape;30497;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8" name="Google Shape;30498;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9" name="Google Shape;30499;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0" name="Google Shape;30500;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1" name="Google Shape;30501;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2" name="Google Shape;30502;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3" name="Google Shape;30503;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4" name="Google Shape;30504;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5" name="Google Shape;30505;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06" name="Google Shape;30506;p234"/>
            <p:cNvGrpSpPr/>
            <p:nvPr/>
          </p:nvGrpSpPr>
          <p:grpSpPr>
            <a:xfrm>
              <a:off x="4531952" y="6524432"/>
              <a:ext cx="763222" cy="359421"/>
              <a:chOff x="811985" y="3296192"/>
              <a:chExt cx="1330582" cy="626605"/>
            </a:xfrm>
          </p:grpSpPr>
          <p:sp>
            <p:nvSpPr>
              <p:cNvPr id="30507" name="Google Shape;30507;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8" name="Google Shape;30508;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9" name="Google Shape;30509;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0" name="Google Shape;30510;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1" name="Google Shape;30511;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2" name="Google Shape;30512;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3" name="Google Shape;30513;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4" name="Google Shape;30514;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5" name="Google Shape;30515;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6" name="Google Shape;30516;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7" name="Google Shape;30517;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18" name="Google Shape;30518;p234"/>
            <p:cNvGrpSpPr/>
            <p:nvPr/>
          </p:nvGrpSpPr>
          <p:grpSpPr>
            <a:xfrm>
              <a:off x="4531952" y="6165007"/>
              <a:ext cx="763222" cy="359421"/>
              <a:chOff x="811985" y="3296192"/>
              <a:chExt cx="1330582" cy="626605"/>
            </a:xfrm>
          </p:grpSpPr>
          <p:sp>
            <p:nvSpPr>
              <p:cNvPr id="30519" name="Google Shape;30519;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0" name="Google Shape;30520;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1" name="Google Shape;30521;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2" name="Google Shape;30522;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3" name="Google Shape;30523;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4" name="Google Shape;30524;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5" name="Google Shape;30525;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6" name="Google Shape;30526;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7" name="Google Shape;30527;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8" name="Google Shape;30528;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9" name="Google Shape;30529;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30" name="Google Shape;30530;p234"/>
            <p:cNvGrpSpPr/>
            <p:nvPr/>
          </p:nvGrpSpPr>
          <p:grpSpPr>
            <a:xfrm>
              <a:off x="5295177" y="6524432"/>
              <a:ext cx="763222" cy="359421"/>
              <a:chOff x="811985" y="3296192"/>
              <a:chExt cx="1330582" cy="626605"/>
            </a:xfrm>
          </p:grpSpPr>
          <p:sp>
            <p:nvSpPr>
              <p:cNvPr id="30531" name="Google Shape;30531;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2" name="Google Shape;30532;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3" name="Google Shape;30533;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4" name="Google Shape;30534;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5" name="Google Shape;30535;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6" name="Google Shape;30536;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7" name="Google Shape;30537;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8" name="Google Shape;30538;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9" name="Google Shape;30539;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0" name="Google Shape;30540;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1" name="Google Shape;30541;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42" name="Google Shape;30542;p234"/>
            <p:cNvGrpSpPr/>
            <p:nvPr/>
          </p:nvGrpSpPr>
          <p:grpSpPr>
            <a:xfrm>
              <a:off x="5767877" y="6524432"/>
              <a:ext cx="763222" cy="359421"/>
              <a:chOff x="811985" y="3296192"/>
              <a:chExt cx="1330582" cy="626605"/>
            </a:xfrm>
          </p:grpSpPr>
          <p:sp>
            <p:nvSpPr>
              <p:cNvPr id="30543" name="Google Shape;30543;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4" name="Google Shape;30544;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5" name="Google Shape;30545;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6" name="Google Shape;30546;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7" name="Google Shape;30547;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8" name="Google Shape;30548;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9" name="Google Shape;30549;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0" name="Google Shape;30550;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1" name="Google Shape;30551;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2" name="Google Shape;30552;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3" name="Google Shape;30553;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54" name="Google Shape;30554;p234"/>
            <p:cNvGrpSpPr/>
            <p:nvPr/>
          </p:nvGrpSpPr>
          <p:grpSpPr>
            <a:xfrm>
              <a:off x="5295177" y="6165007"/>
              <a:ext cx="763222" cy="359421"/>
              <a:chOff x="811985" y="3296192"/>
              <a:chExt cx="1330582" cy="626605"/>
            </a:xfrm>
          </p:grpSpPr>
          <p:sp>
            <p:nvSpPr>
              <p:cNvPr id="30555" name="Google Shape;30555;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6" name="Google Shape;30556;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7" name="Google Shape;30557;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8" name="Google Shape;30558;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9" name="Google Shape;30559;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0" name="Google Shape;30560;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1" name="Google Shape;30561;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2" name="Google Shape;30562;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3" name="Google Shape;30563;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4" name="Google Shape;30564;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5" name="Google Shape;30565;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66" name="Google Shape;30566;p234"/>
            <p:cNvGrpSpPr/>
            <p:nvPr/>
          </p:nvGrpSpPr>
          <p:grpSpPr>
            <a:xfrm>
              <a:off x="5767877" y="6165007"/>
              <a:ext cx="763222" cy="359421"/>
              <a:chOff x="811985" y="3296192"/>
              <a:chExt cx="1330582" cy="626605"/>
            </a:xfrm>
          </p:grpSpPr>
          <p:sp>
            <p:nvSpPr>
              <p:cNvPr id="30567" name="Google Shape;30567;p23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8" name="Google Shape;30568;p23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9" name="Google Shape;30569;p23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0" name="Google Shape;30570;p23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1" name="Google Shape;30571;p23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2" name="Google Shape;30572;p23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3" name="Google Shape;30573;p23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4" name="Google Shape;30574;p23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5" name="Google Shape;30575;p23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6" name="Google Shape;30576;p23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7" name="Google Shape;30577;p23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578" name="Google Shape;30578;p234"/>
          <p:cNvGrpSpPr/>
          <p:nvPr/>
        </p:nvGrpSpPr>
        <p:grpSpPr>
          <a:xfrm flipH="1">
            <a:off x="-928416" y="4517696"/>
            <a:ext cx="2747789" cy="601531"/>
            <a:chOff x="-5289728" y="8265919"/>
            <a:chExt cx="4607292" cy="1008942"/>
          </a:xfrm>
        </p:grpSpPr>
        <p:sp>
          <p:nvSpPr>
            <p:cNvPr id="30579" name="Google Shape;30579;p23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0" name="Google Shape;30580;p23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1" name="Google Shape;30581;p23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2" name="Google Shape;30582;p23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3" name="Google Shape;30583;p23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4" name="Google Shape;30584;p23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5" name="Google Shape;30585;p23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6" name="Google Shape;30586;p23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7" name="Google Shape;30587;p23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8" name="Google Shape;30588;p23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9" name="Google Shape;30589;p23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0" name="Google Shape;30590;p23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591" name="Google Shape;30591;p234"/>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2" name="Google Shape;30592;p234"/>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3" name="Google Shape;30593;p234"/>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4" name="Google Shape;30594;p234"/>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5" name="Google Shape;30595;p234"/>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6" name="Google Shape;30596;p234"/>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7" name="Google Shape;30597;p234"/>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30598"/>
        <p:cNvGrpSpPr/>
        <p:nvPr/>
      </p:nvGrpSpPr>
      <p:grpSpPr>
        <a:xfrm>
          <a:off x="0" y="0"/>
          <a:ext cx="0" cy="0"/>
          <a:chOff x="0" y="0"/>
          <a:chExt cx="0" cy="0"/>
        </a:xfrm>
      </p:grpSpPr>
      <p:sp>
        <p:nvSpPr>
          <p:cNvPr id="30599" name="Google Shape;30599;p23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0600" name="Google Shape;30600;p235"/>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0601" name="Google Shape;30601;p235"/>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0602" name="Google Shape;30602;p235"/>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0603" name="Google Shape;30603;p235"/>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0604" name="Google Shape;30604;p235"/>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0605" name="Google Shape;30605;p235"/>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0606" name="Google Shape;30606;p23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607" name="Google Shape;30607;p235"/>
          <p:cNvGrpSpPr/>
          <p:nvPr/>
        </p:nvGrpSpPr>
        <p:grpSpPr>
          <a:xfrm>
            <a:off x="-24" y="4603991"/>
            <a:ext cx="9144051" cy="1409448"/>
            <a:chOff x="1648300" y="2319100"/>
            <a:chExt cx="1480075" cy="228125"/>
          </a:xfrm>
        </p:grpSpPr>
        <p:sp>
          <p:nvSpPr>
            <p:cNvPr id="30608" name="Google Shape;30608;p23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9" name="Google Shape;30609;p23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0" name="Google Shape;30610;p23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1" name="Google Shape;30611;p23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2" name="Google Shape;30612;p23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13" name="Google Shape;30613;p235"/>
          <p:cNvGrpSpPr/>
          <p:nvPr/>
        </p:nvGrpSpPr>
        <p:grpSpPr>
          <a:xfrm>
            <a:off x="-353677" y="3589186"/>
            <a:ext cx="2783549" cy="1591677"/>
            <a:chOff x="-2150675" y="3642792"/>
            <a:chExt cx="2044472" cy="1169062"/>
          </a:xfrm>
        </p:grpSpPr>
        <p:sp>
          <p:nvSpPr>
            <p:cNvPr id="30614" name="Google Shape;30614;p235"/>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5" name="Google Shape;30615;p235"/>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6" name="Google Shape;30616;p235"/>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7" name="Google Shape;30617;p235"/>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8" name="Google Shape;30618;p235"/>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9" name="Google Shape;30619;p235"/>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0" name="Google Shape;30620;p235"/>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1" name="Google Shape;30621;p235"/>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2" name="Google Shape;30622;p235"/>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3" name="Google Shape;30623;p235"/>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4" name="Google Shape;30624;p235"/>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5" name="Google Shape;30625;p235"/>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6" name="Google Shape;30626;p235"/>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7" name="Google Shape;30627;p235"/>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8" name="Google Shape;30628;p235"/>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9" name="Google Shape;30629;p235"/>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0" name="Google Shape;30630;p235"/>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1" name="Google Shape;30631;p235"/>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2" name="Google Shape;30632;p235"/>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3" name="Google Shape;30633;p235"/>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4" name="Google Shape;30634;p235"/>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5" name="Google Shape;30635;p235"/>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6" name="Google Shape;30636;p235"/>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7" name="Google Shape;30637;p235"/>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8" name="Google Shape;30638;p235"/>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9" name="Google Shape;30639;p235"/>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0" name="Google Shape;30640;p23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1" name="Google Shape;30641;p23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2" name="Google Shape;30642;p23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3" name="Google Shape;30643;p23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4" name="Google Shape;30644;p23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5" name="Google Shape;30645;p235"/>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6" name="Google Shape;30646;p23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7" name="Google Shape;30647;p235"/>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8" name="Google Shape;30648;p235"/>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9" name="Google Shape;30649;p235"/>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0" name="Google Shape;30650;p235"/>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1" name="Google Shape;30651;p235"/>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2" name="Google Shape;30652;p235"/>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3" name="Google Shape;30653;p235"/>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4" name="Google Shape;30654;p235"/>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5" name="Google Shape;30655;p235"/>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6" name="Google Shape;30656;p235"/>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7" name="Google Shape;30657;p235"/>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8" name="Google Shape;30658;p235"/>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9" name="Google Shape;30659;p235"/>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0" name="Google Shape;30660;p235"/>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1" name="Google Shape;30661;p235"/>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2" name="Google Shape;30662;p235"/>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3" name="Google Shape;30663;p235"/>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4" name="Google Shape;30664;p235"/>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5" name="Google Shape;30665;p235"/>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6" name="Google Shape;30666;p235"/>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7" name="Google Shape;30667;p235"/>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8" name="Google Shape;30668;p235"/>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9" name="Google Shape;30669;p235"/>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0" name="Google Shape;30670;p235"/>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1" name="Google Shape;30671;p235"/>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2" name="Google Shape;30672;p235"/>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3" name="Google Shape;30673;p235"/>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4" name="Google Shape;30674;p235"/>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5" name="Google Shape;30675;p235"/>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6" name="Google Shape;30676;p235"/>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7" name="Google Shape;30677;p235"/>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8" name="Google Shape;30678;p235"/>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9" name="Google Shape;30679;p235"/>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0" name="Google Shape;30680;p235"/>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1" name="Google Shape;30681;p235"/>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2" name="Google Shape;30682;p235"/>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3" name="Google Shape;30683;p235"/>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4" name="Google Shape;30684;p235"/>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5" name="Google Shape;30685;p235"/>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6" name="Google Shape;30686;p235"/>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7" name="Google Shape;30687;p235"/>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8" name="Google Shape;30688;p235"/>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9" name="Google Shape;30689;p235"/>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0" name="Google Shape;30690;p235"/>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1" name="Google Shape;30691;p235"/>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2" name="Google Shape;30692;p235"/>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3" name="Google Shape;30693;p235"/>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4" name="Google Shape;30694;p235"/>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5" name="Google Shape;30695;p235"/>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6" name="Google Shape;30696;p235"/>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7" name="Google Shape;30697;p235"/>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8" name="Google Shape;30698;p235"/>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9" name="Google Shape;30699;p235"/>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0" name="Google Shape;30700;p235"/>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1" name="Google Shape;30701;p235"/>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2" name="Google Shape;30702;p235"/>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3" name="Google Shape;30703;p235"/>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4" name="Google Shape;30704;p235"/>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5" name="Google Shape;30705;p235"/>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6" name="Google Shape;30706;p235"/>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7" name="Google Shape;30707;p235"/>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8" name="Google Shape;30708;p235"/>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9" name="Google Shape;30709;p235"/>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0" name="Google Shape;30710;p235"/>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1" name="Google Shape;30711;p235"/>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2" name="Google Shape;30712;p235"/>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3" name="Google Shape;30713;p235"/>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4" name="Google Shape;30714;p235"/>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5" name="Google Shape;30715;p235"/>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6" name="Google Shape;30716;p235"/>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7" name="Google Shape;30717;p235"/>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8" name="Google Shape;30718;p235"/>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9" name="Google Shape;30719;p235"/>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0" name="Google Shape;30720;p235"/>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1" name="Google Shape;30721;p235"/>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2" name="Google Shape;30722;p235"/>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3" name="Google Shape;30723;p235"/>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4" name="Google Shape;30724;p235"/>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5" name="Google Shape;30725;p235"/>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6" name="Google Shape;30726;p235"/>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7" name="Google Shape;30727;p235"/>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8" name="Google Shape;30728;p235"/>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9" name="Google Shape;30729;p235"/>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0" name="Google Shape;30730;p235"/>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1" name="Google Shape;30731;p235"/>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2" name="Google Shape;30732;p235"/>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3" name="Google Shape;30733;p235"/>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4" name="Google Shape;30734;p235"/>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5" name="Google Shape;30735;p235"/>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6" name="Google Shape;30736;p235"/>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7" name="Google Shape;30737;p235"/>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8" name="Google Shape;30738;p235"/>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9" name="Google Shape;30739;p235"/>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0" name="Google Shape;30740;p235"/>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1" name="Google Shape;30741;p235"/>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2" name="Google Shape;30742;p235"/>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3" name="Google Shape;30743;p235"/>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4" name="Google Shape;30744;p235"/>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5" name="Google Shape;30745;p235"/>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6" name="Google Shape;30746;p235"/>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7" name="Google Shape;30747;p235"/>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8" name="Google Shape;30748;p235"/>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9" name="Google Shape;30749;p235"/>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0" name="Google Shape;30750;p235"/>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1" name="Google Shape;30751;p235"/>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2" name="Google Shape;30752;p235"/>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3" name="Google Shape;30753;p235"/>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4" name="Google Shape;30754;p235"/>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5" name="Google Shape;30755;p235"/>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6" name="Google Shape;30756;p235"/>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7" name="Google Shape;30757;p235"/>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8" name="Google Shape;30758;p235"/>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9" name="Google Shape;30759;p235"/>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0" name="Google Shape;30760;p235"/>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1" name="Google Shape;30761;p235"/>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2" name="Google Shape;30762;p235"/>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3" name="Google Shape;30763;p235"/>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4" name="Google Shape;30764;p235"/>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5" name="Google Shape;30765;p235"/>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6" name="Google Shape;30766;p235"/>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7" name="Google Shape;30767;p235"/>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8" name="Google Shape;30768;p235"/>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9" name="Google Shape;30769;p235"/>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0" name="Google Shape;30770;p235"/>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1" name="Google Shape;30771;p235"/>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2" name="Google Shape;30772;p235"/>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3" name="Google Shape;30773;p235"/>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4" name="Google Shape;30774;p235"/>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5" name="Google Shape;30775;p235"/>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6" name="Google Shape;30776;p235"/>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7" name="Google Shape;30777;p235"/>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8" name="Google Shape;30778;p235"/>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9" name="Google Shape;30779;p235"/>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0" name="Google Shape;30780;p235"/>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1" name="Google Shape;30781;p235"/>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2" name="Google Shape;30782;p235"/>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3" name="Google Shape;30783;p235"/>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4" name="Google Shape;30784;p235"/>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5" name="Google Shape;30785;p235"/>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6" name="Google Shape;30786;p235"/>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7" name="Google Shape;30787;p235"/>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8" name="Google Shape;30788;p235"/>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9" name="Google Shape;30789;p235"/>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0" name="Google Shape;30790;p235"/>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1" name="Google Shape;30791;p235"/>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2" name="Google Shape;30792;p235"/>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3" name="Google Shape;30793;p235"/>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4" name="Google Shape;30794;p235"/>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5" name="Google Shape;30795;p235"/>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6" name="Google Shape;30796;p235"/>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7" name="Google Shape;30797;p235"/>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8" name="Google Shape;30798;p235"/>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9" name="Google Shape;30799;p235"/>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0" name="Google Shape;30800;p235"/>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1" name="Google Shape;30801;p235"/>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2" name="Google Shape;30802;p235"/>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3" name="Google Shape;30803;p235"/>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4" name="Google Shape;30804;p235"/>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5" name="Google Shape;30805;p235"/>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6" name="Google Shape;30806;p235"/>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0807" name="Google Shape;30807;p235"/>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8" name="Google Shape;30808;p235"/>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9" name="Google Shape;30809;p235"/>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0" name="Google Shape;30810;p235"/>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1" name="Google Shape;30811;p235"/>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2" name="Google Shape;30812;p235"/>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30813"/>
        <p:cNvGrpSpPr/>
        <p:nvPr/>
      </p:nvGrpSpPr>
      <p:grpSpPr>
        <a:xfrm>
          <a:off x="0" y="0"/>
          <a:ext cx="0" cy="0"/>
          <a:chOff x="0" y="0"/>
          <a:chExt cx="0" cy="0"/>
        </a:xfrm>
      </p:grpSpPr>
      <p:sp>
        <p:nvSpPr>
          <p:cNvPr id="30814" name="Google Shape;30814;p23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0815" name="Google Shape;30815;p236"/>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0816" name="Google Shape;30816;p236"/>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0817" name="Google Shape;30817;p236"/>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0818" name="Google Shape;30818;p236"/>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0819" name="Google Shape;30819;p236"/>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0820" name="Google Shape;30820;p236"/>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0821" name="Google Shape;30821;p236"/>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0822" name="Google Shape;30822;p236"/>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0823" name="Google Shape;30823;p236"/>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4" name="Google Shape;30824;p236"/>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5" name="Google Shape;30825;p236"/>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826" name="Google Shape;30826;p236"/>
          <p:cNvGrpSpPr/>
          <p:nvPr/>
        </p:nvGrpSpPr>
        <p:grpSpPr>
          <a:xfrm>
            <a:off x="1091091" y="4639051"/>
            <a:ext cx="582635" cy="355480"/>
            <a:chOff x="1170428" y="5511318"/>
            <a:chExt cx="3696921" cy="2255586"/>
          </a:xfrm>
        </p:grpSpPr>
        <p:sp>
          <p:nvSpPr>
            <p:cNvPr id="30827" name="Google Shape;30827;p23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8" name="Google Shape;30828;p23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9" name="Google Shape;30829;p23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0" name="Google Shape;30830;p23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1" name="Google Shape;30831;p23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2" name="Google Shape;30832;p23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3" name="Google Shape;30833;p23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4" name="Google Shape;30834;p23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5" name="Google Shape;30835;p23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6" name="Google Shape;30836;p23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7" name="Google Shape;30837;p23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8" name="Google Shape;30838;p23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9" name="Google Shape;30839;p23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0" name="Google Shape;30840;p23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1" name="Google Shape;30841;p23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2" name="Google Shape;30842;p23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3" name="Google Shape;30843;p23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4" name="Google Shape;30844;p23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5" name="Google Shape;30845;p23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6" name="Google Shape;30846;p23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7" name="Google Shape;30847;p23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8" name="Google Shape;30848;p23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9" name="Google Shape;30849;p23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0" name="Google Shape;30850;p23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1" name="Google Shape;30851;p23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2" name="Google Shape;30852;p23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3" name="Google Shape;30853;p23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4" name="Google Shape;30854;p23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5" name="Google Shape;30855;p23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6" name="Google Shape;30856;p23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7" name="Google Shape;30857;p23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8" name="Google Shape;30858;p23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9" name="Google Shape;30859;p23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0" name="Google Shape;30860;p23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1" name="Google Shape;30861;p23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2" name="Google Shape;30862;p23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3" name="Google Shape;30863;p23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4" name="Google Shape;30864;p23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5" name="Google Shape;30865;p23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6" name="Google Shape;30866;p23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7" name="Google Shape;30867;p23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8" name="Google Shape;30868;p23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9" name="Google Shape;30869;p23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0" name="Google Shape;30870;p23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1" name="Google Shape;30871;p23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72" name="Google Shape;30872;p236"/>
          <p:cNvGrpSpPr/>
          <p:nvPr/>
        </p:nvGrpSpPr>
        <p:grpSpPr>
          <a:xfrm>
            <a:off x="2" y="4546179"/>
            <a:ext cx="763214" cy="394458"/>
            <a:chOff x="4788538" y="2017249"/>
            <a:chExt cx="1752099" cy="905551"/>
          </a:xfrm>
        </p:grpSpPr>
        <p:sp>
          <p:nvSpPr>
            <p:cNvPr id="30873" name="Google Shape;30873;p23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4" name="Google Shape;30874;p23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5" name="Google Shape;30875;p23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6" name="Google Shape;30876;p23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77" name="Google Shape;30877;p236"/>
          <p:cNvGrpSpPr/>
          <p:nvPr/>
        </p:nvGrpSpPr>
        <p:grpSpPr>
          <a:xfrm>
            <a:off x="3843083" y="4639052"/>
            <a:ext cx="1457834" cy="355469"/>
            <a:chOff x="3583002" y="6165007"/>
            <a:chExt cx="2948097" cy="718846"/>
          </a:xfrm>
        </p:grpSpPr>
        <p:grpSp>
          <p:nvGrpSpPr>
            <p:cNvPr id="30878" name="Google Shape;30878;p236"/>
            <p:cNvGrpSpPr/>
            <p:nvPr/>
          </p:nvGrpSpPr>
          <p:grpSpPr>
            <a:xfrm>
              <a:off x="3583002" y="6524432"/>
              <a:ext cx="763222" cy="359421"/>
              <a:chOff x="811985" y="3296192"/>
              <a:chExt cx="1330582" cy="626605"/>
            </a:xfrm>
          </p:grpSpPr>
          <p:sp>
            <p:nvSpPr>
              <p:cNvPr id="30879" name="Google Shape;30879;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0" name="Google Shape;30880;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1" name="Google Shape;30881;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2" name="Google Shape;30882;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3" name="Google Shape;30883;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4" name="Google Shape;30884;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5" name="Google Shape;30885;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6" name="Google Shape;30886;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7" name="Google Shape;30887;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8" name="Google Shape;30888;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9" name="Google Shape;30889;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890" name="Google Shape;30890;p236"/>
            <p:cNvGrpSpPr/>
            <p:nvPr/>
          </p:nvGrpSpPr>
          <p:grpSpPr>
            <a:xfrm>
              <a:off x="4055702" y="6524432"/>
              <a:ext cx="763222" cy="359421"/>
              <a:chOff x="811985" y="3296192"/>
              <a:chExt cx="1330582" cy="626605"/>
            </a:xfrm>
          </p:grpSpPr>
          <p:sp>
            <p:nvSpPr>
              <p:cNvPr id="30891" name="Google Shape;30891;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2" name="Google Shape;30892;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3" name="Google Shape;30893;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4" name="Google Shape;30894;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5" name="Google Shape;30895;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6" name="Google Shape;30896;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7" name="Google Shape;30897;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8" name="Google Shape;30898;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9" name="Google Shape;30899;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0" name="Google Shape;30900;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1" name="Google Shape;30901;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02" name="Google Shape;30902;p236"/>
            <p:cNvGrpSpPr/>
            <p:nvPr/>
          </p:nvGrpSpPr>
          <p:grpSpPr>
            <a:xfrm>
              <a:off x="3583002" y="6165007"/>
              <a:ext cx="763222" cy="359421"/>
              <a:chOff x="811985" y="3296192"/>
              <a:chExt cx="1330582" cy="626605"/>
            </a:xfrm>
          </p:grpSpPr>
          <p:sp>
            <p:nvSpPr>
              <p:cNvPr id="30903" name="Google Shape;30903;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4" name="Google Shape;30904;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5" name="Google Shape;30905;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6" name="Google Shape;30906;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7" name="Google Shape;30907;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8" name="Google Shape;30908;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9" name="Google Shape;30909;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0" name="Google Shape;30910;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1" name="Google Shape;30911;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2" name="Google Shape;30912;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3" name="Google Shape;30913;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14" name="Google Shape;30914;p236"/>
            <p:cNvGrpSpPr/>
            <p:nvPr/>
          </p:nvGrpSpPr>
          <p:grpSpPr>
            <a:xfrm>
              <a:off x="4055702" y="6165007"/>
              <a:ext cx="763222" cy="359421"/>
              <a:chOff x="811985" y="3296192"/>
              <a:chExt cx="1330582" cy="626605"/>
            </a:xfrm>
          </p:grpSpPr>
          <p:sp>
            <p:nvSpPr>
              <p:cNvPr id="30915" name="Google Shape;30915;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6" name="Google Shape;30916;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7" name="Google Shape;30917;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8" name="Google Shape;30918;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9" name="Google Shape;30919;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0" name="Google Shape;30920;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1" name="Google Shape;30921;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2" name="Google Shape;30922;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3" name="Google Shape;30923;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4" name="Google Shape;30924;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5" name="Google Shape;30925;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26" name="Google Shape;30926;p236"/>
            <p:cNvGrpSpPr/>
            <p:nvPr/>
          </p:nvGrpSpPr>
          <p:grpSpPr>
            <a:xfrm>
              <a:off x="4531952" y="6524432"/>
              <a:ext cx="763222" cy="359421"/>
              <a:chOff x="811985" y="3296192"/>
              <a:chExt cx="1330582" cy="626605"/>
            </a:xfrm>
          </p:grpSpPr>
          <p:sp>
            <p:nvSpPr>
              <p:cNvPr id="30927" name="Google Shape;30927;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8" name="Google Shape;30928;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9" name="Google Shape;30929;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0" name="Google Shape;30930;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1" name="Google Shape;30931;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2" name="Google Shape;30932;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3" name="Google Shape;30933;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4" name="Google Shape;30934;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5" name="Google Shape;30935;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6" name="Google Shape;30936;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7" name="Google Shape;30937;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38" name="Google Shape;30938;p236"/>
            <p:cNvGrpSpPr/>
            <p:nvPr/>
          </p:nvGrpSpPr>
          <p:grpSpPr>
            <a:xfrm>
              <a:off x="4531952" y="6165007"/>
              <a:ext cx="763222" cy="359421"/>
              <a:chOff x="811985" y="3296192"/>
              <a:chExt cx="1330582" cy="626605"/>
            </a:xfrm>
          </p:grpSpPr>
          <p:sp>
            <p:nvSpPr>
              <p:cNvPr id="30939" name="Google Shape;30939;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0" name="Google Shape;30940;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1" name="Google Shape;30941;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2" name="Google Shape;30942;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3" name="Google Shape;30943;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4" name="Google Shape;30944;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5" name="Google Shape;30945;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6" name="Google Shape;30946;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7" name="Google Shape;30947;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8" name="Google Shape;30948;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9" name="Google Shape;30949;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50" name="Google Shape;30950;p236"/>
            <p:cNvGrpSpPr/>
            <p:nvPr/>
          </p:nvGrpSpPr>
          <p:grpSpPr>
            <a:xfrm>
              <a:off x="5295177" y="6524432"/>
              <a:ext cx="763222" cy="359421"/>
              <a:chOff x="811985" y="3296192"/>
              <a:chExt cx="1330582" cy="626605"/>
            </a:xfrm>
          </p:grpSpPr>
          <p:sp>
            <p:nvSpPr>
              <p:cNvPr id="30951" name="Google Shape;30951;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2" name="Google Shape;30952;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3" name="Google Shape;30953;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4" name="Google Shape;30954;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5" name="Google Shape;30955;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6" name="Google Shape;30956;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7" name="Google Shape;30957;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8" name="Google Shape;30958;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9" name="Google Shape;30959;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0" name="Google Shape;30960;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1" name="Google Shape;30961;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62" name="Google Shape;30962;p236"/>
            <p:cNvGrpSpPr/>
            <p:nvPr/>
          </p:nvGrpSpPr>
          <p:grpSpPr>
            <a:xfrm>
              <a:off x="5767877" y="6524432"/>
              <a:ext cx="763222" cy="359421"/>
              <a:chOff x="811985" y="3296192"/>
              <a:chExt cx="1330582" cy="626605"/>
            </a:xfrm>
          </p:grpSpPr>
          <p:sp>
            <p:nvSpPr>
              <p:cNvPr id="30963" name="Google Shape;30963;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4" name="Google Shape;30964;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5" name="Google Shape;30965;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6" name="Google Shape;30966;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7" name="Google Shape;30967;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8" name="Google Shape;30968;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9" name="Google Shape;30969;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0" name="Google Shape;30970;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1" name="Google Shape;30971;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2" name="Google Shape;30972;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3" name="Google Shape;30973;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74" name="Google Shape;30974;p236"/>
            <p:cNvGrpSpPr/>
            <p:nvPr/>
          </p:nvGrpSpPr>
          <p:grpSpPr>
            <a:xfrm>
              <a:off x="5295177" y="6165007"/>
              <a:ext cx="763222" cy="359421"/>
              <a:chOff x="811985" y="3296192"/>
              <a:chExt cx="1330582" cy="626605"/>
            </a:xfrm>
          </p:grpSpPr>
          <p:sp>
            <p:nvSpPr>
              <p:cNvPr id="30975" name="Google Shape;30975;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6" name="Google Shape;30976;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7" name="Google Shape;30977;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8" name="Google Shape;30978;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9" name="Google Shape;30979;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0" name="Google Shape;30980;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1" name="Google Shape;30981;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2" name="Google Shape;30982;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3" name="Google Shape;30983;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4" name="Google Shape;30984;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5" name="Google Shape;30985;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86" name="Google Shape;30986;p236"/>
            <p:cNvGrpSpPr/>
            <p:nvPr/>
          </p:nvGrpSpPr>
          <p:grpSpPr>
            <a:xfrm>
              <a:off x="5767877" y="6165007"/>
              <a:ext cx="763222" cy="359421"/>
              <a:chOff x="811985" y="3296192"/>
              <a:chExt cx="1330582" cy="626605"/>
            </a:xfrm>
          </p:grpSpPr>
          <p:sp>
            <p:nvSpPr>
              <p:cNvPr id="30987" name="Google Shape;30987;p23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8" name="Google Shape;30988;p23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9" name="Google Shape;30989;p23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0" name="Google Shape;30990;p23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1" name="Google Shape;30991;p23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2" name="Google Shape;30992;p23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3" name="Google Shape;30993;p23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4" name="Google Shape;30994;p23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5" name="Google Shape;30995;p23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6" name="Google Shape;30996;p23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7" name="Google Shape;30997;p23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0998" name="Google Shape;30998;p236"/>
          <p:cNvGrpSpPr/>
          <p:nvPr/>
        </p:nvGrpSpPr>
        <p:grpSpPr>
          <a:xfrm>
            <a:off x="7485518" y="4597634"/>
            <a:ext cx="2747789" cy="601531"/>
            <a:chOff x="-5289728" y="8265919"/>
            <a:chExt cx="4607292" cy="1008942"/>
          </a:xfrm>
        </p:grpSpPr>
        <p:sp>
          <p:nvSpPr>
            <p:cNvPr id="30999" name="Google Shape;30999;p236"/>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0" name="Google Shape;31000;p236"/>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1" name="Google Shape;31001;p236"/>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2" name="Google Shape;31002;p236"/>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3" name="Google Shape;31003;p23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4" name="Google Shape;31004;p236"/>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5" name="Google Shape;31005;p236"/>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6" name="Google Shape;31006;p236"/>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7" name="Google Shape;31007;p236"/>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8" name="Google Shape;31008;p236"/>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9" name="Google Shape;31009;p236"/>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0" name="Google Shape;31010;p23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011" name="Google Shape;31011;p236"/>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2" name="Google Shape;31012;p236"/>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3" name="Google Shape;31013;p236"/>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4" name="Google Shape;31014;p236"/>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5" name="Google Shape;31015;p236"/>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6" name="Google Shape;31016;p236"/>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7" name="Google Shape;31017;p236"/>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31018"/>
        <p:cNvGrpSpPr/>
        <p:nvPr/>
      </p:nvGrpSpPr>
      <p:grpSpPr>
        <a:xfrm>
          <a:off x="0" y="0"/>
          <a:ext cx="0" cy="0"/>
          <a:chOff x="0" y="0"/>
          <a:chExt cx="0" cy="0"/>
        </a:xfrm>
      </p:grpSpPr>
      <p:sp>
        <p:nvSpPr>
          <p:cNvPr id="31019" name="Google Shape;31019;p237"/>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0" name="Google Shape;31020;p237"/>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1" name="Google Shape;31021;p237"/>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2" name="Google Shape;31022;p237"/>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3" name="Google Shape;31023;p237"/>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4" name="Google Shape;31024;p237"/>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5" name="Google Shape;31025;p237"/>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6" name="Google Shape;31026;p237"/>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7" name="Google Shape;31027;p2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1028" name="Google Shape;31028;p237"/>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1029" name="Google Shape;31029;p237"/>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1030" name="Google Shape;31030;p237"/>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1031" name="Google Shape;31031;p237"/>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1032" name="Google Shape;31032;p237"/>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1033" name="Google Shape;31033;p237"/>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1034" name="Google Shape;31034;p237"/>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035" name="Google Shape;31035;p237"/>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036" name="Google Shape;31036;p237"/>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037" name="Google Shape;31037;p237"/>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038" name="Google Shape;31038;p237"/>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039" name="Google Shape;31039;p237"/>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1040" name="Google Shape;31040;p23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41" name="Google Shape;31041;p237"/>
          <p:cNvGrpSpPr/>
          <p:nvPr/>
        </p:nvGrpSpPr>
        <p:grpSpPr>
          <a:xfrm>
            <a:off x="-24" y="4603991"/>
            <a:ext cx="9144051" cy="1409448"/>
            <a:chOff x="1648300" y="2319100"/>
            <a:chExt cx="1480075" cy="228125"/>
          </a:xfrm>
        </p:grpSpPr>
        <p:sp>
          <p:nvSpPr>
            <p:cNvPr id="31042" name="Google Shape;31042;p23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3" name="Google Shape;31043;p23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4" name="Google Shape;31044;p23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5" name="Google Shape;31045;p23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6" name="Google Shape;31046;p23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31047"/>
        <p:cNvGrpSpPr/>
        <p:nvPr/>
      </p:nvGrpSpPr>
      <p:grpSpPr>
        <a:xfrm>
          <a:off x="0" y="0"/>
          <a:ext cx="0" cy="0"/>
          <a:chOff x="0" y="0"/>
          <a:chExt cx="0" cy="0"/>
        </a:xfrm>
      </p:grpSpPr>
      <p:sp>
        <p:nvSpPr>
          <p:cNvPr id="31048" name="Google Shape;31048;p238"/>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1049" name="Google Shape;31049;p238"/>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1050" name="Google Shape;31050;p238"/>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31051" name="Google Shape;31051;p238"/>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2" name="Google Shape;31052;p238"/>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3" name="Google Shape;31053;p238"/>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54" name="Google Shape;31054;p238"/>
          <p:cNvGrpSpPr/>
          <p:nvPr/>
        </p:nvGrpSpPr>
        <p:grpSpPr>
          <a:xfrm flipH="1">
            <a:off x="-785500" y="3565427"/>
            <a:ext cx="2579015" cy="1381242"/>
            <a:chOff x="7264851" y="3565427"/>
            <a:chExt cx="2579015" cy="1381242"/>
          </a:xfrm>
        </p:grpSpPr>
        <p:grpSp>
          <p:nvGrpSpPr>
            <p:cNvPr id="31055" name="Google Shape;31055;p238"/>
            <p:cNvGrpSpPr/>
            <p:nvPr/>
          </p:nvGrpSpPr>
          <p:grpSpPr>
            <a:xfrm flipH="1">
              <a:off x="7264851" y="3565427"/>
              <a:ext cx="1613386" cy="1002334"/>
              <a:chOff x="7066048" y="5880595"/>
              <a:chExt cx="1977916" cy="1228802"/>
            </a:xfrm>
          </p:grpSpPr>
          <p:sp>
            <p:nvSpPr>
              <p:cNvPr id="31056" name="Google Shape;31056;p238"/>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7" name="Google Shape;31057;p238"/>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8" name="Google Shape;31058;p238"/>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9" name="Google Shape;31059;p238"/>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0" name="Google Shape;31060;p238"/>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1" name="Google Shape;31061;p238"/>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2" name="Google Shape;31062;p238"/>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3" name="Google Shape;31063;p238"/>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4" name="Google Shape;31064;p238"/>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5" name="Google Shape;31065;p238"/>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6" name="Google Shape;31066;p238"/>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7" name="Google Shape;31067;p238"/>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8" name="Google Shape;31068;p238"/>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069" name="Google Shape;31069;p238"/>
              <p:cNvGrpSpPr/>
              <p:nvPr/>
            </p:nvGrpSpPr>
            <p:grpSpPr>
              <a:xfrm>
                <a:off x="8345142" y="6766420"/>
                <a:ext cx="698822" cy="329093"/>
                <a:chOff x="811985" y="3296192"/>
                <a:chExt cx="1330582" cy="626605"/>
              </a:xfrm>
            </p:grpSpPr>
            <p:sp>
              <p:nvSpPr>
                <p:cNvPr id="31070" name="Google Shape;31070;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1" name="Google Shape;31071;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2" name="Google Shape;31072;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3" name="Google Shape;31073;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4" name="Google Shape;31074;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5" name="Google Shape;31075;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6" name="Google Shape;31076;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7" name="Google Shape;31077;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8" name="Google Shape;31078;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9" name="Google Shape;31079;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0" name="Google Shape;31080;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081" name="Google Shape;31081;p238"/>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2" name="Google Shape;31082;p238"/>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3" name="Google Shape;31083;p238"/>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4" name="Google Shape;31084;p238"/>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5" name="Google Shape;31085;p238"/>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6" name="Google Shape;31086;p238"/>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7" name="Google Shape;31087;p238"/>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8" name="Google Shape;31088;p238"/>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9" name="Google Shape;31089;p238"/>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0" name="Google Shape;31090;p238"/>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1" name="Google Shape;31091;p238"/>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2" name="Google Shape;31092;p238"/>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93" name="Google Shape;31093;p238"/>
          <p:cNvGrpSpPr/>
          <p:nvPr/>
        </p:nvGrpSpPr>
        <p:grpSpPr>
          <a:xfrm flipH="1">
            <a:off x="7350482" y="4045248"/>
            <a:ext cx="2464609" cy="901434"/>
            <a:chOff x="127" y="3525732"/>
            <a:chExt cx="2948097" cy="1078271"/>
          </a:xfrm>
        </p:grpSpPr>
        <p:grpSp>
          <p:nvGrpSpPr>
            <p:cNvPr id="31094" name="Google Shape;31094;p238"/>
            <p:cNvGrpSpPr/>
            <p:nvPr/>
          </p:nvGrpSpPr>
          <p:grpSpPr>
            <a:xfrm flipH="1">
              <a:off x="2185002" y="4244582"/>
              <a:ext cx="763222" cy="359421"/>
              <a:chOff x="811985" y="3296192"/>
              <a:chExt cx="1330582" cy="626605"/>
            </a:xfrm>
          </p:grpSpPr>
          <p:sp>
            <p:nvSpPr>
              <p:cNvPr id="31095" name="Google Shape;31095;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6" name="Google Shape;31096;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7" name="Google Shape;31097;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8" name="Google Shape;31098;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9" name="Google Shape;31099;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0" name="Google Shape;31100;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1" name="Google Shape;31101;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2" name="Google Shape;31102;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3" name="Google Shape;31103;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4" name="Google Shape;31104;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5" name="Google Shape;31105;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06" name="Google Shape;31106;p238"/>
            <p:cNvGrpSpPr/>
            <p:nvPr/>
          </p:nvGrpSpPr>
          <p:grpSpPr>
            <a:xfrm flipH="1">
              <a:off x="1712302" y="4244582"/>
              <a:ext cx="763222" cy="359421"/>
              <a:chOff x="811985" y="3296192"/>
              <a:chExt cx="1330582" cy="626605"/>
            </a:xfrm>
          </p:grpSpPr>
          <p:sp>
            <p:nvSpPr>
              <p:cNvPr id="31107" name="Google Shape;31107;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8" name="Google Shape;31108;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9" name="Google Shape;31109;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0" name="Google Shape;31110;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1" name="Google Shape;31111;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2" name="Google Shape;31112;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3" name="Google Shape;31113;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4" name="Google Shape;31114;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5" name="Google Shape;31115;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6" name="Google Shape;31116;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7" name="Google Shape;31117;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18" name="Google Shape;31118;p238"/>
            <p:cNvGrpSpPr/>
            <p:nvPr/>
          </p:nvGrpSpPr>
          <p:grpSpPr>
            <a:xfrm flipH="1">
              <a:off x="1712302" y="3885157"/>
              <a:ext cx="763222" cy="359421"/>
              <a:chOff x="811985" y="3296192"/>
              <a:chExt cx="1330582" cy="626605"/>
            </a:xfrm>
          </p:grpSpPr>
          <p:sp>
            <p:nvSpPr>
              <p:cNvPr id="31119" name="Google Shape;31119;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0" name="Google Shape;31120;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1" name="Google Shape;31121;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2" name="Google Shape;31122;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3" name="Google Shape;31123;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4" name="Google Shape;31124;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5" name="Google Shape;31125;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6" name="Google Shape;31126;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7" name="Google Shape;31127;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8" name="Google Shape;31128;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9" name="Google Shape;31129;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30" name="Google Shape;31130;p238"/>
            <p:cNvGrpSpPr/>
            <p:nvPr/>
          </p:nvGrpSpPr>
          <p:grpSpPr>
            <a:xfrm flipH="1">
              <a:off x="1236052" y="4244582"/>
              <a:ext cx="763222" cy="359421"/>
              <a:chOff x="811985" y="3296192"/>
              <a:chExt cx="1330582" cy="626605"/>
            </a:xfrm>
          </p:grpSpPr>
          <p:sp>
            <p:nvSpPr>
              <p:cNvPr id="31131" name="Google Shape;31131;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2" name="Google Shape;31132;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3" name="Google Shape;31133;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4" name="Google Shape;31134;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5" name="Google Shape;31135;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6" name="Google Shape;31136;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7" name="Google Shape;31137;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8" name="Google Shape;31138;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9" name="Google Shape;31139;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0" name="Google Shape;31140;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1" name="Google Shape;31141;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42" name="Google Shape;31142;p238"/>
            <p:cNvGrpSpPr/>
            <p:nvPr/>
          </p:nvGrpSpPr>
          <p:grpSpPr>
            <a:xfrm flipH="1">
              <a:off x="1236052" y="3885157"/>
              <a:ext cx="763222" cy="359421"/>
              <a:chOff x="811985" y="3296192"/>
              <a:chExt cx="1330582" cy="626605"/>
            </a:xfrm>
          </p:grpSpPr>
          <p:sp>
            <p:nvSpPr>
              <p:cNvPr id="31143" name="Google Shape;31143;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4" name="Google Shape;31144;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5" name="Google Shape;31145;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6" name="Google Shape;31146;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7" name="Google Shape;31147;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8" name="Google Shape;31148;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9" name="Google Shape;31149;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0" name="Google Shape;31150;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1" name="Google Shape;31151;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2" name="Google Shape;31152;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3" name="Google Shape;31153;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54" name="Google Shape;31154;p238"/>
            <p:cNvGrpSpPr/>
            <p:nvPr/>
          </p:nvGrpSpPr>
          <p:grpSpPr>
            <a:xfrm flipH="1">
              <a:off x="472827" y="4244582"/>
              <a:ext cx="763222" cy="359421"/>
              <a:chOff x="811985" y="3296192"/>
              <a:chExt cx="1330582" cy="626605"/>
            </a:xfrm>
          </p:grpSpPr>
          <p:sp>
            <p:nvSpPr>
              <p:cNvPr id="31155" name="Google Shape;31155;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6" name="Google Shape;31156;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7" name="Google Shape;31157;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8" name="Google Shape;31158;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9" name="Google Shape;31159;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0" name="Google Shape;31160;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1" name="Google Shape;31161;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2" name="Google Shape;31162;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3" name="Google Shape;31163;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4" name="Google Shape;31164;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5" name="Google Shape;31165;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66" name="Google Shape;31166;p238"/>
            <p:cNvGrpSpPr/>
            <p:nvPr/>
          </p:nvGrpSpPr>
          <p:grpSpPr>
            <a:xfrm flipH="1">
              <a:off x="472827" y="3885157"/>
              <a:ext cx="763222" cy="359421"/>
              <a:chOff x="811985" y="3296192"/>
              <a:chExt cx="1330582" cy="626605"/>
            </a:xfrm>
          </p:grpSpPr>
          <p:sp>
            <p:nvSpPr>
              <p:cNvPr id="31167" name="Google Shape;31167;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8" name="Google Shape;31168;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9" name="Google Shape;31169;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0" name="Google Shape;31170;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1" name="Google Shape;31171;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2" name="Google Shape;31172;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3" name="Google Shape;31173;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4" name="Google Shape;31174;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5" name="Google Shape;31175;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6" name="Google Shape;31176;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7" name="Google Shape;31177;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78" name="Google Shape;31178;p238"/>
            <p:cNvGrpSpPr/>
            <p:nvPr/>
          </p:nvGrpSpPr>
          <p:grpSpPr>
            <a:xfrm flipH="1">
              <a:off x="127" y="4244582"/>
              <a:ext cx="763222" cy="359421"/>
              <a:chOff x="811985" y="3296192"/>
              <a:chExt cx="1330582" cy="626605"/>
            </a:xfrm>
          </p:grpSpPr>
          <p:sp>
            <p:nvSpPr>
              <p:cNvPr id="31179" name="Google Shape;31179;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0" name="Google Shape;31180;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1" name="Google Shape;31181;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2" name="Google Shape;31182;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3" name="Google Shape;31183;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4" name="Google Shape;31184;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5" name="Google Shape;31185;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6" name="Google Shape;31186;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7" name="Google Shape;31187;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8" name="Google Shape;31188;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9" name="Google Shape;31189;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90" name="Google Shape;31190;p238"/>
            <p:cNvGrpSpPr/>
            <p:nvPr/>
          </p:nvGrpSpPr>
          <p:grpSpPr>
            <a:xfrm flipH="1">
              <a:off x="1236052" y="3525732"/>
              <a:ext cx="763222" cy="359421"/>
              <a:chOff x="811985" y="3296192"/>
              <a:chExt cx="1330582" cy="626605"/>
            </a:xfrm>
          </p:grpSpPr>
          <p:sp>
            <p:nvSpPr>
              <p:cNvPr id="31191" name="Google Shape;31191;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2" name="Google Shape;31192;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3" name="Google Shape;31193;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4" name="Google Shape;31194;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5" name="Google Shape;31195;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6" name="Google Shape;31196;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7" name="Google Shape;31197;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8" name="Google Shape;31198;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9" name="Google Shape;31199;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0" name="Google Shape;31200;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1" name="Google Shape;31201;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02" name="Google Shape;31202;p238"/>
            <p:cNvGrpSpPr/>
            <p:nvPr/>
          </p:nvGrpSpPr>
          <p:grpSpPr>
            <a:xfrm flipH="1">
              <a:off x="472827" y="3525732"/>
              <a:ext cx="763222" cy="359421"/>
              <a:chOff x="811985" y="3296192"/>
              <a:chExt cx="1330582" cy="626605"/>
            </a:xfrm>
          </p:grpSpPr>
          <p:sp>
            <p:nvSpPr>
              <p:cNvPr id="31203" name="Google Shape;31203;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4" name="Google Shape;31204;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5" name="Google Shape;31205;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6" name="Google Shape;31206;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7" name="Google Shape;31207;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8" name="Google Shape;31208;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9" name="Google Shape;31209;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0" name="Google Shape;31210;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1" name="Google Shape;31211;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2" name="Google Shape;31212;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3" name="Google Shape;31213;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14" name="Google Shape;31214;p238"/>
            <p:cNvGrpSpPr/>
            <p:nvPr/>
          </p:nvGrpSpPr>
          <p:grpSpPr>
            <a:xfrm flipH="1">
              <a:off x="127" y="3885157"/>
              <a:ext cx="763222" cy="359421"/>
              <a:chOff x="811985" y="3296192"/>
              <a:chExt cx="1330582" cy="626605"/>
            </a:xfrm>
          </p:grpSpPr>
          <p:sp>
            <p:nvSpPr>
              <p:cNvPr id="31215" name="Google Shape;31215;p23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6" name="Google Shape;31216;p23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7" name="Google Shape;31217;p23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8" name="Google Shape;31218;p23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9" name="Google Shape;31219;p23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0" name="Google Shape;31220;p23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1" name="Google Shape;31221;p23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2" name="Google Shape;31222;p23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3" name="Google Shape;31223;p23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4" name="Google Shape;31224;p23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5" name="Google Shape;31225;p23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226" name="Google Shape;31226;p238"/>
          <p:cNvGrpSpPr/>
          <p:nvPr/>
        </p:nvGrpSpPr>
        <p:grpSpPr>
          <a:xfrm>
            <a:off x="6286795" y="4524099"/>
            <a:ext cx="814801" cy="497131"/>
            <a:chOff x="1170428" y="5511318"/>
            <a:chExt cx="3696921" cy="2255586"/>
          </a:xfrm>
        </p:grpSpPr>
        <p:sp>
          <p:nvSpPr>
            <p:cNvPr id="31227" name="Google Shape;31227;p23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8" name="Google Shape;31228;p23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9" name="Google Shape;31229;p23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0" name="Google Shape;31230;p23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1" name="Google Shape;31231;p23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2" name="Google Shape;31232;p23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3" name="Google Shape;31233;p23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4" name="Google Shape;31234;p23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5" name="Google Shape;31235;p23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6" name="Google Shape;31236;p23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7" name="Google Shape;31237;p23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8" name="Google Shape;31238;p23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9" name="Google Shape;31239;p23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0" name="Google Shape;31240;p23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1" name="Google Shape;31241;p23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2" name="Google Shape;31242;p23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3" name="Google Shape;31243;p23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4" name="Google Shape;31244;p23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5" name="Google Shape;31245;p23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6" name="Google Shape;31246;p23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7" name="Google Shape;31247;p23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8" name="Google Shape;31248;p23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9" name="Google Shape;31249;p23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0" name="Google Shape;31250;p23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1" name="Google Shape;31251;p23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2" name="Google Shape;31252;p23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3" name="Google Shape;31253;p23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4" name="Google Shape;31254;p23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5" name="Google Shape;31255;p23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6" name="Google Shape;31256;p23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7" name="Google Shape;31257;p23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8" name="Google Shape;31258;p23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9" name="Google Shape;31259;p23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0" name="Google Shape;31260;p23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1" name="Google Shape;31261;p23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2" name="Google Shape;31262;p23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3" name="Google Shape;31263;p23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4" name="Google Shape;31264;p23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5" name="Google Shape;31265;p23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6" name="Google Shape;31266;p23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7" name="Google Shape;31267;p23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8" name="Google Shape;31268;p23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9" name="Google Shape;31269;p23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0" name="Google Shape;31270;p23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1" name="Google Shape;31271;p23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72" name="Google Shape;31272;p238"/>
          <p:cNvGrpSpPr/>
          <p:nvPr/>
        </p:nvGrpSpPr>
        <p:grpSpPr>
          <a:xfrm flipH="1">
            <a:off x="2204470" y="4449549"/>
            <a:ext cx="814801" cy="497131"/>
            <a:chOff x="1170428" y="5511318"/>
            <a:chExt cx="3696921" cy="2255586"/>
          </a:xfrm>
        </p:grpSpPr>
        <p:sp>
          <p:nvSpPr>
            <p:cNvPr id="31273" name="Google Shape;31273;p23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4" name="Google Shape;31274;p23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5" name="Google Shape;31275;p23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6" name="Google Shape;31276;p23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7" name="Google Shape;31277;p23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8" name="Google Shape;31278;p23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9" name="Google Shape;31279;p23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0" name="Google Shape;31280;p23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1" name="Google Shape;31281;p23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2" name="Google Shape;31282;p23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3" name="Google Shape;31283;p23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4" name="Google Shape;31284;p23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5" name="Google Shape;31285;p23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6" name="Google Shape;31286;p23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7" name="Google Shape;31287;p23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8" name="Google Shape;31288;p23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9" name="Google Shape;31289;p23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0" name="Google Shape;31290;p23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1" name="Google Shape;31291;p23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2" name="Google Shape;31292;p23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3" name="Google Shape;31293;p23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4" name="Google Shape;31294;p23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5" name="Google Shape;31295;p23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6" name="Google Shape;31296;p23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7" name="Google Shape;31297;p23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8" name="Google Shape;31298;p23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9" name="Google Shape;31299;p23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0" name="Google Shape;31300;p23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1" name="Google Shape;31301;p23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2" name="Google Shape;31302;p23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3" name="Google Shape;31303;p23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4" name="Google Shape;31304;p23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5" name="Google Shape;31305;p23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6" name="Google Shape;31306;p23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7" name="Google Shape;31307;p23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8" name="Google Shape;31308;p23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9" name="Google Shape;31309;p23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0" name="Google Shape;31310;p23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1" name="Google Shape;31311;p23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2" name="Google Shape;31312;p23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3" name="Google Shape;31313;p23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4" name="Google Shape;31314;p23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5" name="Google Shape;31315;p23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6" name="Google Shape;31316;p23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7" name="Google Shape;31317;p23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18" name="Google Shape;31318;p238"/>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9" name="Google Shape;31319;p238"/>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0" name="Google Shape;31320;p238"/>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1" name="Google Shape;31321;p238"/>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2" name="Google Shape;31322;p238"/>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1323"/>
        <p:cNvGrpSpPr/>
        <p:nvPr/>
      </p:nvGrpSpPr>
      <p:grpSpPr>
        <a:xfrm>
          <a:off x="0" y="0"/>
          <a:ext cx="0" cy="0"/>
          <a:chOff x="0" y="0"/>
          <a:chExt cx="0" cy="0"/>
        </a:xfrm>
      </p:grpSpPr>
      <p:sp>
        <p:nvSpPr>
          <p:cNvPr id="31324" name="Google Shape;31324;p239"/>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5" name="Google Shape;31325;p239"/>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6" name="Google Shape;31326;p239"/>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7" name="Google Shape;31327;p239"/>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28" name="Google Shape;31328;p239"/>
          <p:cNvGrpSpPr/>
          <p:nvPr/>
        </p:nvGrpSpPr>
        <p:grpSpPr>
          <a:xfrm>
            <a:off x="-1022279" y="2736475"/>
            <a:ext cx="1735514" cy="1078180"/>
            <a:chOff x="-3849348" y="6952593"/>
            <a:chExt cx="3571016" cy="2218477"/>
          </a:xfrm>
        </p:grpSpPr>
        <p:sp>
          <p:nvSpPr>
            <p:cNvPr id="31329" name="Google Shape;31329;p239"/>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0" name="Google Shape;31330;p239"/>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1" name="Google Shape;31331;p239"/>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2" name="Google Shape;31332;p239"/>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3" name="Google Shape;31333;p239"/>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4" name="Google Shape;31334;p239"/>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5" name="Google Shape;31335;p239"/>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6" name="Google Shape;31336;p239"/>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7" name="Google Shape;31337;p239"/>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8" name="Google Shape;31338;p239"/>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9" name="Google Shape;31339;p239"/>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0" name="Google Shape;31340;p239"/>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1" name="Google Shape;31341;p239"/>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42" name="Google Shape;31342;p239"/>
            <p:cNvGrpSpPr/>
            <p:nvPr/>
          </p:nvGrpSpPr>
          <p:grpSpPr>
            <a:xfrm>
              <a:off x="-1539990" y="8551874"/>
              <a:ext cx="1261658" cy="594147"/>
              <a:chOff x="811985" y="3296192"/>
              <a:chExt cx="1330582" cy="626605"/>
            </a:xfrm>
          </p:grpSpPr>
          <p:sp>
            <p:nvSpPr>
              <p:cNvPr id="31343" name="Google Shape;31343;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4" name="Google Shape;31344;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5" name="Google Shape;31345;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6" name="Google Shape;31346;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7" name="Google Shape;31347;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8" name="Google Shape;31348;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9" name="Google Shape;31349;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0" name="Google Shape;31350;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1" name="Google Shape;31351;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2" name="Google Shape;31352;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3" name="Google Shape;31353;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354" name="Google Shape;31354;p239"/>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55" name="Google Shape;31355;p239"/>
          <p:cNvGrpSpPr/>
          <p:nvPr/>
        </p:nvGrpSpPr>
        <p:grpSpPr>
          <a:xfrm>
            <a:off x="-28488" y="4636933"/>
            <a:ext cx="9201182" cy="1418253"/>
            <a:chOff x="1648300" y="2319100"/>
            <a:chExt cx="1480075" cy="228125"/>
          </a:xfrm>
        </p:grpSpPr>
        <p:sp>
          <p:nvSpPr>
            <p:cNvPr id="31356" name="Google Shape;31356;p23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7" name="Google Shape;31357;p23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8" name="Google Shape;31358;p23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9" name="Google Shape;31359;p23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0" name="Google Shape;31360;p23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361" name="Google Shape;31361;p239"/>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362" name="Google Shape;31362;p239"/>
          <p:cNvGrpSpPr/>
          <p:nvPr/>
        </p:nvGrpSpPr>
        <p:grpSpPr>
          <a:xfrm>
            <a:off x="8430777" y="3555682"/>
            <a:ext cx="2948097" cy="1078271"/>
            <a:chOff x="5331602" y="3459769"/>
            <a:chExt cx="2948097" cy="1078271"/>
          </a:xfrm>
        </p:grpSpPr>
        <p:grpSp>
          <p:nvGrpSpPr>
            <p:cNvPr id="31363" name="Google Shape;31363;p239"/>
            <p:cNvGrpSpPr/>
            <p:nvPr/>
          </p:nvGrpSpPr>
          <p:grpSpPr>
            <a:xfrm>
              <a:off x="5331602" y="4178619"/>
              <a:ext cx="763222" cy="359421"/>
              <a:chOff x="811985" y="3296192"/>
              <a:chExt cx="1330582" cy="626605"/>
            </a:xfrm>
          </p:grpSpPr>
          <p:sp>
            <p:nvSpPr>
              <p:cNvPr id="31364" name="Google Shape;31364;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5" name="Google Shape;31365;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6" name="Google Shape;31366;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7" name="Google Shape;31367;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8" name="Google Shape;31368;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9" name="Google Shape;31369;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0" name="Google Shape;31370;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1" name="Google Shape;31371;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2" name="Google Shape;31372;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3" name="Google Shape;31373;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4" name="Google Shape;31374;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75" name="Google Shape;31375;p239"/>
            <p:cNvGrpSpPr/>
            <p:nvPr/>
          </p:nvGrpSpPr>
          <p:grpSpPr>
            <a:xfrm>
              <a:off x="5804302" y="4178619"/>
              <a:ext cx="763222" cy="359421"/>
              <a:chOff x="811985" y="3296192"/>
              <a:chExt cx="1330582" cy="626605"/>
            </a:xfrm>
          </p:grpSpPr>
          <p:sp>
            <p:nvSpPr>
              <p:cNvPr id="31376" name="Google Shape;31376;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7" name="Google Shape;31377;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8" name="Google Shape;31378;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9" name="Google Shape;31379;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0" name="Google Shape;31380;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1" name="Google Shape;31381;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2" name="Google Shape;31382;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3" name="Google Shape;31383;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4" name="Google Shape;31384;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5" name="Google Shape;31385;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6" name="Google Shape;31386;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87" name="Google Shape;31387;p239"/>
            <p:cNvGrpSpPr/>
            <p:nvPr/>
          </p:nvGrpSpPr>
          <p:grpSpPr>
            <a:xfrm>
              <a:off x="5331602" y="3819194"/>
              <a:ext cx="763222" cy="359421"/>
              <a:chOff x="811985" y="3296192"/>
              <a:chExt cx="1330582" cy="626605"/>
            </a:xfrm>
          </p:grpSpPr>
          <p:sp>
            <p:nvSpPr>
              <p:cNvPr id="31388" name="Google Shape;31388;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9" name="Google Shape;31389;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0" name="Google Shape;31390;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1" name="Google Shape;31391;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2" name="Google Shape;31392;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3" name="Google Shape;31393;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4" name="Google Shape;31394;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5" name="Google Shape;31395;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6" name="Google Shape;31396;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7" name="Google Shape;31397;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8" name="Google Shape;31398;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99" name="Google Shape;31399;p239"/>
            <p:cNvGrpSpPr/>
            <p:nvPr/>
          </p:nvGrpSpPr>
          <p:grpSpPr>
            <a:xfrm>
              <a:off x="5804302" y="3819194"/>
              <a:ext cx="763222" cy="359421"/>
              <a:chOff x="811985" y="3296192"/>
              <a:chExt cx="1330582" cy="626605"/>
            </a:xfrm>
          </p:grpSpPr>
          <p:sp>
            <p:nvSpPr>
              <p:cNvPr id="31400" name="Google Shape;31400;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1" name="Google Shape;31401;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2" name="Google Shape;31402;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3" name="Google Shape;31403;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4" name="Google Shape;31404;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5" name="Google Shape;31405;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6" name="Google Shape;31406;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7" name="Google Shape;31407;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8" name="Google Shape;31408;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9" name="Google Shape;31409;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0" name="Google Shape;31410;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11" name="Google Shape;31411;p239"/>
            <p:cNvGrpSpPr/>
            <p:nvPr/>
          </p:nvGrpSpPr>
          <p:grpSpPr>
            <a:xfrm>
              <a:off x="6280552" y="4178619"/>
              <a:ext cx="763222" cy="359421"/>
              <a:chOff x="811985" y="3296192"/>
              <a:chExt cx="1330582" cy="626605"/>
            </a:xfrm>
          </p:grpSpPr>
          <p:sp>
            <p:nvSpPr>
              <p:cNvPr id="31412" name="Google Shape;31412;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3" name="Google Shape;31413;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4" name="Google Shape;31414;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5" name="Google Shape;31415;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6" name="Google Shape;31416;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7" name="Google Shape;31417;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8" name="Google Shape;31418;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9" name="Google Shape;31419;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0" name="Google Shape;31420;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1" name="Google Shape;31421;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2" name="Google Shape;31422;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23" name="Google Shape;31423;p239"/>
            <p:cNvGrpSpPr/>
            <p:nvPr/>
          </p:nvGrpSpPr>
          <p:grpSpPr>
            <a:xfrm>
              <a:off x="6280552" y="3819194"/>
              <a:ext cx="763222" cy="359421"/>
              <a:chOff x="811985" y="3296192"/>
              <a:chExt cx="1330582" cy="626605"/>
            </a:xfrm>
          </p:grpSpPr>
          <p:sp>
            <p:nvSpPr>
              <p:cNvPr id="31424" name="Google Shape;31424;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5" name="Google Shape;31425;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6" name="Google Shape;31426;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7" name="Google Shape;31427;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8" name="Google Shape;31428;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9" name="Google Shape;31429;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0" name="Google Shape;31430;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1" name="Google Shape;31431;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2" name="Google Shape;31432;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3" name="Google Shape;31433;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4" name="Google Shape;31434;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35" name="Google Shape;31435;p239"/>
            <p:cNvGrpSpPr/>
            <p:nvPr/>
          </p:nvGrpSpPr>
          <p:grpSpPr>
            <a:xfrm>
              <a:off x="7043777" y="4178619"/>
              <a:ext cx="763222" cy="359421"/>
              <a:chOff x="811985" y="3296192"/>
              <a:chExt cx="1330582" cy="626605"/>
            </a:xfrm>
          </p:grpSpPr>
          <p:sp>
            <p:nvSpPr>
              <p:cNvPr id="31436" name="Google Shape;31436;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7" name="Google Shape;31437;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8" name="Google Shape;31438;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9" name="Google Shape;31439;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0" name="Google Shape;31440;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1" name="Google Shape;31441;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2" name="Google Shape;31442;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3" name="Google Shape;31443;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4" name="Google Shape;31444;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5" name="Google Shape;31445;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6" name="Google Shape;31446;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47" name="Google Shape;31447;p239"/>
            <p:cNvGrpSpPr/>
            <p:nvPr/>
          </p:nvGrpSpPr>
          <p:grpSpPr>
            <a:xfrm>
              <a:off x="7516477" y="4178619"/>
              <a:ext cx="763222" cy="359421"/>
              <a:chOff x="811985" y="3296192"/>
              <a:chExt cx="1330582" cy="626605"/>
            </a:xfrm>
          </p:grpSpPr>
          <p:sp>
            <p:nvSpPr>
              <p:cNvPr id="31448" name="Google Shape;31448;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9" name="Google Shape;31449;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0" name="Google Shape;31450;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1" name="Google Shape;31451;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2" name="Google Shape;31452;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3" name="Google Shape;31453;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4" name="Google Shape;31454;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5" name="Google Shape;31455;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6" name="Google Shape;31456;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7" name="Google Shape;31457;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8" name="Google Shape;31458;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59" name="Google Shape;31459;p239"/>
            <p:cNvGrpSpPr/>
            <p:nvPr/>
          </p:nvGrpSpPr>
          <p:grpSpPr>
            <a:xfrm>
              <a:off x="7043777" y="3819194"/>
              <a:ext cx="763222" cy="359421"/>
              <a:chOff x="811985" y="3296192"/>
              <a:chExt cx="1330582" cy="626605"/>
            </a:xfrm>
          </p:grpSpPr>
          <p:sp>
            <p:nvSpPr>
              <p:cNvPr id="31460" name="Google Shape;31460;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1" name="Google Shape;31461;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2" name="Google Shape;31462;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3" name="Google Shape;31463;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4" name="Google Shape;31464;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5" name="Google Shape;31465;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6" name="Google Shape;31466;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7" name="Google Shape;31467;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8" name="Google Shape;31468;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9" name="Google Shape;31469;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0" name="Google Shape;31470;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71" name="Google Shape;31471;p239"/>
            <p:cNvGrpSpPr/>
            <p:nvPr/>
          </p:nvGrpSpPr>
          <p:grpSpPr>
            <a:xfrm>
              <a:off x="7516477" y="3819194"/>
              <a:ext cx="763222" cy="359421"/>
              <a:chOff x="811985" y="3296192"/>
              <a:chExt cx="1330582" cy="626605"/>
            </a:xfrm>
          </p:grpSpPr>
          <p:sp>
            <p:nvSpPr>
              <p:cNvPr id="31472" name="Google Shape;31472;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3" name="Google Shape;31473;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4" name="Google Shape;31474;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5" name="Google Shape;31475;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6" name="Google Shape;31476;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7" name="Google Shape;31477;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8" name="Google Shape;31478;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9" name="Google Shape;31479;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0" name="Google Shape;31480;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1" name="Google Shape;31481;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2" name="Google Shape;31482;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83" name="Google Shape;31483;p239"/>
            <p:cNvGrpSpPr/>
            <p:nvPr/>
          </p:nvGrpSpPr>
          <p:grpSpPr>
            <a:xfrm>
              <a:off x="6280552" y="3459769"/>
              <a:ext cx="763222" cy="359421"/>
              <a:chOff x="811985" y="3296192"/>
              <a:chExt cx="1330582" cy="626605"/>
            </a:xfrm>
          </p:grpSpPr>
          <p:sp>
            <p:nvSpPr>
              <p:cNvPr id="31484" name="Google Shape;31484;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5" name="Google Shape;31485;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6" name="Google Shape;31486;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7" name="Google Shape;31487;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8" name="Google Shape;31488;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9" name="Google Shape;31489;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0" name="Google Shape;31490;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1" name="Google Shape;31491;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2" name="Google Shape;31492;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3" name="Google Shape;31493;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4" name="Google Shape;31494;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495" name="Google Shape;31495;p239"/>
            <p:cNvGrpSpPr/>
            <p:nvPr/>
          </p:nvGrpSpPr>
          <p:grpSpPr>
            <a:xfrm>
              <a:off x="7043777" y="3459769"/>
              <a:ext cx="763222" cy="359421"/>
              <a:chOff x="811985" y="3296192"/>
              <a:chExt cx="1330582" cy="626605"/>
            </a:xfrm>
          </p:grpSpPr>
          <p:sp>
            <p:nvSpPr>
              <p:cNvPr id="31496" name="Google Shape;31496;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7" name="Google Shape;31497;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8" name="Google Shape;31498;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9" name="Google Shape;31499;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0" name="Google Shape;31500;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1" name="Google Shape;31501;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2" name="Google Shape;31502;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3" name="Google Shape;31503;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4" name="Google Shape;31504;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5" name="Google Shape;31505;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6" name="Google Shape;31506;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07" name="Google Shape;31507;p239"/>
            <p:cNvGrpSpPr/>
            <p:nvPr/>
          </p:nvGrpSpPr>
          <p:grpSpPr>
            <a:xfrm>
              <a:off x="7516477" y="3459769"/>
              <a:ext cx="763222" cy="359421"/>
              <a:chOff x="811985" y="3296192"/>
              <a:chExt cx="1330582" cy="626605"/>
            </a:xfrm>
          </p:grpSpPr>
          <p:sp>
            <p:nvSpPr>
              <p:cNvPr id="31508" name="Google Shape;31508;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9" name="Google Shape;31509;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0" name="Google Shape;31510;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1" name="Google Shape;31511;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2" name="Google Shape;31512;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3" name="Google Shape;31513;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4" name="Google Shape;31514;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5" name="Google Shape;31515;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6" name="Google Shape;31516;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7" name="Google Shape;31517;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8" name="Google Shape;31518;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519" name="Google Shape;31519;p239"/>
          <p:cNvGrpSpPr/>
          <p:nvPr/>
        </p:nvGrpSpPr>
        <p:grpSpPr>
          <a:xfrm flipH="1">
            <a:off x="-2234873" y="3555682"/>
            <a:ext cx="2948097" cy="1078271"/>
            <a:chOff x="5331602" y="3459769"/>
            <a:chExt cx="2948097" cy="1078271"/>
          </a:xfrm>
        </p:grpSpPr>
        <p:grpSp>
          <p:nvGrpSpPr>
            <p:cNvPr id="31520" name="Google Shape;31520;p239"/>
            <p:cNvGrpSpPr/>
            <p:nvPr/>
          </p:nvGrpSpPr>
          <p:grpSpPr>
            <a:xfrm>
              <a:off x="5331602" y="4178619"/>
              <a:ext cx="763222" cy="359421"/>
              <a:chOff x="811985" y="3296192"/>
              <a:chExt cx="1330582" cy="626605"/>
            </a:xfrm>
          </p:grpSpPr>
          <p:sp>
            <p:nvSpPr>
              <p:cNvPr id="31521" name="Google Shape;31521;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2" name="Google Shape;31522;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3" name="Google Shape;31523;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4" name="Google Shape;31524;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5" name="Google Shape;31525;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6" name="Google Shape;31526;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7" name="Google Shape;31527;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8" name="Google Shape;31528;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9" name="Google Shape;31529;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0" name="Google Shape;31530;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1" name="Google Shape;31531;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32" name="Google Shape;31532;p239"/>
            <p:cNvGrpSpPr/>
            <p:nvPr/>
          </p:nvGrpSpPr>
          <p:grpSpPr>
            <a:xfrm>
              <a:off x="5804302" y="4178619"/>
              <a:ext cx="763222" cy="359421"/>
              <a:chOff x="811985" y="3296192"/>
              <a:chExt cx="1330582" cy="626605"/>
            </a:xfrm>
          </p:grpSpPr>
          <p:sp>
            <p:nvSpPr>
              <p:cNvPr id="31533" name="Google Shape;31533;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4" name="Google Shape;31534;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5" name="Google Shape;31535;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6" name="Google Shape;31536;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7" name="Google Shape;31537;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8" name="Google Shape;31538;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9" name="Google Shape;31539;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0" name="Google Shape;31540;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1" name="Google Shape;31541;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2" name="Google Shape;31542;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3" name="Google Shape;31543;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44" name="Google Shape;31544;p239"/>
            <p:cNvGrpSpPr/>
            <p:nvPr/>
          </p:nvGrpSpPr>
          <p:grpSpPr>
            <a:xfrm>
              <a:off x="5331602" y="3819194"/>
              <a:ext cx="763222" cy="359421"/>
              <a:chOff x="811985" y="3296192"/>
              <a:chExt cx="1330582" cy="626605"/>
            </a:xfrm>
          </p:grpSpPr>
          <p:sp>
            <p:nvSpPr>
              <p:cNvPr id="31545" name="Google Shape;31545;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6" name="Google Shape;31546;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7" name="Google Shape;31547;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8" name="Google Shape;31548;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9" name="Google Shape;31549;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0" name="Google Shape;31550;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1" name="Google Shape;31551;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2" name="Google Shape;31552;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3" name="Google Shape;31553;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4" name="Google Shape;31554;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5" name="Google Shape;31555;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56" name="Google Shape;31556;p239"/>
            <p:cNvGrpSpPr/>
            <p:nvPr/>
          </p:nvGrpSpPr>
          <p:grpSpPr>
            <a:xfrm>
              <a:off x="5804302" y="3819194"/>
              <a:ext cx="763222" cy="359421"/>
              <a:chOff x="811985" y="3296192"/>
              <a:chExt cx="1330582" cy="626605"/>
            </a:xfrm>
          </p:grpSpPr>
          <p:sp>
            <p:nvSpPr>
              <p:cNvPr id="31557" name="Google Shape;31557;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8" name="Google Shape;31558;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9" name="Google Shape;31559;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0" name="Google Shape;31560;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1" name="Google Shape;31561;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2" name="Google Shape;31562;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3" name="Google Shape;31563;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4" name="Google Shape;31564;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5" name="Google Shape;31565;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6" name="Google Shape;31566;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7" name="Google Shape;31567;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68" name="Google Shape;31568;p239"/>
            <p:cNvGrpSpPr/>
            <p:nvPr/>
          </p:nvGrpSpPr>
          <p:grpSpPr>
            <a:xfrm>
              <a:off x="6280552" y="4178619"/>
              <a:ext cx="763222" cy="359421"/>
              <a:chOff x="811985" y="3296192"/>
              <a:chExt cx="1330582" cy="626605"/>
            </a:xfrm>
          </p:grpSpPr>
          <p:sp>
            <p:nvSpPr>
              <p:cNvPr id="31569" name="Google Shape;31569;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0" name="Google Shape;31570;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1" name="Google Shape;31571;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2" name="Google Shape;31572;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3" name="Google Shape;31573;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4" name="Google Shape;31574;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5" name="Google Shape;31575;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6" name="Google Shape;31576;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7" name="Google Shape;31577;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8" name="Google Shape;31578;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9" name="Google Shape;31579;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80" name="Google Shape;31580;p239"/>
            <p:cNvGrpSpPr/>
            <p:nvPr/>
          </p:nvGrpSpPr>
          <p:grpSpPr>
            <a:xfrm>
              <a:off x="6280552" y="3819194"/>
              <a:ext cx="763222" cy="359421"/>
              <a:chOff x="811985" y="3296192"/>
              <a:chExt cx="1330582" cy="626605"/>
            </a:xfrm>
          </p:grpSpPr>
          <p:sp>
            <p:nvSpPr>
              <p:cNvPr id="31581" name="Google Shape;31581;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2" name="Google Shape;31582;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3" name="Google Shape;31583;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4" name="Google Shape;31584;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5" name="Google Shape;31585;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6" name="Google Shape;31586;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7" name="Google Shape;31587;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8" name="Google Shape;31588;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9" name="Google Shape;31589;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0" name="Google Shape;31590;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1" name="Google Shape;31591;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92" name="Google Shape;31592;p239"/>
            <p:cNvGrpSpPr/>
            <p:nvPr/>
          </p:nvGrpSpPr>
          <p:grpSpPr>
            <a:xfrm>
              <a:off x="7043777" y="4178619"/>
              <a:ext cx="763222" cy="359421"/>
              <a:chOff x="811985" y="3296192"/>
              <a:chExt cx="1330582" cy="626605"/>
            </a:xfrm>
          </p:grpSpPr>
          <p:sp>
            <p:nvSpPr>
              <p:cNvPr id="31593" name="Google Shape;31593;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4" name="Google Shape;31594;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5" name="Google Shape;31595;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6" name="Google Shape;31596;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7" name="Google Shape;31597;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8" name="Google Shape;31598;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9" name="Google Shape;31599;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0" name="Google Shape;31600;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1" name="Google Shape;31601;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2" name="Google Shape;31602;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3" name="Google Shape;31603;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04" name="Google Shape;31604;p239"/>
            <p:cNvGrpSpPr/>
            <p:nvPr/>
          </p:nvGrpSpPr>
          <p:grpSpPr>
            <a:xfrm>
              <a:off x="7516477" y="4178619"/>
              <a:ext cx="763222" cy="359421"/>
              <a:chOff x="811985" y="3296192"/>
              <a:chExt cx="1330582" cy="626605"/>
            </a:xfrm>
          </p:grpSpPr>
          <p:sp>
            <p:nvSpPr>
              <p:cNvPr id="31605" name="Google Shape;31605;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6" name="Google Shape;31606;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7" name="Google Shape;31607;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8" name="Google Shape;31608;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9" name="Google Shape;31609;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0" name="Google Shape;31610;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1" name="Google Shape;31611;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2" name="Google Shape;31612;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3" name="Google Shape;31613;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4" name="Google Shape;31614;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5" name="Google Shape;31615;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16" name="Google Shape;31616;p239"/>
            <p:cNvGrpSpPr/>
            <p:nvPr/>
          </p:nvGrpSpPr>
          <p:grpSpPr>
            <a:xfrm>
              <a:off x="7043777" y="3819194"/>
              <a:ext cx="763222" cy="359421"/>
              <a:chOff x="811985" y="3296192"/>
              <a:chExt cx="1330582" cy="626605"/>
            </a:xfrm>
          </p:grpSpPr>
          <p:sp>
            <p:nvSpPr>
              <p:cNvPr id="31617" name="Google Shape;31617;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8" name="Google Shape;31618;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9" name="Google Shape;31619;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0" name="Google Shape;31620;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1" name="Google Shape;31621;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2" name="Google Shape;31622;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3" name="Google Shape;31623;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4" name="Google Shape;31624;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5" name="Google Shape;31625;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6" name="Google Shape;31626;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7" name="Google Shape;31627;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28" name="Google Shape;31628;p239"/>
            <p:cNvGrpSpPr/>
            <p:nvPr/>
          </p:nvGrpSpPr>
          <p:grpSpPr>
            <a:xfrm>
              <a:off x="7516477" y="3819194"/>
              <a:ext cx="763222" cy="359421"/>
              <a:chOff x="811985" y="3296192"/>
              <a:chExt cx="1330582" cy="626605"/>
            </a:xfrm>
          </p:grpSpPr>
          <p:sp>
            <p:nvSpPr>
              <p:cNvPr id="31629" name="Google Shape;31629;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0" name="Google Shape;31630;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1" name="Google Shape;31631;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2" name="Google Shape;31632;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3" name="Google Shape;31633;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4" name="Google Shape;31634;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5" name="Google Shape;31635;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6" name="Google Shape;31636;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7" name="Google Shape;31637;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8" name="Google Shape;31638;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9" name="Google Shape;31639;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40" name="Google Shape;31640;p239"/>
            <p:cNvGrpSpPr/>
            <p:nvPr/>
          </p:nvGrpSpPr>
          <p:grpSpPr>
            <a:xfrm>
              <a:off x="6280552" y="3459769"/>
              <a:ext cx="763222" cy="359421"/>
              <a:chOff x="811985" y="3296192"/>
              <a:chExt cx="1330582" cy="626605"/>
            </a:xfrm>
          </p:grpSpPr>
          <p:sp>
            <p:nvSpPr>
              <p:cNvPr id="31641" name="Google Shape;31641;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2" name="Google Shape;31642;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3" name="Google Shape;31643;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4" name="Google Shape;31644;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5" name="Google Shape;31645;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6" name="Google Shape;31646;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7" name="Google Shape;31647;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8" name="Google Shape;31648;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9" name="Google Shape;31649;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0" name="Google Shape;31650;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1" name="Google Shape;31651;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52" name="Google Shape;31652;p239"/>
            <p:cNvGrpSpPr/>
            <p:nvPr/>
          </p:nvGrpSpPr>
          <p:grpSpPr>
            <a:xfrm>
              <a:off x="7043777" y="3459769"/>
              <a:ext cx="763222" cy="359421"/>
              <a:chOff x="811985" y="3296192"/>
              <a:chExt cx="1330582" cy="626605"/>
            </a:xfrm>
          </p:grpSpPr>
          <p:sp>
            <p:nvSpPr>
              <p:cNvPr id="31653" name="Google Shape;31653;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4" name="Google Shape;31654;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5" name="Google Shape;31655;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6" name="Google Shape;31656;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7" name="Google Shape;31657;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8" name="Google Shape;31658;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9" name="Google Shape;31659;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0" name="Google Shape;31660;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1" name="Google Shape;31661;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2" name="Google Shape;31662;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3" name="Google Shape;31663;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64" name="Google Shape;31664;p239"/>
            <p:cNvGrpSpPr/>
            <p:nvPr/>
          </p:nvGrpSpPr>
          <p:grpSpPr>
            <a:xfrm>
              <a:off x="7516477" y="3459769"/>
              <a:ext cx="763222" cy="359421"/>
              <a:chOff x="811985" y="3296192"/>
              <a:chExt cx="1330582" cy="626605"/>
            </a:xfrm>
          </p:grpSpPr>
          <p:sp>
            <p:nvSpPr>
              <p:cNvPr id="31665" name="Google Shape;31665;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6" name="Google Shape;31666;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7" name="Google Shape;31667;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8" name="Google Shape;31668;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9" name="Google Shape;31669;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0" name="Google Shape;31670;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1" name="Google Shape;31671;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2" name="Google Shape;31672;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3" name="Google Shape;31673;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4" name="Google Shape;31674;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5" name="Google Shape;31675;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676" name="Google Shape;31676;p239"/>
          <p:cNvGrpSpPr/>
          <p:nvPr/>
        </p:nvGrpSpPr>
        <p:grpSpPr>
          <a:xfrm flipH="1">
            <a:off x="8430771" y="2477500"/>
            <a:ext cx="1735514" cy="1078180"/>
            <a:chOff x="-3849348" y="6952593"/>
            <a:chExt cx="3571016" cy="2218477"/>
          </a:xfrm>
        </p:grpSpPr>
        <p:sp>
          <p:nvSpPr>
            <p:cNvPr id="31677" name="Google Shape;31677;p239"/>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8" name="Google Shape;31678;p239"/>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9" name="Google Shape;31679;p239"/>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0" name="Google Shape;31680;p239"/>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1" name="Google Shape;31681;p239"/>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2" name="Google Shape;31682;p239"/>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3" name="Google Shape;31683;p239"/>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4" name="Google Shape;31684;p239"/>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5" name="Google Shape;31685;p239"/>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6" name="Google Shape;31686;p239"/>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7" name="Google Shape;31687;p239"/>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8" name="Google Shape;31688;p239"/>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9" name="Google Shape;31689;p239"/>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690" name="Google Shape;31690;p239"/>
            <p:cNvGrpSpPr/>
            <p:nvPr/>
          </p:nvGrpSpPr>
          <p:grpSpPr>
            <a:xfrm>
              <a:off x="-1539990" y="8551874"/>
              <a:ext cx="1261658" cy="594147"/>
              <a:chOff x="811985" y="3296192"/>
              <a:chExt cx="1330582" cy="626605"/>
            </a:xfrm>
          </p:grpSpPr>
          <p:sp>
            <p:nvSpPr>
              <p:cNvPr id="31691" name="Google Shape;31691;p2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2" name="Google Shape;31692;p2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3" name="Google Shape;31693;p2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4" name="Google Shape;31694;p2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5" name="Google Shape;31695;p2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6" name="Google Shape;31696;p2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7" name="Google Shape;31697;p2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8" name="Google Shape;31698;p2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9" name="Google Shape;31699;p2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0" name="Google Shape;31700;p2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1" name="Google Shape;31701;p2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1702" name="Google Shape;31702;p239"/>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3" name="Google Shape;31703;p239"/>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4" name="Google Shape;31704;p239"/>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5" name="Google Shape;31705;p239"/>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6" name="Google Shape;31706;p239"/>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7" name="Google Shape;31707;p239"/>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8" name="Google Shape;31708;p239"/>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2999"/>
        <p:cNvGrpSpPr/>
        <p:nvPr/>
      </p:nvGrpSpPr>
      <p:grpSpPr>
        <a:xfrm>
          <a:off x="0" y="0"/>
          <a:ext cx="0" cy="0"/>
          <a:chOff x="0" y="0"/>
          <a:chExt cx="0" cy="0"/>
        </a:xfrm>
      </p:grpSpPr>
      <p:sp>
        <p:nvSpPr>
          <p:cNvPr id="3000" name="Google Shape;3000;p24"/>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24"/>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24"/>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003" name="Google Shape;3003;p24"/>
          <p:cNvGrpSpPr/>
          <p:nvPr/>
        </p:nvGrpSpPr>
        <p:grpSpPr>
          <a:xfrm>
            <a:off x="1091091" y="4639051"/>
            <a:ext cx="582635" cy="355480"/>
            <a:chOff x="1170428" y="5511318"/>
            <a:chExt cx="3696921" cy="2255586"/>
          </a:xfrm>
        </p:grpSpPr>
        <p:sp>
          <p:nvSpPr>
            <p:cNvPr id="3004" name="Google Shape;3004;p2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2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2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2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2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2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2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2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2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2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2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2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6" name="Google Shape;3016;p2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7" name="Google Shape;3017;p2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2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2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2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2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2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2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2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2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2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2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2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2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2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2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2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2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2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2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2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2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2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2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2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2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2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2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2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2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2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2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2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49" name="Google Shape;3049;p24"/>
          <p:cNvGrpSpPr/>
          <p:nvPr/>
        </p:nvGrpSpPr>
        <p:grpSpPr>
          <a:xfrm>
            <a:off x="2" y="4546179"/>
            <a:ext cx="763214" cy="394458"/>
            <a:chOff x="4788538" y="2017249"/>
            <a:chExt cx="1752099" cy="905551"/>
          </a:xfrm>
        </p:grpSpPr>
        <p:sp>
          <p:nvSpPr>
            <p:cNvPr id="3050" name="Google Shape;3050;p2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2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2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2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54" name="Google Shape;3054;p24"/>
          <p:cNvGrpSpPr/>
          <p:nvPr/>
        </p:nvGrpSpPr>
        <p:grpSpPr>
          <a:xfrm>
            <a:off x="3843083" y="4639052"/>
            <a:ext cx="1457834" cy="355469"/>
            <a:chOff x="3583002" y="6165007"/>
            <a:chExt cx="2948097" cy="718846"/>
          </a:xfrm>
        </p:grpSpPr>
        <p:grpSp>
          <p:nvGrpSpPr>
            <p:cNvPr id="3055" name="Google Shape;3055;p24"/>
            <p:cNvGrpSpPr/>
            <p:nvPr/>
          </p:nvGrpSpPr>
          <p:grpSpPr>
            <a:xfrm>
              <a:off x="3583002" y="6524432"/>
              <a:ext cx="763222" cy="359421"/>
              <a:chOff x="811985" y="3296192"/>
              <a:chExt cx="1330582" cy="626605"/>
            </a:xfrm>
          </p:grpSpPr>
          <p:sp>
            <p:nvSpPr>
              <p:cNvPr id="3056" name="Google Shape;3056;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67" name="Google Shape;3067;p24"/>
            <p:cNvGrpSpPr/>
            <p:nvPr/>
          </p:nvGrpSpPr>
          <p:grpSpPr>
            <a:xfrm>
              <a:off x="4055702" y="6524432"/>
              <a:ext cx="763222" cy="359421"/>
              <a:chOff x="811985" y="3296192"/>
              <a:chExt cx="1330582" cy="626605"/>
            </a:xfrm>
          </p:grpSpPr>
          <p:sp>
            <p:nvSpPr>
              <p:cNvPr id="3068" name="Google Shape;3068;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79" name="Google Shape;3079;p24"/>
            <p:cNvGrpSpPr/>
            <p:nvPr/>
          </p:nvGrpSpPr>
          <p:grpSpPr>
            <a:xfrm>
              <a:off x="3583002" y="6165007"/>
              <a:ext cx="763222" cy="359421"/>
              <a:chOff x="811985" y="3296192"/>
              <a:chExt cx="1330582" cy="626605"/>
            </a:xfrm>
          </p:grpSpPr>
          <p:sp>
            <p:nvSpPr>
              <p:cNvPr id="3080" name="Google Shape;3080;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1" name="Google Shape;3091;p24"/>
            <p:cNvGrpSpPr/>
            <p:nvPr/>
          </p:nvGrpSpPr>
          <p:grpSpPr>
            <a:xfrm>
              <a:off x="4055702" y="6165007"/>
              <a:ext cx="763222" cy="359421"/>
              <a:chOff x="811985" y="3296192"/>
              <a:chExt cx="1330582" cy="626605"/>
            </a:xfrm>
          </p:grpSpPr>
          <p:sp>
            <p:nvSpPr>
              <p:cNvPr id="3092" name="Google Shape;3092;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9" name="Google Shape;3099;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0" name="Google Shape;3100;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03" name="Google Shape;3103;p24"/>
            <p:cNvGrpSpPr/>
            <p:nvPr/>
          </p:nvGrpSpPr>
          <p:grpSpPr>
            <a:xfrm>
              <a:off x="4531952" y="6524432"/>
              <a:ext cx="763222" cy="359421"/>
              <a:chOff x="811985" y="3296192"/>
              <a:chExt cx="1330582" cy="626605"/>
            </a:xfrm>
          </p:grpSpPr>
          <p:sp>
            <p:nvSpPr>
              <p:cNvPr id="3104" name="Google Shape;3104;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15" name="Google Shape;3115;p24"/>
            <p:cNvGrpSpPr/>
            <p:nvPr/>
          </p:nvGrpSpPr>
          <p:grpSpPr>
            <a:xfrm>
              <a:off x="4531952" y="6165007"/>
              <a:ext cx="763222" cy="359421"/>
              <a:chOff x="811985" y="3296192"/>
              <a:chExt cx="1330582" cy="626605"/>
            </a:xfrm>
          </p:grpSpPr>
          <p:sp>
            <p:nvSpPr>
              <p:cNvPr id="3116" name="Google Shape;3116;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27" name="Google Shape;3127;p24"/>
            <p:cNvGrpSpPr/>
            <p:nvPr/>
          </p:nvGrpSpPr>
          <p:grpSpPr>
            <a:xfrm>
              <a:off x="5295177" y="6524432"/>
              <a:ext cx="763222" cy="359421"/>
              <a:chOff x="811985" y="3296192"/>
              <a:chExt cx="1330582" cy="626605"/>
            </a:xfrm>
          </p:grpSpPr>
          <p:sp>
            <p:nvSpPr>
              <p:cNvPr id="3128" name="Google Shape;3128;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39" name="Google Shape;3139;p24"/>
            <p:cNvGrpSpPr/>
            <p:nvPr/>
          </p:nvGrpSpPr>
          <p:grpSpPr>
            <a:xfrm>
              <a:off x="5767877" y="6524432"/>
              <a:ext cx="763222" cy="359421"/>
              <a:chOff x="811985" y="3296192"/>
              <a:chExt cx="1330582" cy="626605"/>
            </a:xfrm>
          </p:grpSpPr>
          <p:sp>
            <p:nvSpPr>
              <p:cNvPr id="3140" name="Google Shape;3140;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51" name="Google Shape;3151;p24"/>
            <p:cNvGrpSpPr/>
            <p:nvPr/>
          </p:nvGrpSpPr>
          <p:grpSpPr>
            <a:xfrm>
              <a:off x="5295177" y="6165007"/>
              <a:ext cx="763222" cy="359421"/>
              <a:chOff x="811985" y="3296192"/>
              <a:chExt cx="1330582" cy="626605"/>
            </a:xfrm>
          </p:grpSpPr>
          <p:sp>
            <p:nvSpPr>
              <p:cNvPr id="3152" name="Google Shape;3152;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63" name="Google Shape;3163;p24"/>
            <p:cNvGrpSpPr/>
            <p:nvPr/>
          </p:nvGrpSpPr>
          <p:grpSpPr>
            <a:xfrm>
              <a:off x="5767877" y="6165007"/>
              <a:ext cx="763222" cy="359421"/>
              <a:chOff x="811985" y="3296192"/>
              <a:chExt cx="1330582" cy="626605"/>
            </a:xfrm>
          </p:grpSpPr>
          <p:sp>
            <p:nvSpPr>
              <p:cNvPr id="3164" name="Google Shape;3164;p2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2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2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2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2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2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2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2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2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2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2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75" name="Google Shape;3175;p24"/>
          <p:cNvGrpSpPr/>
          <p:nvPr/>
        </p:nvGrpSpPr>
        <p:grpSpPr>
          <a:xfrm>
            <a:off x="7485518" y="4597634"/>
            <a:ext cx="2747789" cy="601531"/>
            <a:chOff x="-5289728" y="8265919"/>
            <a:chExt cx="4607292" cy="1008942"/>
          </a:xfrm>
        </p:grpSpPr>
        <p:sp>
          <p:nvSpPr>
            <p:cNvPr id="3176" name="Google Shape;3176;p2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2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2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2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2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2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 name="Google Shape;3182;p2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 name="Google Shape;3183;p2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 name="Google Shape;3184;p2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 name="Google Shape;3185;p2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2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 name="Google Shape;3187;p2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8" name="Google Shape;3188;p24"/>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 name="Google Shape;3189;p24"/>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 name="Google Shape;3190;p24"/>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 name="Google Shape;3191;p24"/>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 name="Google Shape;3192;p24"/>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 name="Google Shape;3193;p24"/>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 name="Google Shape;3194;p24"/>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1709"/>
        <p:cNvGrpSpPr/>
        <p:nvPr/>
      </p:nvGrpSpPr>
      <p:grpSpPr>
        <a:xfrm>
          <a:off x="0" y="0"/>
          <a:ext cx="0" cy="0"/>
          <a:chOff x="0" y="0"/>
          <a:chExt cx="0" cy="0"/>
        </a:xfrm>
      </p:grpSpPr>
      <p:sp>
        <p:nvSpPr>
          <p:cNvPr id="31710" name="Google Shape;31710;p240"/>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1" name="Google Shape;31711;p240"/>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2" name="Google Shape;31712;p240"/>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713" name="Google Shape;31713;p240"/>
          <p:cNvGrpSpPr/>
          <p:nvPr/>
        </p:nvGrpSpPr>
        <p:grpSpPr>
          <a:xfrm>
            <a:off x="1091091" y="4639051"/>
            <a:ext cx="582635" cy="355480"/>
            <a:chOff x="1170428" y="5511318"/>
            <a:chExt cx="3696921" cy="2255586"/>
          </a:xfrm>
        </p:grpSpPr>
        <p:sp>
          <p:nvSpPr>
            <p:cNvPr id="31714" name="Google Shape;31714;p24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5" name="Google Shape;31715;p24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6" name="Google Shape;31716;p24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7" name="Google Shape;31717;p24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8" name="Google Shape;31718;p24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9" name="Google Shape;31719;p24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0" name="Google Shape;31720;p24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1" name="Google Shape;31721;p24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2" name="Google Shape;31722;p24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3" name="Google Shape;31723;p24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4" name="Google Shape;31724;p24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5" name="Google Shape;31725;p24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6" name="Google Shape;31726;p24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7" name="Google Shape;31727;p24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8" name="Google Shape;31728;p24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9" name="Google Shape;31729;p24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0" name="Google Shape;31730;p24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1" name="Google Shape;31731;p24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2" name="Google Shape;31732;p24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3" name="Google Shape;31733;p24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4" name="Google Shape;31734;p24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5" name="Google Shape;31735;p24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6" name="Google Shape;31736;p24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7" name="Google Shape;31737;p24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8" name="Google Shape;31738;p24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9" name="Google Shape;31739;p24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0" name="Google Shape;31740;p24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1" name="Google Shape;31741;p24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2" name="Google Shape;31742;p24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3" name="Google Shape;31743;p24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4" name="Google Shape;31744;p24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5" name="Google Shape;31745;p24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6" name="Google Shape;31746;p24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7" name="Google Shape;31747;p24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8" name="Google Shape;31748;p24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9" name="Google Shape;31749;p24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0" name="Google Shape;31750;p24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1" name="Google Shape;31751;p24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2" name="Google Shape;31752;p24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3" name="Google Shape;31753;p24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4" name="Google Shape;31754;p24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5" name="Google Shape;31755;p24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6" name="Google Shape;31756;p24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7" name="Google Shape;31757;p24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8" name="Google Shape;31758;p24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59" name="Google Shape;31759;p240"/>
          <p:cNvGrpSpPr/>
          <p:nvPr/>
        </p:nvGrpSpPr>
        <p:grpSpPr>
          <a:xfrm>
            <a:off x="2" y="4546179"/>
            <a:ext cx="763214" cy="394458"/>
            <a:chOff x="4788538" y="2017249"/>
            <a:chExt cx="1752099" cy="905551"/>
          </a:xfrm>
        </p:grpSpPr>
        <p:sp>
          <p:nvSpPr>
            <p:cNvPr id="31760" name="Google Shape;31760;p24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1" name="Google Shape;31761;p24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2" name="Google Shape;31762;p24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3" name="Google Shape;31763;p24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64" name="Google Shape;31764;p240"/>
          <p:cNvGrpSpPr/>
          <p:nvPr/>
        </p:nvGrpSpPr>
        <p:grpSpPr>
          <a:xfrm>
            <a:off x="3843083" y="4639052"/>
            <a:ext cx="1457834" cy="355469"/>
            <a:chOff x="3583002" y="6165007"/>
            <a:chExt cx="2948097" cy="718846"/>
          </a:xfrm>
        </p:grpSpPr>
        <p:grpSp>
          <p:nvGrpSpPr>
            <p:cNvPr id="31765" name="Google Shape;31765;p240"/>
            <p:cNvGrpSpPr/>
            <p:nvPr/>
          </p:nvGrpSpPr>
          <p:grpSpPr>
            <a:xfrm>
              <a:off x="3583002" y="6524432"/>
              <a:ext cx="763222" cy="359421"/>
              <a:chOff x="811985" y="3296192"/>
              <a:chExt cx="1330582" cy="626605"/>
            </a:xfrm>
          </p:grpSpPr>
          <p:sp>
            <p:nvSpPr>
              <p:cNvPr id="31766" name="Google Shape;31766;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7" name="Google Shape;31767;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8" name="Google Shape;31768;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9" name="Google Shape;31769;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0" name="Google Shape;31770;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1" name="Google Shape;31771;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2" name="Google Shape;31772;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3" name="Google Shape;31773;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4" name="Google Shape;31774;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5" name="Google Shape;31775;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6" name="Google Shape;31776;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77" name="Google Shape;31777;p240"/>
            <p:cNvGrpSpPr/>
            <p:nvPr/>
          </p:nvGrpSpPr>
          <p:grpSpPr>
            <a:xfrm>
              <a:off x="4055702" y="6524432"/>
              <a:ext cx="763222" cy="359421"/>
              <a:chOff x="811985" y="3296192"/>
              <a:chExt cx="1330582" cy="626605"/>
            </a:xfrm>
          </p:grpSpPr>
          <p:sp>
            <p:nvSpPr>
              <p:cNvPr id="31778" name="Google Shape;31778;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9" name="Google Shape;31779;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0" name="Google Shape;31780;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1" name="Google Shape;31781;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2" name="Google Shape;31782;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3" name="Google Shape;31783;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4" name="Google Shape;31784;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5" name="Google Shape;31785;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6" name="Google Shape;31786;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7" name="Google Shape;31787;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8" name="Google Shape;31788;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789" name="Google Shape;31789;p240"/>
            <p:cNvGrpSpPr/>
            <p:nvPr/>
          </p:nvGrpSpPr>
          <p:grpSpPr>
            <a:xfrm>
              <a:off x="3583002" y="6165007"/>
              <a:ext cx="763222" cy="359421"/>
              <a:chOff x="811985" y="3296192"/>
              <a:chExt cx="1330582" cy="626605"/>
            </a:xfrm>
          </p:grpSpPr>
          <p:sp>
            <p:nvSpPr>
              <p:cNvPr id="31790" name="Google Shape;31790;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1" name="Google Shape;31791;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2" name="Google Shape;31792;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3" name="Google Shape;31793;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4" name="Google Shape;31794;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5" name="Google Shape;31795;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6" name="Google Shape;31796;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7" name="Google Shape;31797;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8" name="Google Shape;31798;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9" name="Google Shape;31799;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0" name="Google Shape;31800;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01" name="Google Shape;31801;p240"/>
            <p:cNvGrpSpPr/>
            <p:nvPr/>
          </p:nvGrpSpPr>
          <p:grpSpPr>
            <a:xfrm>
              <a:off x="4055702" y="6165007"/>
              <a:ext cx="763222" cy="359421"/>
              <a:chOff x="811985" y="3296192"/>
              <a:chExt cx="1330582" cy="626605"/>
            </a:xfrm>
          </p:grpSpPr>
          <p:sp>
            <p:nvSpPr>
              <p:cNvPr id="31802" name="Google Shape;31802;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3" name="Google Shape;31803;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4" name="Google Shape;31804;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5" name="Google Shape;31805;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6" name="Google Shape;31806;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7" name="Google Shape;31807;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8" name="Google Shape;31808;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9" name="Google Shape;31809;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0" name="Google Shape;31810;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1" name="Google Shape;31811;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2" name="Google Shape;31812;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13" name="Google Shape;31813;p240"/>
            <p:cNvGrpSpPr/>
            <p:nvPr/>
          </p:nvGrpSpPr>
          <p:grpSpPr>
            <a:xfrm>
              <a:off x="4531952" y="6524432"/>
              <a:ext cx="763222" cy="359421"/>
              <a:chOff x="811985" y="3296192"/>
              <a:chExt cx="1330582" cy="626605"/>
            </a:xfrm>
          </p:grpSpPr>
          <p:sp>
            <p:nvSpPr>
              <p:cNvPr id="31814" name="Google Shape;31814;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5" name="Google Shape;31815;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6" name="Google Shape;31816;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7" name="Google Shape;31817;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8" name="Google Shape;31818;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9" name="Google Shape;31819;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0" name="Google Shape;31820;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1" name="Google Shape;31821;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2" name="Google Shape;31822;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3" name="Google Shape;31823;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4" name="Google Shape;31824;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25" name="Google Shape;31825;p240"/>
            <p:cNvGrpSpPr/>
            <p:nvPr/>
          </p:nvGrpSpPr>
          <p:grpSpPr>
            <a:xfrm>
              <a:off x="4531952" y="6165007"/>
              <a:ext cx="763222" cy="359421"/>
              <a:chOff x="811985" y="3296192"/>
              <a:chExt cx="1330582" cy="626605"/>
            </a:xfrm>
          </p:grpSpPr>
          <p:sp>
            <p:nvSpPr>
              <p:cNvPr id="31826" name="Google Shape;31826;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7" name="Google Shape;31827;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8" name="Google Shape;31828;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29" name="Google Shape;31829;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0" name="Google Shape;31830;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1" name="Google Shape;31831;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2" name="Google Shape;31832;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3" name="Google Shape;31833;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4" name="Google Shape;31834;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5" name="Google Shape;31835;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6" name="Google Shape;31836;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37" name="Google Shape;31837;p240"/>
            <p:cNvGrpSpPr/>
            <p:nvPr/>
          </p:nvGrpSpPr>
          <p:grpSpPr>
            <a:xfrm>
              <a:off x="5295177" y="6524432"/>
              <a:ext cx="763222" cy="359421"/>
              <a:chOff x="811985" y="3296192"/>
              <a:chExt cx="1330582" cy="626605"/>
            </a:xfrm>
          </p:grpSpPr>
          <p:sp>
            <p:nvSpPr>
              <p:cNvPr id="31838" name="Google Shape;31838;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39" name="Google Shape;31839;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0" name="Google Shape;31840;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1" name="Google Shape;31841;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2" name="Google Shape;31842;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3" name="Google Shape;31843;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4" name="Google Shape;31844;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5" name="Google Shape;31845;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6" name="Google Shape;31846;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7" name="Google Shape;31847;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48" name="Google Shape;31848;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49" name="Google Shape;31849;p240"/>
            <p:cNvGrpSpPr/>
            <p:nvPr/>
          </p:nvGrpSpPr>
          <p:grpSpPr>
            <a:xfrm>
              <a:off x="5767877" y="6524432"/>
              <a:ext cx="763222" cy="359421"/>
              <a:chOff x="811985" y="3296192"/>
              <a:chExt cx="1330582" cy="626605"/>
            </a:xfrm>
          </p:grpSpPr>
          <p:sp>
            <p:nvSpPr>
              <p:cNvPr id="31850" name="Google Shape;31850;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1" name="Google Shape;31851;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2" name="Google Shape;31852;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3" name="Google Shape;31853;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4" name="Google Shape;31854;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5" name="Google Shape;31855;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6" name="Google Shape;31856;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7" name="Google Shape;31857;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8" name="Google Shape;31858;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59" name="Google Shape;31859;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0" name="Google Shape;31860;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61" name="Google Shape;31861;p240"/>
            <p:cNvGrpSpPr/>
            <p:nvPr/>
          </p:nvGrpSpPr>
          <p:grpSpPr>
            <a:xfrm>
              <a:off x="5295177" y="6165007"/>
              <a:ext cx="763222" cy="359421"/>
              <a:chOff x="811985" y="3296192"/>
              <a:chExt cx="1330582" cy="626605"/>
            </a:xfrm>
          </p:grpSpPr>
          <p:sp>
            <p:nvSpPr>
              <p:cNvPr id="31862" name="Google Shape;31862;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3" name="Google Shape;31863;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4" name="Google Shape;31864;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5" name="Google Shape;31865;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6" name="Google Shape;31866;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7" name="Google Shape;31867;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8" name="Google Shape;31868;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9" name="Google Shape;31869;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0" name="Google Shape;31870;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1" name="Google Shape;31871;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2" name="Google Shape;31872;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873" name="Google Shape;31873;p240"/>
            <p:cNvGrpSpPr/>
            <p:nvPr/>
          </p:nvGrpSpPr>
          <p:grpSpPr>
            <a:xfrm>
              <a:off x="5767877" y="6165007"/>
              <a:ext cx="763222" cy="359421"/>
              <a:chOff x="811985" y="3296192"/>
              <a:chExt cx="1330582" cy="626605"/>
            </a:xfrm>
          </p:grpSpPr>
          <p:sp>
            <p:nvSpPr>
              <p:cNvPr id="31874" name="Google Shape;31874;p24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5" name="Google Shape;31875;p24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6" name="Google Shape;31876;p24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7" name="Google Shape;31877;p24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8" name="Google Shape;31878;p24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79" name="Google Shape;31879;p24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0" name="Google Shape;31880;p24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1" name="Google Shape;31881;p24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2" name="Google Shape;31882;p24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3" name="Google Shape;31883;p24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4" name="Google Shape;31884;p24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1885" name="Google Shape;31885;p240"/>
          <p:cNvGrpSpPr/>
          <p:nvPr/>
        </p:nvGrpSpPr>
        <p:grpSpPr>
          <a:xfrm>
            <a:off x="7485518" y="4597634"/>
            <a:ext cx="2747789" cy="601531"/>
            <a:chOff x="-5289728" y="8265919"/>
            <a:chExt cx="4607292" cy="1008942"/>
          </a:xfrm>
        </p:grpSpPr>
        <p:sp>
          <p:nvSpPr>
            <p:cNvPr id="31886" name="Google Shape;31886;p240"/>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7" name="Google Shape;31887;p240"/>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8" name="Google Shape;31888;p240"/>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89" name="Google Shape;31889;p240"/>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0" name="Google Shape;31890;p24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1" name="Google Shape;31891;p240"/>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2" name="Google Shape;31892;p240"/>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3" name="Google Shape;31893;p240"/>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4" name="Google Shape;31894;p240"/>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5" name="Google Shape;31895;p240"/>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6" name="Google Shape;31896;p240"/>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7" name="Google Shape;31897;p24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898" name="Google Shape;31898;p240"/>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99" name="Google Shape;31899;p240"/>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0" name="Google Shape;31900;p240"/>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1" name="Google Shape;31901;p240"/>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2" name="Google Shape;31902;p240"/>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3" name="Google Shape;31903;p240"/>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04" name="Google Shape;31904;p240"/>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31908"/>
        <p:cNvGrpSpPr/>
        <p:nvPr/>
      </p:nvGrpSpPr>
      <p:grpSpPr>
        <a:xfrm>
          <a:off x="0" y="0"/>
          <a:ext cx="0" cy="0"/>
          <a:chOff x="0" y="0"/>
          <a:chExt cx="0" cy="0"/>
        </a:xfrm>
      </p:grpSpPr>
      <p:sp>
        <p:nvSpPr>
          <p:cNvPr id="31909" name="Google Shape;31909;p242"/>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10" name="Google Shape;31910;p242"/>
          <p:cNvGrpSpPr/>
          <p:nvPr/>
        </p:nvGrpSpPr>
        <p:grpSpPr>
          <a:xfrm>
            <a:off x="12" y="4450097"/>
            <a:ext cx="6172209" cy="951372"/>
            <a:chOff x="1648300" y="2319100"/>
            <a:chExt cx="1480075" cy="228125"/>
          </a:xfrm>
        </p:grpSpPr>
        <p:sp>
          <p:nvSpPr>
            <p:cNvPr id="31911" name="Google Shape;31911;p242"/>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2" name="Google Shape;31912;p242"/>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3" name="Google Shape;31913;p242"/>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4" name="Google Shape;31914;p242"/>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5" name="Google Shape;31915;p242"/>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1916" name="Google Shape;31916;p242"/>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7" name="Google Shape;31917;p242"/>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8" name="Google Shape;31918;p242"/>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19" name="Google Shape;31919;p242"/>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0" name="Google Shape;31920;p242"/>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31921" name="Google Shape;31921;p242"/>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1922"/>
        <p:cNvGrpSpPr/>
        <p:nvPr/>
      </p:nvGrpSpPr>
      <p:grpSpPr>
        <a:xfrm>
          <a:off x="0" y="0"/>
          <a:ext cx="0" cy="0"/>
          <a:chOff x="0" y="0"/>
          <a:chExt cx="0" cy="0"/>
        </a:xfrm>
      </p:grpSpPr>
      <p:sp>
        <p:nvSpPr>
          <p:cNvPr id="31923" name="Google Shape;31923;p243"/>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4" name="Google Shape;31924;p243"/>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5" name="Google Shape;31925;p243"/>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6" name="Google Shape;31926;p243"/>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7" name="Google Shape;31927;p243"/>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8" name="Google Shape;31928;p243"/>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29" name="Google Shape;31929;p243"/>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0" name="Google Shape;31930;p243"/>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1" name="Google Shape;31931;p243"/>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1932" name="Google Shape;31932;p243"/>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1933" name="Google Shape;31933;p243"/>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1934"/>
        <p:cNvGrpSpPr/>
        <p:nvPr/>
      </p:nvGrpSpPr>
      <p:grpSpPr>
        <a:xfrm>
          <a:off x="0" y="0"/>
          <a:ext cx="0" cy="0"/>
          <a:chOff x="0" y="0"/>
          <a:chExt cx="0" cy="0"/>
        </a:xfrm>
      </p:grpSpPr>
      <p:sp>
        <p:nvSpPr>
          <p:cNvPr id="31935" name="Google Shape;31935;p244"/>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1936" name="Google Shape;31936;p244"/>
          <p:cNvGrpSpPr/>
          <p:nvPr/>
        </p:nvGrpSpPr>
        <p:grpSpPr>
          <a:xfrm>
            <a:off x="51" y="4724716"/>
            <a:ext cx="9144051" cy="1409448"/>
            <a:chOff x="1648300" y="2319100"/>
            <a:chExt cx="1480075" cy="228125"/>
          </a:xfrm>
        </p:grpSpPr>
        <p:sp>
          <p:nvSpPr>
            <p:cNvPr id="31937" name="Google Shape;31937;p24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8" name="Google Shape;31938;p24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39" name="Google Shape;31939;p24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0" name="Google Shape;31940;p24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1" name="Google Shape;31941;p24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42" name="Google Shape;31942;p244"/>
          <p:cNvGrpSpPr/>
          <p:nvPr/>
        </p:nvGrpSpPr>
        <p:grpSpPr>
          <a:xfrm>
            <a:off x="6969370" y="4428598"/>
            <a:ext cx="3973473" cy="1022007"/>
            <a:chOff x="3880030" y="4285451"/>
            <a:chExt cx="2528781" cy="650421"/>
          </a:xfrm>
        </p:grpSpPr>
        <p:grpSp>
          <p:nvGrpSpPr>
            <p:cNvPr id="31943" name="Google Shape;31943;p244"/>
            <p:cNvGrpSpPr/>
            <p:nvPr/>
          </p:nvGrpSpPr>
          <p:grpSpPr>
            <a:xfrm>
              <a:off x="4370131" y="4285451"/>
              <a:ext cx="1389733" cy="508297"/>
              <a:chOff x="5331602" y="3459769"/>
              <a:chExt cx="2948097" cy="1078271"/>
            </a:xfrm>
          </p:grpSpPr>
          <p:grpSp>
            <p:nvGrpSpPr>
              <p:cNvPr id="31944" name="Google Shape;31944;p244"/>
              <p:cNvGrpSpPr/>
              <p:nvPr/>
            </p:nvGrpSpPr>
            <p:grpSpPr>
              <a:xfrm>
                <a:off x="5331602" y="4178619"/>
                <a:ext cx="763222" cy="359421"/>
                <a:chOff x="811985" y="3296192"/>
                <a:chExt cx="1330582" cy="626605"/>
              </a:xfrm>
            </p:grpSpPr>
            <p:sp>
              <p:nvSpPr>
                <p:cNvPr id="31945" name="Google Shape;31945;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6" name="Google Shape;31946;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7" name="Google Shape;31947;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8" name="Google Shape;31948;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49" name="Google Shape;31949;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0" name="Google Shape;31950;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1" name="Google Shape;31951;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2" name="Google Shape;31952;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3" name="Google Shape;31953;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4" name="Google Shape;31954;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5" name="Google Shape;31955;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56" name="Google Shape;31956;p244"/>
              <p:cNvGrpSpPr/>
              <p:nvPr/>
            </p:nvGrpSpPr>
            <p:grpSpPr>
              <a:xfrm>
                <a:off x="5804302" y="4178619"/>
                <a:ext cx="763222" cy="359421"/>
                <a:chOff x="811985" y="3296192"/>
                <a:chExt cx="1330582" cy="626605"/>
              </a:xfrm>
            </p:grpSpPr>
            <p:sp>
              <p:nvSpPr>
                <p:cNvPr id="31957" name="Google Shape;31957;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8" name="Google Shape;31958;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59" name="Google Shape;31959;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0" name="Google Shape;31960;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1" name="Google Shape;31961;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2" name="Google Shape;31962;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3" name="Google Shape;31963;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4" name="Google Shape;31964;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5" name="Google Shape;31965;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6" name="Google Shape;31966;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67" name="Google Shape;31967;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68" name="Google Shape;31968;p244"/>
              <p:cNvGrpSpPr/>
              <p:nvPr/>
            </p:nvGrpSpPr>
            <p:grpSpPr>
              <a:xfrm>
                <a:off x="5331602" y="3819194"/>
                <a:ext cx="763222" cy="359421"/>
                <a:chOff x="811985" y="3296192"/>
                <a:chExt cx="1330582" cy="626605"/>
              </a:xfrm>
            </p:grpSpPr>
            <p:sp>
              <p:nvSpPr>
                <p:cNvPr id="31969" name="Google Shape;31969;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0" name="Google Shape;31970;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1" name="Google Shape;31971;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2" name="Google Shape;31972;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3" name="Google Shape;31973;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4" name="Google Shape;31974;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5" name="Google Shape;31975;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6" name="Google Shape;31976;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7" name="Google Shape;31977;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8" name="Google Shape;31978;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79" name="Google Shape;31979;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80" name="Google Shape;31980;p244"/>
              <p:cNvGrpSpPr/>
              <p:nvPr/>
            </p:nvGrpSpPr>
            <p:grpSpPr>
              <a:xfrm>
                <a:off x="5804302" y="3819194"/>
                <a:ext cx="763222" cy="359421"/>
                <a:chOff x="811985" y="3296192"/>
                <a:chExt cx="1330582" cy="626605"/>
              </a:xfrm>
            </p:grpSpPr>
            <p:sp>
              <p:nvSpPr>
                <p:cNvPr id="31981" name="Google Shape;31981;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2" name="Google Shape;31982;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3" name="Google Shape;31983;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4" name="Google Shape;31984;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5" name="Google Shape;31985;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6" name="Google Shape;31986;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7" name="Google Shape;31987;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8" name="Google Shape;31988;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89" name="Google Shape;31989;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0" name="Google Shape;31990;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1" name="Google Shape;31991;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1992" name="Google Shape;31992;p244"/>
              <p:cNvGrpSpPr/>
              <p:nvPr/>
            </p:nvGrpSpPr>
            <p:grpSpPr>
              <a:xfrm>
                <a:off x="6280552" y="4178619"/>
                <a:ext cx="763222" cy="359421"/>
                <a:chOff x="811985" y="3296192"/>
                <a:chExt cx="1330582" cy="626605"/>
              </a:xfrm>
            </p:grpSpPr>
            <p:sp>
              <p:nvSpPr>
                <p:cNvPr id="31993" name="Google Shape;31993;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4" name="Google Shape;31994;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5" name="Google Shape;31995;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6" name="Google Shape;31996;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7" name="Google Shape;31997;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8" name="Google Shape;31998;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99" name="Google Shape;31999;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0" name="Google Shape;32000;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1" name="Google Shape;32001;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2" name="Google Shape;32002;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3" name="Google Shape;32003;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04" name="Google Shape;32004;p244"/>
              <p:cNvGrpSpPr/>
              <p:nvPr/>
            </p:nvGrpSpPr>
            <p:grpSpPr>
              <a:xfrm>
                <a:off x="6280552" y="3819194"/>
                <a:ext cx="763222" cy="359421"/>
                <a:chOff x="811985" y="3296192"/>
                <a:chExt cx="1330582" cy="626605"/>
              </a:xfrm>
            </p:grpSpPr>
            <p:sp>
              <p:nvSpPr>
                <p:cNvPr id="32005" name="Google Shape;32005;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6" name="Google Shape;32006;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7" name="Google Shape;32007;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8" name="Google Shape;32008;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09" name="Google Shape;32009;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0" name="Google Shape;32010;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1" name="Google Shape;32011;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2" name="Google Shape;32012;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3" name="Google Shape;32013;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4" name="Google Shape;32014;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5" name="Google Shape;32015;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16" name="Google Shape;32016;p244"/>
              <p:cNvGrpSpPr/>
              <p:nvPr/>
            </p:nvGrpSpPr>
            <p:grpSpPr>
              <a:xfrm>
                <a:off x="7043777" y="4178619"/>
                <a:ext cx="763222" cy="359421"/>
                <a:chOff x="811985" y="3296192"/>
                <a:chExt cx="1330582" cy="626605"/>
              </a:xfrm>
            </p:grpSpPr>
            <p:sp>
              <p:nvSpPr>
                <p:cNvPr id="32017" name="Google Shape;32017;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8" name="Google Shape;32018;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19" name="Google Shape;32019;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0" name="Google Shape;32020;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1" name="Google Shape;32021;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2" name="Google Shape;32022;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3" name="Google Shape;32023;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4" name="Google Shape;32024;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5" name="Google Shape;32025;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6" name="Google Shape;32026;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7" name="Google Shape;32027;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28" name="Google Shape;32028;p244"/>
              <p:cNvGrpSpPr/>
              <p:nvPr/>
            </p:nvGrpSpPr>
            <p:grpSpPr>
              <a:xfrm>
                <a:off x="7516477" y="4178619"/>
                <a:ext cx="763222" cy="359421"/>
                <a:chOff x="811985" y="3296192"/>
                <a:chExt cx="1330582" cy="626605"/>
              </a:xfrm>
            </p:grpSpPr>
            <p:sp>
              <p:nvSpPr>
                <p:cNvPr id="32029" name="Google Shape;32029;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0" name="Google Shape;32030;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1" name="Google Shape;32031;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2" name="Google Shape;32032;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3" name="Google Shape;32033;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4" name="Google Shape;32034;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5" name="Google Shape;32035;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6" name="Google Shape;32036;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7" name="Google Shape;32037;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8" name="Google Shape;32038;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9" name="Google Shape;32039;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40" name="Google Shape;32040;p244"/>
              <p:cNvGrpSpPr/>
              <p:nvPr/>
            </p:nvGrpSpPr>
            <p:grpSpPr>
              <a:xfrm>
                <a:off x="7043777" y="3819194"/>
                <a:ext cx="763222" cy="359421"/>
                <a:chOff x="811985" y="3296192"/>
                <a:chExt cx="1330582" cy="626605"/>
              </a:xfrm>
            </p:grpSpPr>
            <p:sp>
              <p:nvSpPr>
                <p:cNvPr id="32041" name="Google Shape;32041;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2" name="Google Shape;32042;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3" name="Google Shape;32043;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4" name="Google Shape;32044;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5" name="Google Shape;32045;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6" name="Google Shape;32046;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7" name="Google Shape;32047;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8" name="Google Shape;32048;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9" name="Google Shape;32049;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0" name="Google Shape;32050;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1" name="Google Shape;32051;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52" name="Google Shape;32052;p244"/>
              <p:cNvGrpSpPr/>
              <p:nvPr/>
            </p:nvGrpSpPr>
            <p:grpSpPr>
              <a:xfrm>
                <a:off x="7516477" y="3819194"/>
                <a:ext cx="763222" cy="359421"/>
                <a:chOff x="811985" y="3296192"/>
                <a:chExt cx="1330582" cy="626605"/>
              </a:xfrm>
            </p:grpSpPr>
            <p:sp>
              <p:nvSpPr>
                <p:cNvPr id="32053" name="Google Shape;32053;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4" name="Google Shape;32054;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5" name="Google Shape;32055;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6" name="Google Shape;32056;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7" name="Google Shape;32057;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8" name="Google Shape;32058;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9" name="Google Shape;32059;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0" name="Google Shape;32060;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1" name="Google Shape;32061;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2" name="Google Shape;32062;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3" name="Google Shape;32063;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64" name="Google Shape;32064;p244"/>
              <p:cNvGrpSpPr/>
              <p:nvPr/>
            </p:nvGrpSpPr>
            <p:grpSpPr>
              <a:xfrm>
                <a:off x="6280552" y="3459769"/>
                <a:ext cx="763222" cy="359421"/>
                <a:chOff x="811985" y="3296192"/>
                <a:chExt cx="1330582" cy="626605"/>
              </a:xfrm>
            </p:grpSpPr>
            <p:sp>
              <p:nvSpPr>
                <p:cNvPr id="32065" name="Google Shape;32065;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6" name="Google Shape;32066;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7" name="Google Shape;32067;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8" name="Google Shape;32068;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69" name="Google Shape;32069;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0" name="Google Shape;32070;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1" name="Google Shape;32071;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2" name="Google Shape;32072;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3" name="Google Shape;32073;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4" name="Google Shape;32074;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5" name="Google Shape;32075;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76" name="Google Shape;32076;p244"/>
              <p:cNvGrpSpPr/>
              <p:nvPr/>
            </p:nvGrpSpPr>
            <p:grpSpPr>
              <a:xfrm>
                <a:off x="7043777" y="3459769"/>
                <a:ext cx="763222" cy="359421"/>
                <a:chOff x="811985" y="3296192"/>
                <a:chExt cx="1330582" cy="626605"/>
              </a:xfrm>
            </p:grpSpPr>
            <p:sp>
              <p:nvSpPr>
                <p:cNvPr id="32077" name="Google Shape;32077;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8" name="Google Shape;32078;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9" name="Google Shape;32079;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0" name="Google Shape;32080;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1" name="Google Shape;32081;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2" name="Google Shape;32082;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3" name="Google Shape;32083;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4" name="Google Shape;32084;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5" name="Google Shape;32085;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6" name="Google Shape;32086;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7" name="Google Shape;32087;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088" name="Google Shape;32088;p244"/>
              <p:cNvGrpSpPr/>
              <p:nvPr/>
            </p:nvGrpSpPr>
            <p:grpSpPr>
              <a:xfrm>
                <a:off x="7516477" y="3459769"/>
                <a:ext cx="763222" cy="359421"/>
                <a:chOff x="811985" y="3296192"/>
                <a:chExt cx="1330582" cy="626605"/>
              </a:xfrm>
            </p:grpSpPr>
            <p:sp>
              <p:nvSpPr>
                <p:cNvPr id="32089" name="Google Shape;32089;p2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0" name="Google Shape;32090;p2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1" name="Google Shape;32091;p2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2" name="Google Shape;32092;p2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3" name="Google Shape;32093;p2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4" name="Google Shape;32094;p2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5" name="Google Shape;32095;p2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6" name="Google Shape;32096;p2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7" name="Google Shape;32097;p2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8" name="Google Shape;32098;p2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9" name="Google Shape;32099;p2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100" name="Google Shape;32100;p244"/>
            <p:cNvGrpSpPr/>
            <p:nvPr/>
          </p:nvGrpSpPr>
          <p:grpSpPr>
            <a:xfrm>
              <a:off x="3880030" y="4429856"/>
              <a:ext cx="2528781" cy="506016"/>
              <a:chOff x="3844788" y="3789525"/>
              <a:chExt cx="3388878" cy="678124"/>
            </a:xfrm>
          </p:grpSpPr>
          <p:sp>
            <p:nvSpPr>
              <p:cNvPr id="32101" name="Google Shape;32101;p244"/>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2" name="Google Shape;32102;p244"/>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3" name="Google Shape;32103;p244"/>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4" name="Google Shape;32104;p244"/>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5" name="Google Shape;32105;p244"/>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106" name="Google Shape;32106;p244"/>
          <p:cNvGrpSpPr/>
          <p:nvPr/>
        </p:nvGrpSpPr>
        <p:grpSpPr>
          <a:xfrm>
            <a:off x="-709675" y="3779992"/>
            <a:ext cx="2044472" cy="1169062"/>
            <a:chOff x="-2150675" y="3642792"/>
            <a:chExt cx="2044472" cy="1169062"/>
          </a:xfrm>
        </p:grpSpPr>
        <p:sp>
          <p:nvSpPr>
            <p:cNvPr id="32107" name="Google Shape;32107;p244"/>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8" name="Google Shape;32108;p244"/>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9" name="Google Shape;32109;p244"/>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0" name="Google Shape;32110;p244"/>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1" name="Google Shape;32111;p244"/>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2" name="Google Shape;32112;p244"/>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3" name="Google Shape;32113;p244"/>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4" name="Google Shape;32114;p244"/>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5" name="Google Shape;32115;p244"/>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6" name="Google Shape;32116;p244"/>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7" name="Google Shape;32117;p244"/>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8" name="Google Shape;32118;p244"/>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19" name="Google Shape;32119;p244"/>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0" name="Google Shape;32120;p244"/>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1" name="Google Shape;32121;p244"/>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2" name="Google Shape;32122;p244"/>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3" name="Google Shape;32123;p244"/>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4" name="Google Shape;32124;p244"/>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5" name="Google Shape;32125;p244"/>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6" name="Google Shape;32126;p244"/>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7" name="Google Shape;32127;p244"/>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8" name="Google Shape;32128;p244"/>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29" name="Google Shape;32129;p244"/>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0" name="Google Shape;32130;p244"/>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1" name="Google Shape;32131;p244"/>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2" name="Google Shape;32132;p244"/>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3" name="Google Shape;32133;p244"/>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4" name="Google Shape;32134;p244"/>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5" name="Google Shape;32135;p244"/>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6" name="Google Shape;32136;p244"/>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7" name="Google Shape;32137;p244"/>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8" name="Google Shape;32138;p244"/>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39" name="Google Shape;32139;p244"/>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0" name="Google Shape;32140;p244"/>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1" name="Google Shape;32141;p244"/>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2" name="Google Shape;32142;p244"/>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3" name="Google Shape;32143;p244"/>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4" name="Google Shape;32144;p244"/>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5" name="Google Shape;32145;p244"/>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6" name="Google Shape;32146;p244"/>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7" name="Google Shape;32147;p244"/>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8" name="Google Shape;32148;p244"/>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9" name="Google Shape;32149;p244"/>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0" name="Google Shape;32150;p244"/>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1" name="Google Shape;32151;p244"/>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2" name="Google Shape;32152;p244"/>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3" name="Google Shape;32153;p244"/>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4" name="Google Shape;32154;p244"/>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5" name="Google Shape;32155;p244"/>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6" name="Google Shape;32156;p244"/>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7" name="Google Shape;32157;p244"/>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8" name="Google Shape;32158;p244"/>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9" name="Google Shape;32159;p244"/>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0" name="Google Shape;32160;p244"/>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1" name="Google Shape;32161;p244"/>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2" name="Google Shape;32162;p244"/>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3" name="Google Shape;32163;p244"/>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4" name="Google Shape;32164;p244"/>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5" name="Google Shape;32165;p244"/>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6" name="Google Shape;32166;p244"/>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7" name="Google Shape;32167;p244"/>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8" name="Google Shape;32168;p244"/>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9" name="Google Shape;32169;p244"/>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0" name="Google Shape;32170;p244"/>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1" name="Google Shape;32171;p244"/>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2" name="Google Shape;32172;p244"/>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3" name="Google Shape;32173;p244"/>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4" name="Google Shape;32174;p244"/>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5" name="Google Shape;32175;p244"/>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6" name="Google Shape;32176;p244"/>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7" name="Google Shape;32177;p244"/>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8" name="Google Shape;32178;p244"/>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9" name="Google Shape;32179;p244"/>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0" name="Google Shape;32180;p244"/>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1" name="Google Shape;32181;p244"/>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2" name="Google Shape;32182;p244"/>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3" name="Google Shape;32183;p244"/>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4" name="Google Shape;32184;p244"/>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5" name="Google Shape;32185;p244"/>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6" name="Google Shape;32186;p244"/>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7" name="Google Shape;32187;p244"/>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8" name="Google Shape;32188;p244"/>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9" name="Google Shape;32189;p244"/>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0" name="Google Shape;32190;p244"/>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1" name="Google Shape;32191;p244"/>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2" name="Google Shape;32192;p244"/>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3" name="Google Shape;32193;p244"/>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4" name="Google Shape;32194;p244"/>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5" name="Google Shape;32195;p244"/>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6" name="Google Shape;32196;p244"/>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7" name="Google Shape;32197;p244"/>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8" name="Google Shape;32198;p244"/>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9" name="Google Shape;32199;p244"/>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0" name="Google Shape;32200;p244"/>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1" name="Google Shape;32201;p244"/>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2" name="Google Shape;32202;p244"/>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3" name="Google Shape;32203;p244"/>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4" name="Google Shape;32204;p244"/>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5" name="Google Shape;32205;p244"/>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6" name="Google Shape;32206;p244"/>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7" name="Google Shape;32207;p244"/>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8" name="Google Shape;32208;p244"/>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9" name="Google Shape;32209;p244"/>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0" name="Google Shape;32210;p244"/>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1" name="Google Shape;32211;p244"/>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2" name="Google Shape;32212;p244"/>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3" name="Google Shape;32213;p244"/>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4" name="Google Shape;32214;p244"/>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5" name="Google Shape;32215;p244"/>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6" name="Google Shape;32216;p244"/>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7" name="Google Shape;32217;p244"/>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8" name="Google Shape;32218;p244"/>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9" name="Google Shape;32219;p244"/>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0" name="Google Shape;32220;p244"/>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1" name="Google Shape;32221;p244"/>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2" name="Google Shape;32222;p244"/>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3" name="Google Shape;32223;p244"/>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4" name="Google Shape;32224;p244"/>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5" name="Google Shape;32225;p244"/>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6" name="Google Shape;32226;p244"/>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7" name="Google Shape;32227;p244"/>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8" name="Google Shape;32228;p244"/>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29" name="Google Shape;32229;p244"/>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0" name="Google Shape;32230;p244"/>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1" name="Google Shape;32231;p244"/>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2" name="Google Shape;32232;p244"/>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3" name="Google Shape;32233;p244"/>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4" name="Google Shape;32234;p244"/>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5" name="Google Shape;32235;p244"/>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6" name="Google Shape;32236;p244"/>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7" name="Google Shape;32237;p244"/>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8" name="Google Shape;32238;p244"/>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39" name="Google Shape;32239;p244"/>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0" name="Google Shape;32240;p244"/>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1" name="Google Shape;32241;p244"/>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2" name="Google Shape;32242;p244"/>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3" name="Google Shape;32243;p244"/>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4" name="Google Shape;32244;p244"/>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5" name="Google Shape;32245;p244"/>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6" name="Google Shape;32246;p244"/>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7" name="Google Shape;32247;p244"/>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8" name="Google Shape;32248;p244"/>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49" name="Google Shape;32249;p244"/>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0" name="Google Shape;32250;p244"/>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1" name="Google Shape;32251;p244"/>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2" name="Google Shape;32252;p244"/>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3" name="Google Shape;32253;p244"/>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4" name="Google Shape;32254;p244"/>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5" name="Google Shape;32255;p244"/>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6" name="Google Shape;32256;p244"/>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7" name="Google Shape;32257;p244"/>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8" name="Google Shape;32258;p244"/>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59" name="Google Shape;32259;p244"/>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0" name="Google Shape;32260;p244"/>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1" name="Google Shape;32261;p244"/>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2" name="Google Shape;32262;p244"/>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3" name="Google Shape;32263;p244"/>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4" name="Google Shape;32264;p244"/>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5" name="Google Shape;32265;p244"/>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6" name="Google Shape;32266;p244"/>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7" name="Google Shape;32267;p244"/>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8" name="Google Shape;32268;p244"/>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69" name="Google Shape;32269;p244"/>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0" name="Google Shape;32270;p244"/>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1" name="Google Shape;32271;p244"/>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2" name="Google Shape;32272;p244"/>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3" name="Google Shape;32273;p244"/>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4" name="Google Shape;32274;p244"/>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5" name="Google Shape;32275;p244"/>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6" name="Google Shape;32276;p244"/>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7" name="Google Shape;32277;p244"/>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8" name="Google Shape;32278;p244"/>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79" name="Google Shape;32279;p244"/>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0" name="Google Shape;32280;p244"/>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1" name="Google Shape;32281;p244"/>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2" name="Google Shape;32282;p244"/>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3" name="Google Shape;32283;p244"/>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4" name="Google Shape;32284;p244"/>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5" name="Google Shape;32285;p244"/>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6" name="Google Shape;32286;p244"/>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7" name="Google Shape;32287;p244"/>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8" name="Google Shape;32288;p244"/>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9" name="Google Shape;32289;p244"/>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0" name="Google Shape;32290;p244"/>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1" name="Google Shape;32291;p244"/>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2" name="Google Shape;32292;p244"/>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3" name="Google Shape;32293;p244"/>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4" name="Google Shape;32294;p244"/>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5" name="Google Shape;32295;p244"/>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6" name="Google Shape;32296;p244"/>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7" name="Google Shape;32297;p244"/>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8" name="Google Shape;32298;p244"/>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9" name="Google Shape;32299;p244"/>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00" name="Google Shape;32300;p244"/>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1" name="Google Shape;32301;p244"/>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2" name="Google Shape;32302;p244"/>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3" name="Google Shape;32303;p244"/>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4" name="Google Shape;32304;p244"/>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5" name="Google Shape;32305;p244"/>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6" name="Google Shape;32306;p2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307" name="Google Shape;32307;p244"/>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2308"/>
        <p:cNvGrpSpPr/>
        <p:nvPr/>
      </p:nvGrpSpPr>
      <p:grpSpPr>
        <a:xfrm>
          <a:off x="0" y="0"/>
          <a:ext cx="0" cy="0"/>
          <a:chOff x="0" y="0"/>
          <a:chExt cx="0" cy="0"/>
        </a:xfrm>
      </p:grpSpPr>
      <p:sp>
        <p:nvSpPr>
          <p:cNvPr id="32309" name="Google Shape;32309;p245"/>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10" name="Google Shape;32310;p245"/>
          <p:cNvGrpSpPr/>
          <p:nvPr/>
        </p:nvGrpSpPr>
        <p:grpSpPr>
          <a:xfrm>
            <a:off x="-28488" y="4636933"/>
            <a:ext cx="9201182" cy="1418253"/>
            <a:chOff x="1648300" y="2319100"/>
            <a:chExt cx="1480075" cy="228125"/>
          </a:xfrm>
        </p:grpSpPr>
        <p:sp>
          <p:nvSpPr>
            <p:cNvPr id="32311" name="Google Shape;32311;p24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2" name="Google Shape;32312;p24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3" name="Google Shape;32313;p24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4" name="Google Shape;32314;p24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5" name="Google Shape;32315;p24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316" name="Google Shape;32316;p245"/>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7" name="Google Shape;32317;p245"/>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8" name="Google Shape;32318;p245"/>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9" name="Google Shape;32319;p245"/>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0" name="Google Shape;32320;p245"/>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1" name="Google Shape;32321;p245"/>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2" name="Google Shape;32322;p245"/>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23" name="Google Shape;32323;p2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324" name="Google Shape;32324;p245"/>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2325" name="Google Shape;32325;p245"/>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2326" name="Google Shape;32326;p245"/>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327" name="Google Shape;32327;p245"/>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2328"/>
        <p:cNvGrpSpPr/>
        <p:nvPr/>
      </p:nvGrpSpPr>
      <p:grpSpPr>
        <a:xfrm>
          <a:off x="0" y="0"/>
          <a:ext cx="0" cy="0"/>
          <a:chOff x="0" y="0"/>
          <a:chExt cx="0" cy="0"/>
        </a:xfrm>
      </p:grpSpPr>
      <p:sp>
        <p:nvSpPr>
          <p:cNvPr id="32329" name="Google Shape;32329;p24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330" name="Google Shape;32330;p246"/>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1" name="Google Shape;32331;p246"/>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2" name="Google Shape;32332;p246"/>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333" name="Google Shape;32333;p246"/>
          <p:cNvGrpSpPr/>
          <p:nvPr/>
        </p:nvGrpSpPr>
        <p:grpSpPr>
          <a:xfrm flipH="1">
            <a:off x="4164838" y="4671318"/>
            <a:ext cx="763044" cy="465553"/>
            <a:chOff x="1170428" y="5511318"/>
            <a:chExt cx="3696921" cy="2255586"/>
          </a:xfrm>
        </p:grpSpPr>
        <p:sp>
          <p:nvSpPr>
            <p:cNvPr id="32334" name="Google Shape;32334;p24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5" name="Google Shape;32335;p24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6" name="Google Shape;32336;p24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7" name="Google Shape;32337;p24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8" name="Google Shape;32338;p24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39" name="Google Shape;32339;p24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0" name="Google Shape;32340;p24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1" name="Google Shape;32341;p24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2" name="Google Shape;32342;p24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3" name="Google Shape;32343;p24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4" name="Google Shape;32344;p24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5" name="Google Shape;32345;p24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6" name="Google Shape;32346;p24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7" name="Google Shape;32347;p24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8" name="Google Shape;32348;p24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49" name="Google Shape;32349;p24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0" name="Google Shape;32350;p24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1" name="Google Shape;32351;p24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2" name="Google Shape;32352;p24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3" name="Google Shape;32353;p24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4" name="Google Shape;32354;p24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5" name="Google Shape;32355;p24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6" name="Google Shape;32356;p24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7" name="Google Shape;32357;p24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8" name="Google Shape;32358;p24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59" name="Google Shape;32359;p24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0" name="Google Shape;32360;p24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1" name="Google Shape;32361;p24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2" name="Google Shape;32362;p24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3" name="Google Shape;32363;p24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4" name="Google Shape;32364;p24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5" name="Google Shape;32365;p24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6" name="Google Shape;32366;p24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7" name="Google Shape;32367;p24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8" name="Google Shape;32368;p24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9" name="Google Shape;32369;p24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0" name="Google Shape;32370;p24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1" name="Google Shape;32371;p24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2" name="Google Shape;32372;p24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3" name="Google Shape;32373;p24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4" name="Google Shape;32374;p24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5" name="Google Shape;32375;p24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6" name="Google Shape;32376;p24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7" name="Google Shape;32377;p24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8" name="Google Shape;32378;p24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79" name="Google Shape;32379;p246"/>
          <p:cNvGrpSpPr/>
          <p:nvPr/>
        </p:nvGrpSpPr>
        <p:grpSpPr>
          <a:xfrm flipH="1">
            <a:off x="-995358" y="4681083"/>
            <a:ext cx="2200165" cy="536475"/>
            <a:chOff x="3583002" y="6165007"/>
            <a:chExt cx="2948097" cy="718846"/>
          </a:xfrm>
        </p:grpSpPr>
        <p:grpSp>
          <p:nvGrpSpPr>
            <p:cNvPr id="32380" name="Google Shape;32380;p246"/>
            <p:cNvGrpSpPr/>
            <p:nvPr/>
          </p:nvGrpSpPr>
          <p:grpSpPr>
            <a:xfrm>
              <a:off x="3583002" y="6524432"/>
              <a:ext cx="763222" cy="359421"/>
              <a:chOff x="811985" y="3296192"/>
              <a:chExt cx="1330582" cy="626605"/>
            </a:xfrm>
          </p:grpSpPr>
          <p:sp>
            <p:nvSpPr>
              <p:cNvPr id="32381" name="Google Shape;32381;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2" name="Google Shape;32382;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3" name="Google Shape;32383;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4" name="Google Shape;32384;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5" name="Google Shape;32385;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6" name="Google Shape;32386;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7" name="Google Shape;32387;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8" name="Google Shape;32388;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9" name="Google Shape;32389;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0" name="Google Shape;32390;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1" name="Google Shape;32391;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92" name="Google Shape;32392;p246"/>
            <p:cNvGrpSpPr/>
            <p:nvPr/>
          </p:nvGrpSpPr>
          <p:grpSpPr>
            <a:xfrm>
              <a:off x="4055702" y="6524432"/>
              <a:ext cx="763222" cy="359421"/>
              <a:chOff x="811985" y="3296192"/>
              <a:chExt cx="1330582" cy="626605"/>
            </a:xfrm>
          </p:grpSpPr>
          <p:sp>
            <p:nvSpPr>
              <p:cNvPr id="32393" name="Google Shape;32393;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4" name="Google Shape;32394;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5" name="Google Shape;32395;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6" name="Google Shape;32396;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7" name="Google Shape;32397;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8" name="Google Shape;32398;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9" name="Google Shape;32399;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0" name="Google Shape;32400;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1" name="Google Shape;32401;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2" name="Google Shape;32402;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3" name="Google Shape;32403;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04" name="Google Shape;32404;p246"/>
            <p:cNvGrpSpPr/>
            <p:nvPr/>
          </p:nvGrpSpPr>
          <p:grpSpPr>
            <a:xfrm>
              <a:off x="3583002" y="6165007"/>
              <a:ext cx="763222" cy="359421"/>
              <a:chOff x="811985" y="3296192"/>
              <a:chExt cx="1330582" cy="626605"/>
            </a:xfrm>
          </p:grpSpPr>
          <p:sp>
            <p:nvSpPr>
              <p:cNvPr id="32405" name="Google Shape;32405;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6" name="Google Shape;32406;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7" name="Google Shape;32407;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8" name="Google Shape;32408;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9" name="Google Shape;32409;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0" name="Google Shape;32410;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1" name="Google Shape;32411;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2" name="Google Shape;32412;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3" name="Google Shape;32413;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4" name="Google Shape;32414;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5" name="Google Shape;32415;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16" name="Google Shape;32416;p246"/>
            <p:cNvGrpSpPr/>
            <p:nvPr/>
          </p:nvGrpSpPr>
          <p:grpSpPr>
            <a:xfrm>
              <a:off x="4055702" y="6165007"/>
              <a:ext cx="763222" cy="359421"/>
              <a:chOff x="811985" y="3296192"/>
              <a:chExt cx="1330582" cy="626605"/>
            </a:xfrm>
          </p:grpSpPr>
          <p:sp>
            <p:nvSpPr>
              <p:cNvPr id="32417" name="Google Shape;32417;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8" name="Google Shape;32418;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9" name="Google Shape;32419;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0" name="Google Shape;32420;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1" name="Google Shape;32421;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2" name="Google Shape;32422;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3" name="Google Shape;32423;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4" name="Google Shape;32424;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5" name="Google Shape;32425;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6" name="Google Shape;32426;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7" name="Google Shape;32427;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28" name="Google Shape;32428;p246"/>
            <p:cNvGrpSpPr/>
            <p:nvPr/>
          </p:nvGrpSpPr>
          <p:grpSpPr>
            <a:xfrm>
              <a:off x="4531952" y="6524432"/>
              <a:ext cx="763222" cy="359421"/>
              <a:chOff x="811985" y="3296192"/>
              <a:chExt cx="1330582" cy="626605"/>
            </a:xfrm>
          </p:grpSpPr>
          <p:sp>
            <p:nvSpPr>
              <p:cNvPr id="32429" name="Google Shape;32429;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0" name="Google Shape;32430;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1" name="Google Shape;32431;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2" name="Google Shape;32432;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3" name="Google Shape;32433;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4" name="Google Shape;32434;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5" name="Google Shape;32435;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6" name="Google Shape;32436;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7" name="Google Shape;32437;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8" name="Google Shape;32438;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9" name="Google Shape;32439;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40" name="Google Shape;32440;p246"/>
            <p:cNvGrpSpPr/>
            <p:nvPr/>
          </p:nvGrpSpPr>
          <p:grpSpPr>
            <a:xfrm>
              <a:off x="4531952" y="6165007"/>
              <a:ext cx="763222" cy="359421"/>
              <a:chOff x="811985" y="3296192"/>
              <a:chExt cx="1330582" cy="626605"/>
            </a:xfrm>
          </p:grpSpPr>
          <p:sp>
            <p:nvSpPr>
              <p:cNvPr id="32441" name="Google Shape;32441;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2" name="Google Shape;32442;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3" name="Google Shape;32443;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4" name="Google Shape;32444;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5" name="Google Shape;32445;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6" name="Google Shape;32446;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7" name="Google Shape;32447;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8" name="Google Shape;32448;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9" name="Google Shape;32449;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0" name="Google Shape;32450;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1" name="Google Shape;32451;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52" name="Google Shape;32452;p246"/>
            <p:cNvGrpSpPr/>
            <p:nvPr/>
          </p:nvGrpSpPr>
          <p:grpSpPr>
            <a:xfrm>
              <a:off x="5295177" y="6524432"/>
              <a:ext cx="763222" cy="359421"/>
              <a:chOff x="811985" y="3296192"/>
              <a:chExt cx="1330582" cy="626605"/>
            </a:xfrm>
          </p:grpSpPr>
          <p:sp>
            <p:nvSpPr>
              <p:cNvPr id="32453" name="Google Shape;32453;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4" name="Google Shape;32454;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5" name="Google Shape;32455;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6" name="Google Shape;32456;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7" name="Google Shape;32457;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8" name="Google Shape;32458;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9" name="Google Shape;32459;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0" name="Google Shape;32460;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1" name="Google Shape;32461;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2" name="Google Shape;32462;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3" name="Google Shape;32463;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4" name="Google Shape;32464;p246"/>
            <p:cNvGrpSpPr/>
            <p:nvPr/>
          </p:nvGrpSpPr>
          <p:grpSpPr>
            <a:xfrm>
              <a:off x="5767877" y="6524432"/>
              <a:ext cx="763222" cy="359421"/>
              <a:chOff x="811985" y="3296192"/>
              <a:chExt cx="1330582" cy="626605"/>
            </a:xfrm>
          </p:grpSpPr>
          <p:sp>
            <p:nvSpPr>
              <p:cNvPr id="32465" name="Google Shape;32465;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6" name="Google Shape;32466;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7" name="Google Shape;32467;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8" name="Google Shape;32468;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69" name="Google Shape;32469;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0" name="Google Shape;32470;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1" name="Google Shape;32471;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2" name="Google Shape;32472;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3" name="Google Shape;32473;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4" name="Google Shape;32474;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5" name="Google Shape;32475;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76" name="Google Shape;32476;p246"/>
            <p:cNvGrpSpPr/>
            <p:nvPr/>
          </p:nvGrpSpPr>
          <p:grpSpPr>
            <a:xfrm>
              <a:off x="5295177" y="6165007"/>
              <a:ext cx="763222" cy="359421"/>
              <a:chOff x="811985" y="3296192"/>
              <a:chExt cx="1330582" cy="626605"/>
            </a:xfrm>
          </p:grpSpPr>
          <p:sp>
            <p:nvSpPr>
              <p:cNvPr id="32477" name="Google Shape;32477;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8" name="Google Shape;32478;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79" name="Google Shape;32479;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0" name="Google Shape;32480;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1" name="Google Shape;32481;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2" name="Google Shape;32482;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3" name="Google Shape;32483;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4" name="Google Shape;32484;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5" name="Google Shape;32485;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6" name="Google Shape;32486;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7" name="Google Shape;32487;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88" name="Google Shape;32488;p246"/>
            <p:cNvGrpSpPr/>
            <p:nvPr/>
          </p:nvGrpSpPr>
          <p:grpSpPr>
            <a:xfrm>
              <a:off x="5767877" y="6165007"/>
              <a:ext cx="763222" cy="359421"/>
              <a:chOff x="811985" y="3296192"/>
              <a:chExt cx="1330582" cy="626605"/>
            </a:xfrm>
          </p:grpSpPr>
          <p:sp>
            <p:nvSpPr>
              <p:cNvPr id="32489" name="Google Shape;32489;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0" name="Google Shape;32490;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1" name="Google Shape;32491;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2" name="Google Shape;32492;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3" name="Google Shape;32493;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4" name="Google Shape;32494;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5" name="Google Shape;32495;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6" name="Google Shape;32496;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7" name="Google Shape;32497;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8" name="Google Shape;32498;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9" name="Google Shape;32499;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500" name="Google Shape;32500;p246"/>
          <p:cNvGrpSpPr/>
          <p:nvPr/>
        </p:nvGrpSpPr>
        <p:grpSpPr>
          <a:xfrm flipH="1">
            <a:off x="8380777" y="4587404"/>
            <a:ext cx="763214" cy="394458"/>
            <a:chOff x="4788538" y="2017249"/>
            <a:chExt cx="1752099" cy="905551"/>
          </a:xfrm>
        </p:grpSpPr>
        <p:sp>
          <p:nvSpPr>
            <p:cNvPr id="32501" name="Google Shape;32501;p24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2" name="Google Shape;32502;p24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3" name="Google Shape;32503;p24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4" name="Google Shape;32504;p24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05" name="Google Shape;32505;p246"/>
          <p:cNvGrpSpPr/>
          <p:nvPr/>
        </p:nvGrpSpPr>
        <p:grpSpPr>
          <a:xfrm flipH="1">
            <a:off x="8558827" y="3630281"/>
            <a:ext cx="1555866" cy="1113233"/>
            <a:chOff x="5009981" y="5590256"/>
            <a:chExt cx="1555866" cy="1113233"/>
          </a:xfrm>
        </p:grpSpPr>
        <p:sp>
          <p:nvSpPr>
            <p:cNvPr id="32506" name="Google Shape;32506;p246"/>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7" name="Google Shape;32507;p246"/>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8" name="Google Shape;32508;p246"/>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9" name="Google Shape;32509;p246"/>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0" name="Google Shape;32510;p246"/>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1" name="Google Shape;32511;p246"/>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2" name="Google Shape;32512;p246"/>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3" name="Google Shape;32513;p246"/>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4" name="Google Shape;32514;p246"/>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5" name="Google Shape;32515;p246"/>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6" name="Google Shape;32516;p246"/>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7" name="Google Shape;32517;p246"/>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518" name="Google Shape;32518;p246"/>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9" name="Google Shape;32519;p246"/>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0" name="Google Shape;32520;p246"/>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1" name="Google Shape;32521;p246"/>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2" name="Google Shape;32522;p246"/>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3" name="Google Shape;32523;p246"/>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4" name="Google Shape;32524;p246"/>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5" name="Google Shape;32525;p246"/>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6" name="Google Shape;32526;p246"/>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527" name="Google Shape;32527;p246"/>
          <p:cNvGrpSpPr/>
          <p:nvPr/>
        </p:nvGrpSpPr>
        <p:grpSpPr>
          <a:xfrm>
            <a:off x="-1078723" y="3491106"/>
            <a:ext cx="1791936" cy="1113232"/>
            <a:chOff x="-3849348" y="6952593"/>
            <a:chExt cx="3571016" cy="2218477"/>
          </a:xfrm>
        </p:grpSpPr>
        <p:sp>
          <p:nvSpPr>
            <p:cNvPr id="32528" name="Google Shape;32528;p246"/>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9" name="Google Shape;32529;p246"/>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0" name="Google Shape;32530;p246"/>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1" name="Google Shape;32531;p246"/>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2" name="Google Shape;32532;p246"/>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3" name="Google Shape;32533;p246"/>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4" name="Google Shape;32534;p246"/>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5" name="Google Shape;32535;p246"/>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6" name="Google Shape;32536;p246"/>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7" name="Google Shape;32537;p246"/>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8" name="Google Shape;32538;p246"/>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9" name="Google Shape;32539;p246"/>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0" name="Google Shape;32540;p246"/>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541" name="Google Shape;32541;p246"/>
            <p:cNvGrpSpPr/>
            <p:nvPr/>
          </p:nvGrpSpPr>
          <p:grpSpPr>
            <a:xfrm>
              <a:off x="-1539990" y="8551874"/>
              <a:ext cx="1261658" cy="594147"/>
              <a:chOff x="811985" y="3296192"/>
              <a:chExt cx="1330582" cy="626605"/>
            </a:xfrm>
          </p:grpSpPr>
          <p:sp>
            <p:nvSpPr>
              <p:cNvPr id="32542" name="Google Shape;32542;p2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3" name="Google Shape;32543;p2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4" name="Google Shape;32544;p2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5" name="Google Shape;32545;p2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6" name="Google Shape;32546;p2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7" name="Google Shape;32547;p2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8" name="Google Shape;32548;p2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9" name="Google Shape;32549;p2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0" name="Google Shape;32550;p2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1" name="Google Shape;32551;p2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2" name="Google Shape;32552;p2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2553"/>
        <p:cNvGrpSpPr/>
        <p:nvPr/>
      </p:nvGrpSpPr>
      <p:grpSpPr>
        <a:xfrm>
          <a:off x="0" y="0"/>
          <a:ext cx="0" cy="0"/>
          <a:chOff x="0" y="0"/>
          <a:chExt cx="0" cy="0"/>
        </a:xfrm>
      </p:grpSpPr>
      <p:sp>
        <p:nvSpPr>
          <p:cNvPr id="32554" name="Google Shape;32554;p24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555" name="Google Shape;32555;p247"/>
          <p:cNvGrpSpPr/>
          <p:nvPr/>
        </p:nvGrpSpPr>
        <p:grpSpPr>
          <a:xfrm>
            <a:off x="51" y="4147391"/>
            <a:ext cx="9144051" cy="1409448"/>
            <a:chOff x="1648300" y="2319100"/>
            <a:chExt cx="1480075" cy="228125"/>
          </a:xfrm>
        </p:grpSpPr>
        <p:sp>
          <p:nvSpPr>
            <p:cNvPr id="32556" name="Google Shape;32556;p24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7" name="Google Shape;32557;p24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8" name="Google Shape;32558;p24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9" name="Google Shape;32559;p24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0" name="Google Shape;32560;p24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561" name="Google Shape;32561;p247"/>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2" name="Google Shape;32562;p247"/>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3" name="Google Shape;32563;p247"/>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4" name="Google Shape;32564;p247"/>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5" name="Google Shape;32565;p247"/>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6" name="Google Shape;32566;p247"/>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567" name="Google Shape;32567;p247"/>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32568" name="Google Shape;32568;p247"/>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2569"/>
        <p:cNvGrpSpPr/>
        <p:nvPr/>
      </p:nvGrpSpPr>
      <p:grpSpPr>
        <a:xfrm>
          <a:off x="0" y="0"/>
          <a:ext cx="0" cy="0"/>
          <a:chOff x="0" y="0"/>
          <a:chExt cx="0" cy="0"/>
        </a:xfrm>
      </p:grpSpPr>
      <p:sp>
        <p:nvSpPr>
          <p:cNvPr id="32570" name="Google Shape;32570;p24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2571"/>
        <p:cNvGrpSpPr/>
        <p:nvPr/>
      </p:nvGrpSpPr>
      <p:grpSpPr>
        <a:xfrm>
          <a:off x="0" y="0"/>
          <a:ext cx="0" cy="0"/>
          <a:chOff x="0" y="0"/>
          <a:chExt cx="0" cy="0"/>
        </a:xfrm>
      </p:grpSpPr>
      <p:sp>
        <p:nvSpPr>
          <p:cNvPr id="32572" name="Google Shape;32572;p24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32573" name="Google Shape;32573;p24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2574"/>
        <p:cNvGrpSpPr/>
        <p:nvPr/>
      </p:nvGrpSpPr>
      <p:grpSpPr>
        <a:xfrm>
          <a:off x="0" y="0"/>
          <a:ext cx="0" cy="0"/>
          <a:chOff x="0" y="0"/>
          <a:chExt cx="0" cy="0"/>
        </a:xfrm>
      </p:grpSpPr>
      <p:sp>
        <p:nvSpPr>
          <p:cNvPr id="32575" name="Google Shape;32575;p250"/>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3198"/>
        <p:cNvGrpSpPr/>
        <p:nvPr/>
      </p:nvGrpSpPr>
      <p:grpSpPr>
        <a:xfrm>
          <a:off x="0" y="0"/>
          <a:ext cx="0" cy="0"/>
          <a:chOff x="0" y="0"/>
          <a:chExt cx="0" cy="0"/>
        </a:xfrm>
      </p:grpSpPr>
      <p:sp>
        <p:nvSpPr>
          <p:cNvPr id="3199" name="Google Shape;3199;p26"/>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00" name="Google Shape;3200;p26"/>
          <p:cNvGrpSpPr/>
          <p:nvPr/>
        </p:nvGrpSpPr>
        <p:grpSpPr>
          <a:xfrm>
            <a:off x="12" y="4450097"/>
            <a:ext cx="6172209" cy="951372"/>
            <a:chOff x="1648300" y="2319100"/>
            <a:chExt cx="1480075" cy="228125"/>
          </a:xfrm>
        </p:grpSpPr>
        <p:sp>
          <p:nvSpPr>
            <p:cNvPr id="3201" name="Google Shape;3201;p26"/>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2" name="Google Shape;3202;p26"/>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3" name="Google Shape;3203;p26"/>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4" name="Google Shape;3204;p26"/>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5" name="Google Shape;3205;p26"/>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06" name="Google Shape;3206;p26"/>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7" name="Google Shape;3207;p26"/>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8" name="Google Shape;3208;p26"/>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9" name="Google Shape;3209;p26"/>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0" name="Google Shape;3210;p26"/>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3211" name="Google Shape;3211;p26"/>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2576"/>
        <p:cNvGrpSpPr/>
        <p:nvPr/>
      </p:nvGrpSpPr>
      <p:grpSpPr>
        <a:xfrm>
          <a:off x="0" y="0"/>
          <a:ext cx="0" cy="0"/>
          <a:chOff x="0" y="0"/>
          <a:chExt cx="0" cy="0"/>
        </a:xfrm>
      </p:grpSpPr>
      <p:sp>
        <p:nvSpPr>
          <p:cNvPr id="32577" name="Google Shape;32577;p25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578" name="Google Shape;32578;p251"/>
          <p:cNvGrpSpPr/>
          <p:nvPr/>
        </p:nvGrpSpPr>
        <p:grpSpPr>
          <a:xfrm>
            <a:off x="51" y="4147391"/>
            <a:ext cx="9144051" cy="1409448"/>
            <a:chOff x="1648300" y="2319100"/>
            <a:chExt cx="1480075" cy="228125"/>
          </a:xfrm>
        </p:grpSpPr>
        <p:sp>
          <p:nvSpPr>
            <p:cNvPr id="32579" name="Google Shape;32579;p25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0" name="Google Shape;32580;p25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1" name="Google Shape;32581;p25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2" name="Google Shape;32582;p25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3" name="Google Shape;32583;p25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584" name="Google Shape;32584;p251"/>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5" name="Google Shape;32585;p251"/>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6" name="Google Shape;32586;p251"/>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7" name="Google Shape;32587;p251"/>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8" name="Google Shape;32588;p251"/>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89" name="Google Shape;32589;p251"/>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0" name="Google Shape;32590;p251"/>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1" name="Google Shape;32591;p251"/>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2" name="Google Shape;32592;p251"/>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3" name="Google Shape;32593;p251"/>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4" name="Google Shape;32594;p251"/>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95" name="Google Shape;32595;p251"/>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32596" name="Google Shape;32596;p251"/>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2597"/>
        <p:cNvGrpSpPr/>
        <p:nvPr/>
      </p:nvGrpSpPr>
      <p:grpSpPr>
        <a:xfrm>
          <a:off x="0" y="0"/>
          <a:ext cx="0" cy="0"/>
          <a:chOff x="0" y="0"/>
          <a:chExt cx="0" cy="0"/>
        </a:xfrm>
      </p:grpSpPr>
    </p:spTree>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2598"/>
        <p:cNvGrpSpPr/>
        <p:nvPr/>
      </p:nvGrpSpPr>
      <p:grpSpPr>
        <a:xfrm>
          <a:off x="0" y="0"/>
          <a:ext cx="0" cy="0"/>
          <a:chOff x="0" y="0"/>
          <a:chExt cx="0" cy="0"/>
        </a:xfrm>
      </p:grpSpPr>
      <p:sp>
        <p:nvSpPr>
          <p:cNvPr id="32599" name="Google Shape;32599;p253"/>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0" name="Google Shape;32600;p253"/>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1" name="Google Shape;32601;p253"/>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2" name="Google Shape;32602;p253"/>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3" name="Google Shape;32603;p253"/>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4" name="Google Shape;32604;p253"/>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5" name="Google Shape;32605;p253"/>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6" name="Google Shape;32606;p253"/>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07" name="Google Shape;32607;p253"/>
          <p:cNvGrpSpPr/>
          <p:nvPr/>
        </p:nvGrpSpPr>
        <p:grpSpPr>
          <a:xfrm>
            <a:off x="5724737" y="4409890"/>
            <a:ext cx="990775" cy="604497"/>
            <a:chOff x="1170428" y="5511318"/>
            <a:chExt cx="3696921" cy="2255586"/>
          </a:xfrm>
        </p:grpSpPr>
        <p:sp>
          <p:nvSpPr>
            <p:cNvPr id="32608" name="Google Shape;32608;p253"/>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9" name="Google Shape;32609;p253"/>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0" name="Google Shape;32610;p253"/>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1" name="Google Shape;32611;p253"/>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2" name="Google Shape;32612;p253"/>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3" name="Google Shape;32613;p253"/>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4" name="Google Shape;32614;p253"/>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5" name="Google Shape;32615;p253"/>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6" name="Google Shape;32616;p253"/>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7" name="Google Shape;32617;p253"/>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8" name="Google Shape;32618;p253"/>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9" name="Google Shape;32619;p253"/>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0" name="Google Shape;32620;p253"/>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1" name="Google Shape;32621;p253"/>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2" name="Google Shape;32622;p253"/>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3" name="Google Shape;32623;p25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4" name="Google Shape;32624;p25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5" name="Google Shape;32625;p253"/>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6" name="Google Shape;32626;p253"/>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7" name="Google Shape;32627;p253"/>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8" name="Google Shape;32628;p253"/>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9" name="Google Shape;32629;p253"/>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0" name="Google Shape;32630;p253"/>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1" name="Google Shape;32631;p253"/>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2" name="Google Shape;32632;p253"/>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3" name="Google Shape;32633;p253"/>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4" name="Google Shape;32634;p253"/>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5" name="Google Shape;32635;p253"/>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6" name="Google Shape;32636;p25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7" name="Google Shape;32637;p25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8" name="Google Shape;32638;p253"/>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9" name="Google Shape;32639;p253"/>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0" name="Google Shape;32640;p253"/>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1" name="Google Shape;32641;p253"/>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2" name="Google Shape;32642;p253"/>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3" name="Google Shape;32643;p253"/>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4" name="Google Shape;32644;p253"/>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5" name="Google Shape;32645;p253"/>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6" name="Google Shape;32646;p253"/>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7" name="Google Shape;32647;p253"/>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8" name="Google Shape;32648;p253"/>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9" name="Google Shape;32649;p253"/>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0" name="Google Shape;32650;p253"/>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1" name="Google Shape;32651;p253"/>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2" name="Google Shape;32652;p253"/>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53" name="Google Shape;32653;p253"/>
          <p:cNvGrpSpPr/>
          <p:nvPr/>
        </p:nvGrpSpPr>
        <p:grpSpPr>
          <a:xfrm flipH="1">
            <a:off x="8430777" y="3024427"/>
            <a:ext cx="1613386" cy="1002334"/>
            <a:chOff x="7066048" y="5880595"/>
            <a:chExt cx="1977916" cy="1228802"/>
          </a:xfrm>
        </p:grpSpPr>
        <p:sp>
          <p:nvSpPr>
            <p:cNvPr id="32654" name="Google Shape;32654;p253"/>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5" name="Google Shape;32655;p253"/>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6" name="Google Shape;32656;p253"/>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7" name="Google Shape;32657;p253"/>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8" name="Google Shape;32658;p253"/>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9" name="Google Shape;32659;p253"/>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0" name="Google Shape;32660;p253"/>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1" name="Google Shape;32661;p253"/>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2" name="Google Shape;32662;p253"/>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3" name="Google Shape;32663;p253"/>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4" name="Google Shape;32664;p253"/>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5" name="Google Shape;32665;p253"/>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6" name="Google Shape;32666;p253"/>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667" name="Google Shape;32667;p253"/>
            <p:cNvGrpSpPr/>
            <p:nvPr/>
          </p:nvGrpSpPr>
          <p:grpSpPr>
            <a:xfrm>
              <a:off x="8345142" y="6766420"/>
              <a:ext cx="698822" cy="329093"/>
              <a:chOff x="811985" y="3296192"/>
              <a:chExt cx="1330582" cy="626605"/>
            </a:xfrm>
          </p:grpSpPr>
          <p:sp>
            <p:nvSpPr>
              <p:cNvPr id="32668" name="Google Shape;32668;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9" name="Google Shape;32669;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0" name="Google Shape;32670;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1" name="Google Shape;32671;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2" name="Google Shape;32672;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3" name="Google Shape;32673;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4" name="Google Shape;32674;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5" name="Google Shape;32675;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6" name="Google Shape;32676;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7" name="Google Shape;32677;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8" name="Google Shape;32678;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679" name="Google Shape;32679;p253"/>
          <p:cNvGrpSpPr/>
          <p:nvPr/>
        </p:nvGrpSpPr>
        <p:grpSpPr>
          <a:xfrm>
            <a:off x="7307795" y="4293016"/>
            <a:ext cx="2245179" cy="821268"/>
            <a:chOff x="6888251" y="5531870"/>
            <a:chExt cx="2586910" cy="946161"/>
          </a:xfrm>
        </p:grpSpPr>
        <p:grpSp>
          <p:nvGrpSpPr>
            <p:cNvPr id="32680" name="Google Shape;32680;p253"/>
            <p:cNvGrpSpPr/>
            <p:nvPr/>
          </p:nvGrpSpPr>
          <p:grpSpPr>
            <a:xfrm>
              <a:off x="6888251" y="6162661"/>
              <a:ext cx="669682" cy="315371"/>
              <a:chOff x="811985" y="3296192"/>
              <a:chExt cx="1330582" cy="626605"/>
            </a:xfrm>
          </p:grpSpPr>
          <p:sp>
            <p:nvSpPr>
              <p:cNvPr id="32681" name="Google Shape;32681;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2" name="Google Shape;32682;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3" name="Google Shape;32683;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4" name="Google Shape;32684;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5" name="Google Shape;32685;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6" name="Google Shape;32686;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7" name="Google Shape;32687;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8" name="Google Shape;32688;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9" name="Google Shape;32689;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0" name="Google Shape;32690;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1" name="Google Shape;32691;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692" name="Google Shape;32692;p253"/>
            <p:cNvGrpSpPr/>
            <p:nvPr/>
          </p:nvGrpSpPr>
          <p:grpSpPr>
            <a:xfrm>
              <a:off x="7303045" y="6162661"/>
              <a:ext cx="669682" cy="315371"/>
              <a:chOff x="811985" y="3296192"/>
              <a:chExt cx="1330582" cy="626605"/>
            </a:xfrm>
          </p:grpSpPr>
          <p:sp>
            <p:nvSpPr>
              <p:cNvPr id="32693" name="Google Shape;32693;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4" name="Google Shape;32694;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5" name="Google Shape;32695;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6" name="Google Shape;32696;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7" name="Google Shape;32697;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8" name="Google Shape;32698;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9" name="Google Shape;32699;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0" name="Google Shape;32700;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1" name="Google Shape;32701;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2" name="Google Shape;32702;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3" name="Google Shape;32703;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4" name="Google Shape;32704;p253"/>
            <p:cNvGrpSpPr/>
            <p:nvPr/>
          </p:nvGrpSpPr>
          <p:grpSpPr>
            <a:xfrm>
              <a:off x="7303045" y="5847265"/>
              <a:ext cx="669682" cy="315371"/>
              <a:chOff x="811985" y="3296192"/>
              <a:chExt cx="1330582" cy="626605"/>
            </a:xfrm>
          </p:grpSpPr>
          <p:sp>
            <p:nvSpPr>
              <p:cNvPr id="32705" name="Google Shape;32705;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6" name="Google Shape;32706;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7" name="Google Shape;32707;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8" name="Google Shape;32708;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09" name="Google Shape;32709;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0" name="Google Shape;32710;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1" name="Google Shape;32711;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2" name="Google Shape;32712;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3" name="Google Shape;32713;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4" name="Google Shape;32714;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5" name="Google Shape;32715;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16" name="Google Shape;32716;p253"/>
            <p:cNvGrpSpPr/>
            <p:nvPr/>
          </p:nvGrpSpPr>
          <p:grpSpPr>
            <a:xfrm>
              <a:off x="7720955" y="6162661"/>
              <a:ext cx="669682" cy="315371"/>
              <a:chOff x="811985" y="3296192"/>
              <a:chExt cx="1330582" cy="626605"/>
            </a:xfrm>
          </p:grpSpPr>
          <p:sp>
            <p:nvSpPr>
              <p:cNvPr id="32717" name="Google Shape;32717;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8" name="Google Shape;32718;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19" name="Google Shape;32719;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0" name="Google Shape;32720;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1" name="Google Shape;32721;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2" name="Google Shape;32722;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3" name="Google Shape;32723;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4" name="Google Shape;32724;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5" name="Google Shape;32725;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6" name="Google Shape;32726;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7" name="Google Shape;32727;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28" name="Google Shape;32728;p253"/>
            <p:cNvGrpSpPr/>
            <p:nvPr/>
          </p:nvGrpSpPr>
          <p:grpSpPr>
            <a:xfrm>
              <a:off x="7720955" y="5847265"/>
              <a:ext cx="669682" cy="315371"/>
              <a:chOff x="811985" y="3296192"/>
              <a:chExt cx="1330582" cy="626605"/>
            </a:xfrm>
          </p:grpSpPr>
          <p:sp>
            <p:nvSpPr>
              <p:cNvPr id="32729" name="Google Shape;32729;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0" name="Google Shape;32730;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1" name="Google Shape;32731;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2" name="Google Shape;32732;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3" name="Google Shape;32733;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4" name="Google Shape;32734;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5" name="Google Shape;32735;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6" name="Google Shape;32736;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7" name="Google Shape;32737;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8" name="Google Shape;32738;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9" name="Google Shape;32739;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40" name="Google Shape;32740;p253"/>
            <p:cNvGrpSpPr/>
            <p:nvPr/>
          </p:nvGrpSpPr>
          <p:grpSpPr>
            <a:xfrm>
              <a:off x="8390684" y="6162661"/>
              <a:ext cx="669682" cy="315371"/>
              <a:chOff x="811985" y="3296192"/>
              <a:chExt cx="1330582" cy="626605"/>
            </a:xfrm>
          </p:grpSpPr>
          <p:sp>
            <p:nvSpPr>
              <p:cNvPr id="32741" name="Google Shape;32741;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2" name="Google Shape;32742;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3" name="Google Shape;32743;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4" name="Google Shape;32744;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5" name="Google Shape;32745;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6" name="Google Shape;32746;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7" name="Google Shape;32747;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8" name="Google Shape;32748;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9" name="Google Shape;32749;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0" name="Google Shape;32750;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1" name="Google Shape;32751;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52" name="Google Shape;32752;p253"/>
            <p:cNvGrpSpPr/>
            <p:nvPr/>
          </p:nvGrpSpPr>
          <p:grpSpPr>
            <a:xfrm>
              <a:off x="8805479" y="6162661"/>
              <a:ext cx="669682" cy="315371"/>
              <a:chOff x="811985" y="3296192"/>
              <a:chExt cx="1330582" cy="626605"/>
            </a:xfrm>
          </p:grpSpPr>
          <p:sp>
            <p:nvSpPr>
              <p:cNvPr id="32753" name="Google Shape;32753;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4" name="Google Shape;32754;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5" name="Google Shape;32755;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6" name="Google Shape;32756;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7" name="Google Shape;32757;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8" name="Google Shape;32758;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9" name="Google Shape;32759;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0" name="Google Shape;32760;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1" name="Google Shape;32761;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2" name="Google Shape;32762;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3" name="Google Shape;32763;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64" name="Google Shape;32764;p253"/>
            <p:cNvGrpSpPr/>
            <p:nvPr/>
          </p:nvGrpSpPr>
          <p:grpSpPr>
            <a:xfrm>
              <a:off x="8390684" y="5847265"/>
              <a:ext cx="669682" cy="315371"/>
              <a:chOff x="811985" y="3296192"/>
              <a:chExt cx="1330582" cy="626605"/>
            </a:xfrm>
          </p:grpSpPr>
          <p:sp>
            <p:nvSpPr>
              <p:cNvPr id="32765" name="Google Shape;32765;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6" name="Google Shape;32766;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7" name="Google Shape;32767;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8" name="Google Shape;32768;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9" name="Google Shape;32769;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0" name="Google Shape;32770;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1" name="Google Shape;32771;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2" name="Google Shape;32772;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3" name="Google Shape;32773;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4" name="Google Shape;32774;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5" name="Google Shape;32775;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76" name="Google Shape;32776;p253"/>
            <p:cNvGrpSpPr/>
            <p:nvPr/>
          </p:nvGrpSpPr>
          <p:grpSpPr>
            <a:xfrm>
              <a:off x="8805479" y="5847265"/>
              <a:ext cx="669682" cy="315371"/>
              <a:chOff x="811985" y="3296192"/>
              <a:chExt cx="1330582" cy="626605"/>
            </a:xfrm>
          </p:grpSpPr>
          <p:sp>
            <p:nvSpPr>
              <p:cNvPr id="32777" name="Google Shape;32777;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8" name="Google Shape;32778;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9" name="Google Shape;32779;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0" name="Google Shape;32780;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1" name="Google Shape;32781;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2" name="Google Shape;32782;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3" name="Google Shape;32783;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4" name="Google Shape;32784;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5" name="Google Shape;32785;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6" name="Google Shape;32786;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7" name="Google Shape;32787;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88" name="Google Shape;32788;p253"/>
            <p:cNvGrpSpPr/>
            <p:nvPr/>
          </p:nvGrpSpPr>
          <p:grpSpPr>
            <a:xfrm>
              <a:off x="8390684" y="5531870"/>
              <a:ext cx="669682" cy="315371"/>
              <a:chOff x="811985" y="3296192"/>
              <a:chExt cx="1330582" cy="626605"/>
            </a:xfrm>
          </p:grpSpPr>
          <p:sp>
            <p:nvSpPr>
              <p:cNvPr id="32789" name="Google Shape;32789;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0" name="Google Shape;32790;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1" name="Google Shape;32791;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2" name="Google Shape;32792;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3" name="Google Shape;32793;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4" name="Google Shape;32794;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5" name="Google Shape;32795;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6" name="Google Shape;32796;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7" name="Google Shape;32797;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8" name="Google Shape;32798;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9" name="Google Shape;32799;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00" name="Google Shape;32800;p253"/>
            <p:cNvGrpSpPr/>
            <p:nvPr/>
          </p:nvGrpSpPr>
          <p:grpSpPr>
            <a:xfrm>
              <a:off x="8805479" y="5531870"/>
              <a:ext cx="669682" cy="315371"/>
              <a:chOff x="811985" y="3296192"/>
              <a:chExt cx="1330582" cy="626605"/>
            </a:xfrm>
          </p:grpSpPr>
          <p:sp>
            <p:nvSpPr>
              <p:cNvPr id="32801" name="Google Shape;32801;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2" name="Google Shape;32802;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3" name="Google Shape;32803;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4" name="Google Shape;32804;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5" name="Google Shape;32805;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6" name="Google Shape;32806;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7" name="Google Shape;32807;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8" name="Google Shape;32808;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9" name="Google Shape;32809;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0" name="Google Shape;32810;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1" name="Google Shape;32811;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2812" name="Google Shape;32812;p253"/>
          <p:cNvGrpSpPr/>
          <p:nvPr/>
        </p:nvGrpSpPr>
        <p:grpSpPr>
          <a:xfrm flipH="1">
            <a:off x="1678275" y="4509915"/>
            <a:ext cx="990775" cy="604497"/>
            <a:chOff x="1170428" y="5511318"/>
            <a:chExt cx="3696921" cy="2255586"/>
          </a:xfrm>
        </p:grpSpPr>
        <p:sp>
          <p:nvSpPr>
            <p:cNvPr id="32813" name="Google Shape;32813;p253"/>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4" name="Google Shape;32814;p253"/>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5" name="Google Shape;32815;p253"/>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6" name="Google Shape;32816;p253"/>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7" name="Google Shape;32817;p253"/>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8" name="Google Shape;32818;p253"/>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9" name="Google Shape;32819;p253"/>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0" name="Google Shape;32820;p253"/>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1" name="Google Shape;32821;p253"/>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2" name="Google Shape;32822;p253"/>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3" name="Google Shape;32823;p253"/>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4" name="Google Shape;32824;p253"/>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5" name="Google Shape;32825;p253"/>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6" name="Google Shape;32826;p253"/>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7" name="Google Shape;32827;p253"/>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8" name="Google Shape;32828;p25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29" name="Google Shape;32829;p25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0" name="Google Shape;32830;p253"/>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1" name="Google Shape;32831;p253"/>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2" name="Google Shape;32832;p253"/>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3" name="Google Shape;32833;p253"/>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4" name="Google Shape;32834;p253"/>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5" name="Google Shape;32835;p253"/>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6" name="Google Shape;32836;p253"/>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7" name="Google Shape;32837;p253"/>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8" name="Google Shape;32838;p253"/>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39" name="Google Shape;32839;p253"/>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0" name="Google Shape;32840;p253"/>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1" name="Google Shape;32841;p25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2" name="Google Shape;32842;p25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3" name="Google Shape;32843;p253"/>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4" name="Google Shape;32844;p253"/>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5" name="Google Shape;32845;p253"/>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6" name="Google Shape;32846;p253"/>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7" name="Google Shape;32847;p253"/>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8" name="Google Shape;32848;p253"/>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9" name="Google Shape;32849;p253"/>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0" name="Google Shape;32850;p253"/>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1" name="Google Shape;32851;p253"/>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2" name="Google Shape;32852;p253"/>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3" name="Google Shape;32853;p253"/>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4" name="Google Shape;32854;p253"/>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5" name="Google Shape;32855;p253"/>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6" name="Google Shape;32856;p253"/>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7" name="Google Shape;32857;p253"/>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58" name="Google Shape;32858;p253"/>
          <p:cNvGrpSpPr/>
          <p:nvPr/>
        </p:nvGrpSpPr>
        <p:grpSpPr>
          <a:xfrm>
            <a:off x="-533735" y="3332806"/>
            <a:ext cx="990936" cy="615630"/>
            <a:chOff x="7066048" y="5880595"/>
            <a:chExt cx="1977916" cy="1228802"/>
          </a:xfrm>
        </p:grpSpPr>
        <p:sp>
          <p:nvSpPr>
            <p:cNvPr id="32859" name="Google Shape;32859;p253"/>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0" name="Google Shape;32860;p253"/>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1" name="Google Shape;32861;p253"/>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2" name="Google Shape;32862;p253"/>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3" name="Google Shape;32863;p253"/>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4" name="Google Shape;32864;p253"/>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5" name="Google Shape;32865;p253"/>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6" name="Google Shape;32866;p253"/>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7" name="Google Shape;32867;p253"/>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8" name="Google Shape;32868;p253"/>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9" name="Google Shape;32869;p253"/>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0" name="Google Shape;32870;p253"/>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1" name="Google Shape;32871;p253"/>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872" name="Google Shape;32872;p253"/>
            <p:cNvGrpSpPr/>
            <p:nvPr/>
          </p:nvGrpSpPr>
          <p:grpSpPr>
            <a:xfrm>
              <a:off x="8345142" y="6766420"/>
              <a:ext cx="698822" cy="329093"/>
              <a:chOff x="811985" y="3296192"/>
              <a:chExt cx="1330582" cy="626605"/>
            </a:xfrm>
          </p:grpSpPr>
          <p:sp>
            <p:nvSpPr>
              <p:cNvPr id="32873" name="Google Shape;32873;p25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4" name="Google Shape;32874;p25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5" name="Google Shape;32875;p25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6" name="Google Shape;32876;p25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7" name="Google Shape;32877;p25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8" name="Google Shape;32878;p25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9" name="Google Shape;32879;p25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0" name="Google Shape;32880;p25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1" name="Google Shape;32881;p25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2" name="Google Shape;32882;p25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3" name="Google Shape;32883;p25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2884" name="Google Shape;32884;p2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885" name="Google Shape;32885;p253"/>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886" name="Google Shape;32886;p253"/>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887" name="Google Shape;32887;p253"/>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888" name="Google Shape;32888;p253"/>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889" name="Google Shape;32889;p253"/>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890" name="Google Shape;32890;p253"/>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2891" name="Google Shape;32891;p253"/>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892" name="Google Shape;32892;p253"/>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893" name="Google Shape;32893;p253"/>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894" name="Google Shape;32894;p253"/>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895" name="Google Shape;32895;p253"/>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2896" name="Google Shape;32896;p253"/>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32897"/>
        <p:cNvGrpSpPr/>
        <p:nvPr/>
      </p:nvGrpSpPr>
      <p:grpSpPr>
        <a:xfrm>
          <a:off x="0" y="0"/>
          <a:ext cx="0" cy="0"/>
          <a:chOff x="0" y="0"/>
          <a:chExt cx="0" cy="0"/>
        </a:xfrm>
      </p:grpSpPr>
      <p:sp>
        <p:nvSpPr>
          <p:cNvPr id="32898" name="Google Shape;32898;p254"/>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899" name="Google Shape;32899;p254"/>
          <p:cNvGrpSpPr/>
          <p:nvPr/>
        </p:nvGrpSpPr>
        <p:grpSpPr>
          <a:xfrm>
            <a:off x="51" y="4147391"/>
            <a:ext cx="9144051" cy="1409448"/>
            <a:chOff x="1648300" y="2319100"/>
            <a:chExt cx="1480075" cy="228125"/>
          </a:xfrm>
        </p:grpSpPr>
        <p:sp>
          <p:nvSpPr>
            <p:cNvPr id="32900" name="Google Shape;32900;p25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1" name="Google Shape;32901;p25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2" name="Google Shape;32902;p25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3" name="Google Shape;32903;p25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4" name="Google Shape;32904;p25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2905" name="Google Shape;32905;p254"/>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6" name="Google Shape;32906;p254"/>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7" name="Google Shape;32907;p254"/>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8" name="Google Shape;32908;p254"/>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9" name="Google Shape;32909;p254"/>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0" name="Google Shape;32910;p254"/>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1" name="Google Shape;32911;p254"/>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2" name="Google Shape;32912;p254"/>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3" name="Google Shape;32913;p254"/>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2914" name="Google Shape;32914;p254"/>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32915"/>
        <p:cNvGrpSpPr/>
        <p:nvPr/>
      </p:nvGrpSpPr>
      <p:grpSpPr>
        <a:xfrm>
          <a:off x="0" y="0"/>
          <a:ext cx="0" cy="0"/>
          <a:chOff x="0" y="0"/>
          <a:chExt cx="0" cy="0"/>
        </a:xfrm>
      </p:grpSpPr>
      <p:sp>
        <p:nvSpPr>
          <p:cNvPr id="32916" name="Google Shape;32916;p255"/>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7" name="Google Shape;32917;p255"/>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8" name="Google Shape;32918;p25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919" name="Google Shape;32919;p255"/>
          <p:cNvGrpSpPr/>
          <p:nvPr/>
        </p:nvGrpSpPr>
        <p:grpSpPr>
          <a:xfrm>
            <a:off x="76" y="4603991"/>
            <a:ext cx="9144051" cy="1409448"/>
            <a:chOff x="1648300" y="2319100"/>
            <a:chExt cx="1480075" cy="228125"/>
          </a:xfrm>
        </p:grpSpPr>
        <p:sp>
          <p:nvSpPr>
            <p:cNvPr id="32920" name="Google Shape;32920;p25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1" name="Google Shape;32921;p25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2" name="Google Shape;32922;p25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3" name="Google Shape;32923;p25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4" name="Google Shape;32924;p25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25" name="Google Shape;32925;p255"/>
          <p:cNvGrpSpPr/>
          <p:nvPr/>
        </p:nvGrpSpPr>
        <p:grpSpPr>
          <a:xfrm>
            <a:off x="622848" y="4570601"/>
            <a:ext cx="1223755" cy="447698"/>
            <a:chOff x="5331602" y="3459769"/>
            <a:chExt cx="2948097" cy="1078271"/>
          </a:xfrm>
        </p:grpSpPr>
        <p:grpSp>
          <p:nvGrpSpPr>
            <p:cNvPr id="32926" name="Google Shape;32926;p255"/>
            <p:cNvGrpSpPr/>
            <p:nvPr/>
          </p:nvGrpSpPr>
          <p:grpSpPr>
            <a:xfrm>
              <a:off x="5331602" y="4178619"/>
              <a:ext cx="763222" cy="359421"/>
              <a:chOff x="811985" y="3296192"/>
              <a:chExt cx="1330582" cy="626605"/>
            </a:xfrm>
          </p:grpSpPr>
          <p:sp>
            <p:nvSpPr>
              <p:cNvPr id="32927" name="Google Shape;32927;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8" name="Google Shape;32928;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9" name="Google Shape;32929;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0" name="Google Shape;32930;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1" name="Google Shape;32931;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2" name="Google Shape;32932;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3" name="Google Shape;32933;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4" name="Google Shape;32934;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5" name="Google Shape;32935;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6" name="Google Shape;32936;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7" name="Google Shape;32937;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38" name="Google Shape;32938;p255"/>
            <p:cNvGrpSpPr/>
            <p:nvPr/>
          </p:nvGrpSpPr>
          <p:grpSpPr>
            <a:xfrm>
              <a:off x="5804302" y="4178619"/>
              <a:ext cx="763222" cy="359421"/>
              <a:chOff x="811985" y="3296192"/>
              <a:chExt cx="1330582" cy="626605"/>
            </a:xfrm>
          </p:grpSpPr>
          <p:sp>
            <p:nvSpPr>
              <p:cNvPr id="32939" name="Google Shape;32939;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0" name="Google Shape;32940;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1" name="Google Shape;32941;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2" name="Google Shape;32942;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3" name="Google Shape;32943;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4" name="Google Shape;32944;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5" name="Google Shape;32945;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6" name="Google Shape;32946;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7" name="Google Shape;32947;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8" name="Google Shape;32948;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49" name="Google Shape;32949;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50" name="Google Shape;32950;p255"/>
            <p:cNvGrpSpPr/>
            <p:nvPr/>
          </p:nvGrpSpPr>
          <p:grpSpPr>
            <a:xfrm>
              <a:off x="5331602" y="3819194"/>
              <a:ext cx="763222" cy="359421"/>
              <a:chOff x="811985" y="3296192"/>
              <a:chExt cx="1330582" cy="626605"/>
            </a:xfrm>
          </p:grpSpPr>
          <p:sp>
            <p:nvSpPr>
              <p:cNvPr id="32951" name="Google Shape;32951;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2" name="Google Shape;32952;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3" name="Google Shape;32953;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4" name="Google Shape;32954;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5" name="Google Shape;32955;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6" name="Google Shape;32956;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7" name="Google Shape;32957;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8" name="Google Shape;32958;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59" name="Google Shape;32959;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0" name="Google Shape;32960;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1" name="Google Shape;32961;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62" name="Google Shape;32962;p255"/>
            <p:cNvGrpSpPr/>
            <p:nvPr/>
          </p:nvGrpSpPr>
          <p:grpSpPr>
            <a:xfrm>
              <a:off x="5804302" y="3819194"/>
              <a:ext cx="763222" cy="359421"/>
              <a:chOff x="811985" y="3296192"/>
              <a:chExt cx="1330582" cy="626605"/>
            </a:xfrm>
          </p:grpSpPr>
          <p:sp>
            <p:nvSpPr>
              <p:cNvPr id="32963" name="Google Shape;32963;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4" name="Google Shape;32964;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5" name="Google Shape;32965;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6" name="Google Shape;32966;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7" name="Google Shape;32967;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8" name="Google Shape;32968;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9" name="Google Shape;32969;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0" name="Google Shape;32970;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1" name="Google Shape;32971;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2" name="Google Shape;32972;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3" name="Google Shape;32973;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74" name="Google Shape;32974;p255"/>
            <p:cNvGrpSpPr/>
            <p:nvPr/>
          </p:nvGrpSpPr>
          <p:grpSpPr>
            <a:xfrm>
              <a:off x="6280552" y="4178619"/>
              <a:ext cx="763222" cy="359421"/>
              <a:chOff x="811985" y="3296192"/>
              <a:chExt cx="1330582" cy="626605"/>
            </a:xfrm>
          </p:grpSpPr>
          <p:sp>
            <p:nvSpPr>
              <p:cNvPr id="32975" name="Google Shape;32975;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6" name="Google Shape;32976;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7" name="Google Shape;32977;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8" name="Google Shape;32978;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9" name="Google Shape;32979;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0" name="Google Shape;32980;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1" name="Google Shape;32981;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2" name="Google Shape;32982;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3" name="Google Shape;32983;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4" name="Google Shape;32984;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5" name="Google Shape;32985;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86" name="Google Shape;32986;p255"/>
            <p:cNvGrpSpPr/>
            <p:nvPr/>
          </p:nvGrpSpPr>
          <p:grpSpPr>
            <a:xfrm>
              <a:off x="6280552" y="3819194"/>
              <a:ext cx="763222" cy="359421"/>
              <a:chOff x="811985" y="3296192"/>
              <a:chExt cx="1330582" cy="626605"/>
            </a:xfrm>
          </p:grpSpPr>
          <p:sp>
            <p:nvSpPr>
              <p:cNvPr id="32987" name="Google Shape;32987;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8" name="Google Shape;32988;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9" name="Google Shape;32989;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0" name="Google Shape;32990;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1" name="Google Shape;32991;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2" name="Google Shape;32992;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3" name="Google Shape;32993;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4" name="Google Shape;32994;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5" name="Google Shape;32995;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6" name="Google Shape;32996;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7" name="Google Shape;32997;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98" name="Google Shape;32998;p255"/>
            <p:cNvGrpSpPr/>
            <p:nvPr/>
          </p:nvGrpSpPr>
          <p:grpSpPr>
            <a:xfrm>
              <a:off x="7043777" y="4178619"/>
              <a:ext cx="763222" cy="359421"/>
              <a:chOff x="811985" y="3296192"/>
              <a:chExt cx="1330582" cy="626605"/>
            </a:xfrm>
          </p:grpSpPr>
          <p:sp>
            <p:nvSpPr>
              <p:cNvPr id="32999" name="Google Shape;32999;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0" name="Google Shape;33000;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1" name="Google Shape;33001;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2" name="Google Shape;33002;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3" name="Google Shape;33003;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4" name="Google Shape;33004;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5" name="Google Shape;33005;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6" name="Google Shape;33006;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7" name="Google Shape;33007;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8" name="Google Shape;33008;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9" name="Google Shape;33009;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10" name="Google Shape;33010;p255"/>
            <p:cNvGrpSpPr/>
            <p:nvPr/>
          </p:nvGrpSpPr>
          <p:grpSpPr>
            <a:xfrm>
              <a:off x="7516477" y="4178619"/>
              <a:ext cx="763222" cy="359421"/>
              <a:chOff x="811985" y="3296192"/>
              <a:chExt cx="1330582" cy="626605"/>
            </a:xfrm>
          </p:grpSpPr>
          <p:sp>
            <p:nvSpPr>
              <p:cNvPr id="33011" name="Google Shape;33011;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2" name="Google Shape;33012;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3" name="Google Shape;33013;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4" name="Google Shape;33014;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5" name="Google Shape;33015;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6" name="Google Shape;33016;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7" name="Google Shape;33017;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8" name="Google Shape;33018;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9" name="Google Shape;33019;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0" name="Google Shape;33020;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1" name="Google Shape;33021;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22" name="Google Shape;33022;p255"/>
            <p:cNvGrpSpPr/>
            <p:nvPr/>
          </p:nvGrpSpPr>
          <p:grpSpPr>
            <a:xfrm>
              <a:off x="7043777" y="3819194"/>
              <a:ext cx="763222" cy="359421"/>
              <a:chOff x="811985" y="3296192"/>
              <a:chExt cx="1330582" cy="626605"/>
            </a:xfrm>
          </p:grpSpPr>
          <p:sp>
            <p:nvSpPr>
              <p:cNvPr id="33023" name="Google Shape;33023;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4" name="Google Shape;33024;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5" name="Google Shape;33025;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6" name="Google Shape;33026;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7" name="Google Shape;33027;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8" name="Google Shape;33028;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9" name="Google Shape;33029;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0" name="Google Shape;33030;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1" name="Google Shape;33031;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2" name="Google Shape;33032;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3" name="Google Shape;33033;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34" name="Google Shape;33034;p255"/>
            <p:cNvGrpSpPr/>
            <p:nvPr/>
          </p:nvGrpSpPr>
          <p:grpSpPr>
            <a:xfrm>
              <a:off x="7516477" y="3819194"/>
              <a:ext cx="763222" cy="359421"/>
              <a:chOff x="811985" y="3296192"/>
              <a:chExt cx="1330582" cy="626605"/>
            </a:xfrm>
          </p:grpSpPr>
          <p:sp>
            <p:nvSpPr>
              <p:cNvPr id="33035" name="Google Shape;33035;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6" name="Google Shape;33036;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7" name="Google Shape;33037;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8" name="Google Shape;33038;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9" name="Google Shape;33039;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0" name="Google Shape;33040;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1" name="Google Shape;33041;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2" name="Google Shape;33042;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3" name="Google Shape;33043;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4" name="Google Shape;33044;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5" name="Google Shape;33045;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46" name="Google Shape;33046;p255"/>
            <p:cNvGrpSpPr/>
            <p:nvPr/>
          </p:nvGrpSpPr>
          <p:grpSpPr>
            <a:xfrm>
              <a:off x="6280552" y="3459769"/>
              <a:ext cx="763222" cy="359421"/>
              <a:chOff x="811985" y="3296192"/>
              <a:chExt cx="1330582" cy="626605"/>
            </a:xfrm>
          </p:grpSpPr>
          <p:sp>
            <p:nvSpPr>
              <p:cNvPr id="33047" name="Google Shape;33047;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8" name="Google Shape;33048;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9" name="Google Shape;33049;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0" name="Google Shape;33050;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1" name="Google Shape;33051;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2" name="Google Shape;33052;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3" name="Google Shape;33053;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4" name="Google Shape;33054;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5" name="Google Shape;33055;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6" name="Google Shape;33056;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7" name="Google Shape;33057;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58" name="Google Shape;33058;p255"/>
            <p:cNvGrpSpPr/>
            <p:nvPr/>
          </p:nvGrpSpPr>
          <p:grpSpPr>
            <a:xfrm>
              <a:off x="7043777" y="3459769"/>
              <a:ext cx="763222" cy="359421"/>
              <a:chOff x="811985" y="3296192"/>
              <a:chExt cx="1330582" cy="626605"/>
            </a:xfrm>
          </p:grpSpPr>
          <p:sp>
            <p:nvSpPr>
              <p:cNvPr id="33059" name="Google Shape;33059;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0" name="Google Shape;33060;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1" name="Google Shape;33061;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2" name="Google Shape;33062;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3" name="Google Shape;33063;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4" name="Google Shape;33064;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5" name="Google Shape;33065;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6" name="Google Shape;33066;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7" name="Google Shape;33067;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8" name="Google Shape;33068;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69" name="Google Shape;33069;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70" name="Google Shape;33070;p255"/>
            <p:cNvGrpSpPr/>
            <p:nvPr/>
          </p:nvGrpSpPr>
          <p:grpSpPr>
            <a:xfrm>
              <a:off x="7516477" y="3459769"/>
              <a:ext cx="763222" cy="359421"/>
              <a:chOff x="811985" y="3296192"/>
              <a:chExt cx="1330582" cy="626605"/>
            </a:xfrm>
          </p:grpSpPr>
          <p:sp>
            <p:nvSpPr>
              <p:cNvPr id="33071" name="Google Shape;33071;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2" name="Google Shape;33072;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3" name="Google Shape;33073;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4" name="Google Shape;33074;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5" name="Google Shape;33075;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6" name="Google Shape;33076;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7" name="Google Shape;33077;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8" name="Google Shape;33078;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79" name="Google Shape;33079;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0" name="Google Shape;33080;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1" name="Google Shape;33081;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082" name="Google Shape;33082;p255"/>
          <p:cNvGrpSpPr/>
          <p:nvPr/>
        </p:nvGrpSpPr>
        <p:grpSpPr>
          <a:xfrm>
            <a:off x="191340" y="4697848"/>
            <a:ext cx="2226832" cy="445663"/>
            <a:chOff x="3844788" y="3789525"/>
            <a:chExt cx="3388878" cy="678124"/>
          </a:xfrm>
        </p:grpSpPr>
        <p:sp>
          <p:nvSpPr>
            <p:cNvPr id="33083" name="Google Shape;33083;p25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4" name="Google Shape;33084;p25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5" name="Google Shape;33085;p25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6" name="Google Shape;33086;p25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7" name="Google Shape;33087;p25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88" name="Google Shape;33088;p255"/>
          <p:cNvGrpSpPr/>
          <p:nvPr/>
        </p:nvGrpSpPr>
        <p:grpSpPr>
          <a:xfrm>
            <a:off x="6784663" y="4604091"/>
            <a:ext cx="1803066" cy="360856"/>
            <a:chOff x="6105603" y="6561295"/>
            <a:chExt cx="2226832" cy="445667"/>
          </a:xfrm>
        </p:grpSpPr>
        <p:grpSp>
          <p:nvGrpSpPr>
            <p:cNvPr id="33089" name="Google Shape;33089;p255"/>
            <p:cNvGrpSpPr/>
            <p:nvPr/>
          </p:nvGrpSpPr>
          <p:grpSpPr>
            <a:xfrm flipH="1">
              <a:off x="6607147" y="6561295"/>
              <a:ext cx="1223753" cy="298491"/>
              <a:chOff x="6607147" y="6458520"/>
              <a:chExt cx="1223753" cy="298491"/>
            </a:xfrm>
          </p:grpSpPr>
          <p:grpSp>
            <p:nvGrpSpPr>
              <p:cNvPr id="33090" name="Google Shape;33090;p255"/>
              <p:cNvGrpSpPr/>
              <p:nvPr/>
            </p:nvGrpSpPr>
            <p:grpSpPr>
              <a:xfrm>
                <a:off x="6607147" y="6607753"/>
                <a:ext cx="316812" cy="149257"/>
                <a:chOff x="811985" y="3296192"/>
                <a:chExt cx="1330582" cy="626605"/>
              </a:xfrm>
            </p:grpSpPr>
            <p:sp>
              <p:nvSpPr>
                <p:cNvPr id="33091" name="Google Shape;33091;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2" name="Google Shape;33092;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3" name="Google Shape;33093;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4" name="Google Shape;33094;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5" name="Google Shape;33095;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6" name="Google Shape;33096;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7" name="Google Shape;33097;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8" name="Google Shape;33098;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9" name="Google Shape;33099;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0" name="Google Shape;33100;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1" name="Google Shape;33101;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02" name="Google Shape;33102;p255"/>
              <p:cNvGrpSpPr/>
              <p:nvPr/>
            </p:nvGrpSpPr>
            <p:grpSpPr>
              <a:xfrm>
                <a:off x="6803364" y="6607753"/>
                <a:ext cx="316812" cy="149257"/>
                <a:chOff x="811985" y="3296192"/>
                <a:chExt cx="1330582" cy="626605"/>
              </a:xfrm>
            </p:grpSpPr>
            <p:sp>
              <p:nvSpPr>
                <p:cNvPr id="33103" name="Google Shape;33103;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4" name="Google Shape;33104;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5" name="Google Shape;33105;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6" name="Google Shape;33106;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7" name="Google Shape;33107;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8" name="Google Shape;33108;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9" name="Google Shape;33109;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0" name="Google Shape;33110;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1" name="Google Shape;33111;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2" name="Google Shape;33112;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3" name="Google Shape;33113;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14" name="Google Shape;33114;p255"/>
              <p:cNvGrpSpPr/>
              <p:nvPr/>
            </p:nvGrpSpPr>
            <p:grpSpPr>
              <a:xfrm>
                <a:off x="7001056" y="6607753"/>
                <a:ext cx="316812" cy="149257"/>
                <a:chOff x="811985" y="3296192"/>
                <a:chExt cx="1330582" cy="626605"/>
              </a:xfrm>
            </p:grpSpPr>
            <p:sp>
              <p:nvSpPr>
                <p:cNvPr id="33115" name="Google Shape;33115;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6" name="Google Shape;33116;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7" name="Google Shape;33117;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8" name="Google Shape;33118;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9" name="Google Shape;33119;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0" name="Google Shape;33120;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1" name="Google Shape;33121;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2" name="Google Shape;33122;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3" name="Google Shape;33123;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4" name="Google Shape;33124;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5" name="Google Shape;33125;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26" name="Google Shape;33126;p255"/>
              <p:cNvGrpSpPr/>
              <p:nvPr/>
            </p:nvGrpSpPr>
            <p:grpSpPr>
              <a:xfrm>
                <a:off x="7001056" y="6458520"/>
                <a:ext cx="316812" cy="149257"/>
                <a:chOff x="811985" y="3296192"/>
                <a:chExt cx="1330582" cy="626605"/>
              </a:xfrm>
            </p:grpSpPr>
            <p:sp>
              <p:nvSpPr>
                <p:cNvPr id="33127" name="Google Shape;33127;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8" name="Google Shape;33128;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9" name="Google Shape;33129;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0" name="Google Shape;33130;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1" name="Google Shape;33131;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2" name="Google Shape;33132;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3" name="Google Shape;33133;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4" name="Google Shape;33134;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5" name="Google Shape;33135;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6" name="Google Shape;33136;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7" name="Google Shape;33137;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38" name="Google Shape;33138;p255"/>
              <p:cNvGrpSpPr/>
              <p:nvPr/>
            </p:nvGrpSpPr>
            <p:grpSpPr>
              <a:xfrm>
                <a:off x="7317870" y="6607753"/>
                <a:ext cx="316812" cy="149257"/>
                <a:chOff x="811985" y="3296192"/>
                <a:chExt cx="1330582" cy="626605"/>
              </a:xfrm>
            </p:grpSpPr>
            <p:sp>
              <p:nvSpPr>
                <p:cNvPr id="33139" name="Google Shape;33139;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0" name="Google Shape;33140;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1" name="Google Shape;33141;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2" name="Google Shape;33142;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3" name="Google Shape;33143;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4" name="Google Shape;33144;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5" name="Google Shape;33145;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6" name="Google Shape;33146;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7" name="Google Shape;33147;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8" name="Google Shape;33148;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9" name="Google Shape;33149;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50" name="Google Shape;33150;p255"/>
              <p:cNvGrpSpPr/>
              <p:nvPr/>
            </p:nvGrpSpPr>
            <p:grpSpPr>
              <a:xfrm>
                <a:off x="7514088" y="6607753"/>
                <a:ext cx="316812" cy="149257"/>
                <a:chOff x="811985" y="3296192"/>
                <a:chExt cx="1330582" cy="626605"/>
              </a:xfrm>
            </p:grpSpPr>
            <p:sp>
              <p:nvSpPr>
                <p:cNvPr id="33151" name="Google Shape;33151;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2" name="Google Shape;33152;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3" name="Google Shape;33153;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4" name="Google Shape;33154;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5" name="Google Shape;33155;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6" name="Google Shape;33156;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7" name="Google Shape;33157;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8" name="Google Shape;33158;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9" name="Google Shape;33159;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0" name="Google Shape;33160;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1" name="Google Shape;33161;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62" name="Google Shape;33162;p255"/>
              <p:cNvGrpSpPr/>
              <p:nvPr/>
            </p:nvGrpSpPr>
            <p:grpSpPr>
              <a:xfrm>
                <a:off x="7317870" y="6458520"/>
                <a:ext cx="316812" cy="149257"/>
                <a:chOff x="811985" y="3296192"/>
                <a:chExt cx="1330582" cy="626605"/>
              </a:xfrm>
            </p:grpSpPr>
            <p:sp>
              <p:nvSpPr>
                <p:cNvPr id="33163" name="Google Shape;33163;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4" name="Google Shape;33164;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5" name="Google Shape;33165;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6" name="Google Shape;33166;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7" name="Google Shape;33167;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8" name="Google Shape;33168;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9" name="Google Shape;33169;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0" name="Google Shape;33170;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1" name="Google Shape;33171;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2" name="Google Shape;33172;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3" name="Google Shape;33173;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74" name="Google Shape;33174;p255"/>
              <p:cNvGrpSpPr/>
              <p:nvPr/>
            </p:nvGrpSpPr>
            <p:grpSpPr>
              <a:xfrm>
                <a:off x="7514088" y="6458520"/>
                <a:ext cx="316812" cy="149257"/>
                <a:chOff x="811985" y="3296192"/>
                <a:chExt cx="1330582" cy="626605"/>
              </a:xfrm>
            </p:grpSpPr>
            <p:sp>
              <p:nvSpPr>
                <p:cNvPr id="33175" name="Google Shape;33175;p25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6" name="Google Shape;33176;p25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7" name="Google Shape;33177;p25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8" name="Google Shape;33178;p25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9" name="Google Shape;33179;p25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0" name="Google Shape;33180;p25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1" name="Google Shape;33181;p25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2" name="Google Shape;33182;p25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3" name="Google Shape;33183;p25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4" name="Google Shape;33184;p25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5" name="Google Shape;33185;p25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186" name="Google Shape;33186;p255"/>
            <p:cNvGrpSpPr/>
            <p:nvPr/>
          </p:nvGrpSpPr>
          <p:grpSpPr>
            <a:xfrm flipH="1">
              <a:off x="6105603" y="6561298"/>
              <a:ext cx="2226832" cy="445663"/>
              <a:chOff x="3844788" y="3789525"/>
              <a:chExt cx="3388878" cy="678124"/>
            </a:xfrm>
          </p:grpSpPr>
          <p:sp>
            <p:nvSpPr>
              <p:cNvPr id="33187" name="Google Shape;33187;p25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8" name="Google Shape;33188;p25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89" name="Google Shape;33189;p25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0" name="Google Shape;33190;p25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1" name="Google Shape;33191;p25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3192" name="Google Shape;33192;p255"/>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3" name="Google Shape;33193;p255"/>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4" name="Google Shape;33194;p255"/>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5" name="Google Shape;33195;p255"/>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6" name="Google Shape;33196;p255"/>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7" name="Google Shape;33197;p255"/>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8" name="Google Shape;33198;p255"/>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99" name="Google Shape;33199;p255"/>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0" name="Google Shape;33200;p25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33201"/>
        <p:cNvGrpSpPr/>
        <p:nvPr/>
      </p:nvGrpSpPr>
      <p:grpSpPr>
        <a:xfrm>
          <a:off x="0" y="0"/>
          <a:ext cx="0" cy="0"/>
          <a:chOff x="0" y="0"/>
          <a:chExt cx="0" cy="0"/>
        </a:xfrm>
      </p:grpSpPr>
      <p:sp>
        <p:nvSpPr>
          <p:cNvPr id="33202" name="Google Shape;33202;p25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203" name="Google Shape;33203;p256"/>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4" name="Google Shape;33204;p256"/>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5" name="Google Shape;33205;p256"/>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6" name="Google Shape;33206;p256"/>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7" name="Google Shape;33207;p256"/>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8" name="Google Shape;33208;p256"/>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9" name="Google Shape;33209;p256"/>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0" name="Google Shape;33210;p256"/>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1" name="Google Shape;33211;p256"/>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2" name="Google Shape;33212;p256"/>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3" name="Google Shape;33213;p256"/>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33214"/>
        <p:cNvGrpSpPr/>
        <p:nvPr/>
      </p:nvGrpSpPr>
      <p:grpSpPr>
        <a:xfrm>
          <a:off x="0" y="0"/>
          <a:ext cx="0" cy="0"/>
          <a:chOff x="0" y="0"/>
          <a:chExt cx="0" cy="0"/>
        </a:xfrm>
      </p:grpSpPr>
      <p:sp>
        <p:nvSpPr>
          <p:cNvPr id="33215" name="Google Shape;33215;p257"/>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6" name="Google Shape;33216;p257"/>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7" name="Google Shape;33217;p257"/>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218" name="Google Shape;33218;p257"/>
          <p:cNvGrpSpPr/>
          <p:nvPr/>
        </p:nvGrpSpPr>
        <p:grpSpPr>
          <a:xfrm flipH="1">
            <a:off x="-53169" y="4905516"/>
            <a:ext cx="9144051" cy="1409448"/>
            <a:chOff x="1648300" y="2319100"/>
            <a:chExt cx="1480075" cy="228125"/>
          </a:xfrm>
        </p:grpSpPr>
        <p:sp>
          <p:nvSpPr>
            <p:cNvPr id="33219" name="Google Shape;33219;p25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0" name="Google Shape;33220;p25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1" name="Google Shape;33221;p25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2" name="Google Shape;33222;p25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3" name="Google Shape;33223;p25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24" name="Google Shape;33224;p257"/>
          <p:cNvGrpSpPr/>
          <p:nvPr/>
        </p:nvGrpSpPr>
        <p:grpSpPr>
          <a:xfrm flipH="1">
            <a:off x="-193881" y="4230293"/>
            <a:ext cx="2003821" cy="732901"/>
            <a:chOff x="5331602" y="3459769"/>
            <a:chExt cx="2948097" cy="1078271"/>
          </a:xfrm>
        </p:grpSpPr>
        <p:grpSp>
          <p:nvGrpSpPr>
            <p:cNvPr id="33225" name="Google Shape;33225;p257"/>
            <p:cNvGrpSpPr/>
            <p:nvPr/>
          </p:nvGrpSpPr>
          <p:grpSpPr>
            <a:xfrm>
              <a:off x="5331602" y="4178619"/>
              <a:ext cx="763222" cy="359421"/>
              <a:chOff x="811985" y="3296192"/>
              <a:chExt cx="1330582" cy="626605"/>
            </a:xfrm>
          </p:grpSpPr>
          <p:sp>
            <p:nvSpPr>
              <p:cNvPr id="33226" name="Google Shape;33226;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7" name="Google Shape;33227;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8" name="Google Shape;33228;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9" name="Google Shape;33229;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0" name="Google Shape;33230;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1" name="Google Shape;33231;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2" name="Google Shape;33232;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3" name="Google Shape;33233;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4" name="Google Shape;33234;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5" name="Google Shape;33235;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6" name="Google Shape;33236;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37" name="Google Shape;33237;p257"/>
            <p:cNvGrpSpPr/>
            <p:nvPr/>
          </p:nvGrpSpPr>
          <p:grpSpPr>
            <a:xfrm>
              <a:off x="5804302" y="4178619"/>
              <a:ext cx="763222" cy="359421"/>
              <a:chOff x="811985" y="3296192"/>
              <a:chExt cx="1330582" cy="626605"/>
            </a:xfrm>
          </p:grpSpPr>
          <p:sp>
            <p:nvSpPr>
              <p:cNvPr id="33238" name="Google Shape;33238;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9" name="Google Shape;33239;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0" name="Google Shape;33240;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1" name="Google Shape;33241;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2" name="Google Shape;33242;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3" name="Google Shape;33243;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4" name="Google Shape;33244;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5" name="Google Shape;33245;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6" name="Google Shape;33246;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7" name="Google Shape;33247;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8" name="Google Shape;33248;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49" name="Google Shape;33249;p257"/>
            <p:cNvGrpSpPr/>
            <p:nvPr/>
          </p:nvGrpSpPr>
          <p:grpSpPr>
            <a:xfrm>
              <a:off x="5331602" y="3819194"/>
              <a:ext cx="763222" cy="359421"/>
              <a:chOff x="811985" y="3296192"/>
              <a:chExt cx="1330582" cy="626605"/>
            </a:xfrm>
          </p:grpSpPr>
          <p:sp>
            <p:nvSpPr>
              <p:cNvPr id="33250" name="Google Shape;33250;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1" name="Google Shape;33251;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2" name="Google Shape;33252;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3" name="Google Shape;33253;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4" name="Google Shape;33254;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5" name="Google Shape;33255;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6" name="Google Shape;33256;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7" name="Google Shape;33257;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8" name="Google Shape;33258;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9" name="Google Shape;33259;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0" name="Google Shape;33260;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61" name="Google Shape;33261;p257"/>
            <p:cNvGrpSpPr/>
            <p:nvPr/>
          </p:nvGrpSpPr>
          <p:grpSpPr>
            <a:xfrm>
              <a:off x="5804302" y="3819194"/>
              <a:ext cx="763222" cy="359421"/>
              <a:chOff x="811985" y="3296192"/>
              <a:chExt cx="1330582" cy="626605"/>
            </a:xfrm>
          </p:grpSpPr>
          <p:sp>
            <p:nvSpPr>
              <p:cNvPr id="33262" name="Google Shape;33262;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3" name="Google Shape;33263;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4" name="Google Shape;33264;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5" name="Google Shape;33265;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6" name="Google Shape;33266;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7" name="Google Shape;33267;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8" name="Google Shape;33268;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9" name="Google Shape;33269;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0" name="Google Shape;33270;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1" name="Google Shape;33271;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2" name="Google Shape;33272;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73" name="Google Shape;33273;p257"/>
            <p:cNvGrpSpPr/>
            <p:nvPr/>
          </p:nvGrpSpPr>
          <p:grpSpPr>
            <a:xfrm>
              <a:off x="6280552" y="4178619"/>
              <a:ext cx="763222" cy="359421"/>
              <a:chOff x="811985" y="3296192"/>
              <a:chExt cx="1330582" cy="626605"/>
            </a:xfrm>
          </p:grpSpPr>
          <p:sp>
            <p:nvSpPr>
              <p:cNvPr id="33274" name="Google Shape;33274;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5" name="Google Shape;33275;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6" name="Google Shape;33276;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7" name="Google Shape;33277;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8" name="Google Shape;33278;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9" name="Google Shape;33279;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0" name="Google Shape;33280;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1" name="Google Shape;33281;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2" name="Google Shape;33282;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3" name="Google Shape;33283;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4" name="Google Shape;33284;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85" name="Google Shape;33285;p257"/>
            <p:cNvGrpSpPr/>
            <p:nvPr/>
          </p:nvGrpSpPr>
          <p:grpSpPr>
            <a:xfrm>
              <a:off x="6280552" y="3819194"/>
              <a:ext cx="763222" cy="359421"/>
              <a:chOff x="811985" y="3296192"/>
              <a:chExt cx="1330582" cy="626605"/>
            </a:xfrm>
          </p:grpSpPr>
          <p:sp>
            <p:nvSpPr>
              <p:cNvPr id="33286" name="Google Shape;33286;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7" name="Google Shape;33287;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8" name="Google Shape;33288;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9" name="Google Shape;33289;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0" name="Google Shape;33290;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1" name="Google Shape;33291;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2" name="Google Shape;33292;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3" name="Google Shape;33293;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4" name="Google Shape;33294;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5" name="Google Shape;33295;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6" name="Google Shape;33296;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297" name="Google Shape;33297;p257"/>
            <p:cNvGrpSpPr/>
            <p:nvPr/>
          </p:nvGrpSpPr>
          <p:grpSpPr>
            <a:xfrm>
              <a:off x="7043777" y="4178619"/>
              <a:ext cx="763222" cy="359421"/>
              <a:chOff x="811985" y="3296192"/>
              <a:chExt cx="1330582" cy="626605"/>
            </a:xfrm>
          </p:grpSpPr>
          <p:sp>
            <p:nvSpPr>
              <p:cNvPr id="33298" name="Google Shape;33298;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9" name="Google Shape;33299;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0" name="Google Shape;33300;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1" name="Google Shape;33301;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2" name="Google Shape;33302;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3" name="Google Shape;33303;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4" name="Google Shape;33304;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5" name="Google Shape;33305;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6" name="Google Shape;33306;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7" name="Google Shape;33307;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08" name="Google Shape;33308;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09" name="Google Shape;33309;p257"/>
            <p:cNvGrpSpPr/>
            <p:nvPr/>
          </p:nvGrpSpPr>
          <p:grpSpPr>
            <a:xfrm>
              <a:off x="7516477" y="4178619"/>
              <a:ext cx="763222" cy="359421"/>
              <a:chOff x="811985" y="3296192"/>
              <a:chExt cx="1330582" cy="626605"/>
            </a:xfrm>
          </p:grpSpPr>
          <p:sp>
            <p:nvSpPr>
              <p:cNvPr id="33310" name="Google Shape;33310;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1" name="Google Shape;33311;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2" name="Google Shape;33312;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3" name="Google Shape;33313;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4" name="Google Shape;33314;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5" name="Google Shape;33315;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6" name="Google Shape;33316;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7" name="Google Shape;33317;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8" name="Google Shape;33318;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19" name="Google Shape;33319;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0" name="Google Shape;33320;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21" name="Google Shape;33321;p257"/>
            <p:cNvGrpSpPr/>
            <p:nvPr/>
          </p:nvGrpSpPr>
          <p:grpSpPr>
            <a:xfrm>
              <a:off x="7043777" y="3819194"/>
              <a:ext cx="763222" cy="359421"/>
              <a:chOff x="811985" y="3296192"/>
              <a:chExt cx="1330582" cy="626605"/>
            </a:xfrm>
          </p:grpSpPr>
          <p:sp>
            <p:nvSpPr>
              <p:cNvPr id="33322" name="Google Shape;33322;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3" name="Google Shape;33323;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4" name="Google Shape;33324;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5" name="Google Shape;33325;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6" name="Google Shape;33326;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7" name="Google Shape;33327;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8" name="Google Shape;33328;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9" name="Google Shape;33329;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0" name="Google Shape;33330;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1" name="Google Shape;33331;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2" name="Google Shape;33332;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33" name="Google Shape;33333;p257"/>
            <p:cNvGrpSpPr/>
            <p:nvPr/>
          </p:nvGrpSpPr>
          <p:grpSpPr>
            <a:xfrm>
              <a:off x="7516477" y="3819194"/>
              <a:ext cx="763222" cy="359421"/>
              <a:chOff x="811985" y="3296192"/>
              <a:chExt cx="1330582" cy="626605"/>
            </a:xfrm>
          </p:grpSpPr>
          <p:sp>
            <p:nvSpPr>
              <p:cNvPr id="33334" name="Google Shape;33334;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5" name="Google Shape;33335;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6" name="Google Shape;33336;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7" name="Google Shape;33337;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8" name="Google Shape;33338;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9" name="Google Shape;33339;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0" name="Google Shape;33340;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1" name="Google Shape;33341;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2" name="Google Shape;33342;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3" name="Google Shape;33343;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4" name="Google Shape;33344;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45" name="Google Shape;33345;p257"/>
            <p:cNvGrpSpPr/>
            <p:nvPr/>
          </p:nvGrpSpPr>
          <p:grpSpPr>
            <a:xfrm>
              <a:off x="6280552" y="3459769"/>
              <a:ext cx="763222" cy="359421"/>
              <a:chOff x="811985" y="3296192"/>
              <a:chExt cx="1330582" cy="626605"/>
            </a:xfrm>
          </p:grpSpPr>
          <p:sp>
            <p:nvSpPr>
              <p:cNvPr id="33346" name="Google Shape;33346;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7" name="Google Shape;33347;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8" name="Google Shape;33348;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9" name="Google Shape;33349;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0" name="Google Shape;33350;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1" name="Google Shape;33351;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2" name="Google Shape;33352;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3" name="Google Shape;33353;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4" name="Google Shape;33354;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5" name="Google Shape;33355;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6" name="Google Shape;33356;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57" name="Google Shape;33357;p257"/>
            <p:cNvGrpSpPr/>
            <p:nvPr/>
          </p:nvGrpSpPr>
          <p:grpSpPr>
            <a:xfrm>
              <a:off x="7043777" y="3459769"/>
              <a:ext cx="763222" cy="359421"/>
              <a:chOff x="811985" y="3296192"/>
              <a:chExt cx="1330582" cy="626605"/>
            </a:xfrm>
          </p:grpSpPr>
          <p:sp>
            <p:nvSpPr>
              <p:cNvPr id="33358" name="Google Shape;33358;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9" name="Google Shape;33359;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0" name="Google Shape;33360;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1" name="Google Shape;33361;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2" name="Google Shape;33362;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3" name="Google Shape;33363;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4" name="Google Shape;33364;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5" name="Google Shape;33365;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6" name="Google Shape;33366;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7" name="Google Shape;33367;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8" name="Google Shape;33368;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69" name="Google Shape;33369;p257"/>
            <p:cNvGrpSpPr/>
            <p:nvPr/>
          </p:nvGrpSpPr>
          <p:grpSpPr>
            <a:xfrm>
              <a:off x="7516477" y="3459769"/>
              <a:ext cx="763222" cy="359421"/>
              <a:chOff x="811985" y="3296192"/>
              <a:chExt cx="1330582" cy="626605"/>
            </a:xfrm>
          </p:grpSpPr>
          <p:sp>
            <p:nvSpPr>
              <p:cNvPr id="33370" name="Google Shape;33370;p25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1" name="Google Shape;33371;p25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2" name="Google Shape;33372;p25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3" name="Google Shape;33373;p25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4" name="Google Shape;33374;p25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5" name="Google Shape;33375;p25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6" name="Google Shape;33376;p25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7" name="Google Shape;33377;p25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8" name="Google Shape;33378;p25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9" name="Google Shape;33379;p25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0" name="Google Shape;33380;p25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381" name="Google Shape;33381;p257"/>
          <p:cNvGrpSpPr/>
          <p:nvPr/>
        </p:nvGrpSpPr>
        <p:grpSpPr>
          <a:xfrm flipH="1">
            <a:off x="-1130727" y="4438671"/>
            <a:ext cx="3646772" cy="729662"/>
            <a:chOff x="3844788" y="3789525"/>
            <a:chExt cx="3388878" cy="678124"/>
          </a:xfrm>
        </p:grpSpPr>
        <p:sp>
          <p:nvSpPr>
            <p:cNvPr id="33382" name="Google Shape;33382;p25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3" name="Google Shape;33383;p25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4" name="Google Shape;33384;p25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5" name="Google Shape;33385;p25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6" name="Google Shape;33386;p25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87" name="Google Shape;33387;p257"/>
          <p:cNvGrpSpPr/>
          <p:nvPr/>
        </p:nvGrpSpPr>
        <p:grpSpPr>
          <a:xfrm flipH="1">
            <a:off x="6660987" y="3681936"/>
            <a:ext cx="2783549" cy="1591677"/>
            <a:chOff x="-2150675" y="3642792"/>
            <a:chExt cx="2044472" cy="1169062"/>
          </a:xfrm>
        </p:grpSpPr>
        <p:sp>
          <p:nvSpPr>
            <p:cNvPr id="33388" name="Google Shape;33388;p257"/>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9" name="Google Shape;33389;p257"/>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0" name="Google Shape;33390;p257"/>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1" name="Google Shape;33391;p257"/>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2" name="Google Shape;33392;p257"/>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3" name="Google Shape;33393;p257"/>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4" name="Google Shape;33394;p257"/>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5" name="Google Shape;33395;p257"/>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6" name="Google Shape;33396;p257"/>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7" name="Google Shape;33397;p257"/>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8" name="Google Shape;33398;p257"/>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9" name="Google Shape;33399;p257"/>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0" name="Google Shape;33400;p257"/>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1" name="Google Shape;33401;p257"/>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2" name="Google Shape;33402;p257"/>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3" name="Google Shape;33403;p257"/>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4" name="Google Shape;33404;p257"/>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5" name="Google Shape;33405;p257"/>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6" name="Google Shape;33406;p257"/>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7" name="Google Shape;33407;p257"/>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8" name="Google Shape;33408;p257"/>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9" name="Google Shape;33409;p257"/>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0" name="Google Shape;33410;p257"/>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1" name="Google Shape;33411;p257"/>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2" name="Google Shape;33412;p257"/>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3" name="Google Shape;33413;p257"/>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4" name="Google Shape;33414;p25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5" name="Google Shape;33415;p25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6" name="Google Shape;33416;p25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7" name="Google Shape;33417;p25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8" name="Google Shape;33418;p25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9" name="Google Shape;33419;p257"/>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0" name="Google Shape;33420;p25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1" name="Google Shape;33421;p257"/>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2" name="Google Shape;33422;p257"/>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3" name="Google Shape;33423;p257"/>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4" name="Google Shape;33424;p257"/>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5" name="Google Shape;33425;p257"/>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6" name="Google Shape;33426;p257"/>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7" name="Google Shape;33427;p257"/>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8" name="Google Shape;33428;p257"/>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29" name="Google Shape;33429;p257"/>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0" name="Google Shape;33430;p257"/>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1" name="Google Shape;33431;p257"/>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2" name="Google Shape;33432;p257"/>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3" name="Google Shape;33433;p257"/>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4" name="Google Shape;33434;p257"/>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5" name="Google Shape;33435;p257"/>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6" name="Google Shape;33436;p257"/>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7" name="Google Shape;33437;p257"/>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8" name="Google Shape;33438;p257"/>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39" name="Google Shape;33439;p257"/>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0" name="Google Shape;33440;p257"/>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1" name="Google Shape;33441;p257"/>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2" name="Google Shape;33442;p257"/>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3" name="Google Shape;33443;p257"/>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4" name="Google Shape;33444;p257"/>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5" name="Google Shape;33445;p257"/>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6" name="Google Shape;33446;p257"/>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7" name="Google Shape;33447;p257"/>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8" name="Google Shape;33448;p257"/>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9" name="Google Shape;33449;p257"/>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0" name="Google Shape;33450;p257"/>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1" name="Google Shape;33451;p257"/>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2" name="Google Shape;33452;p257"/>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3" name="Google Shape;33453;p257"/>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4" name="Google Shape;33454;p257"/>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5" name="Google Shape;33455;p257"/>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6" name="Google Shape;33456;p257"/>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7" name="Google Shape;33457;p257"/>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8" name="Google Shape;33458;p257"/>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9" name="Google Shape;33459;p257"/>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0" name="Google Shape;33460;p257"/>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1" name="Google Shape;33461;p257"/>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2" name="Google Shape;33462;p257"/>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3" name="Google Shape;33463;p257"/>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4" name="Google Shape;33464;p257"/>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5" name="Google Shape;33465;p257"/>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6" name="Google Shape;33466;p257"/>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7" name="Google Shape;33467;p257"/>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8" name="Google Shape;33468;p257"/>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9" name="Google Shape;33469;p257"/>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0" name="Google Shape;33470;p257"/>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1" name="Google Shape;33471;p257"/>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2" name="Google Shape;33472;p257"/>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3" name="Google Shape;33473;p257"/>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4" name="Google Shape;33474;p257"/>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5" name="Google Shape;33475;p257"/>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6" name="Google Shape;33476;p257"/>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7" name="Google Shape;33477;p257"/>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8" name="Google Shape;33478;p257"/>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9" name="Google Shape;33479;p257"/>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0" name="Google Shape;33480;p257"/>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1" name="Google Shape;33481;p257"/>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2" name="Google Shape;33482;p257"/>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3" name="Google Shape;33483;p257"/>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4" name="Google Shape;33484;p257"/>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5" name="Google Shape;33485;p257"/>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6" name="Google Shape;33486;p257"/>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7" name="Google Shape;33487;p257"/>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8" name="Google Shape;33488;p257"/>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9" name="Google Shape;33489;p257"/>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0" name="Google Shape;33490;p257"/>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1" name="Google Shape;33491;p257"/>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2" name="Google Shape;33492;p257"/>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3" name="Google Shape;33493;p257"/>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4" name="Google Shape;33494;p257"/>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5" name="Google Shape;33495;p257"/>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6" name="Google Shape;33496;p257"/>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7" name="Google Shape;33497;p257"/>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8" name="Google Shape;33498;p257"/>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9" name="Google Shape;33499;p257"/>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0" name="Google Shape;33500;p257"/>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1" name="Google Shape;33501;p257"/>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2" name="Google Shape;33502;p257"/>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3" name="Google Shape;33503;p257"/>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4" name="Google Shape;33504;p257"/>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5" name="Google Shape;33505;p257"/>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6" name="Google Shape;33506;p257"/>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7" name="Google Shape;33507;p257"/>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8" name="Google Shape;33508;p257"/>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9" name="Google Shape;33509;p257"/>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0" name="Google Shape;33510;p257"/>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1" name="Google Shape;33511;p257"/>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2" name="Google Shape;33512;p257"/>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3" name="Google Shape;33513;p257"/>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4" name="Google Shape;33514;p257"/>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5" name="Google Shape;33515;p257"/>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6" name="Google Shape;33516;p257"/>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7" name="Google Shape;33517;p257"/>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8" name="Google Shape;33518;p257"/>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9" name="Google Shape;33519;p257"/>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0" name="Google Shape;33520;p257"/>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1" name="Google Shape;33521;p257"/>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2" name="Google Shape;33522;p257"/>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3" name="Google Shape;33523;p257"/>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4" name="Google Shape;33524;p257"/>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5" name="Google Shape;33525;p257"/>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6" name="Google Shape;33526;p257"/>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7" name="Google Shape;33527;p257"/>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8" name="Google Shape;33528;p257"/>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9" name="Google Shape;33529;p257"/>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0" name="Google Shape;33530;p257"/>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1" name="Google Shape;33531;p257"/>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2" name="Google Shape;33532;p257"/>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3" name="Google Shape;33533;p257"/>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4" name="Google Shape;33534;p257"/>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5" name="Google Shape;33535;p257"/>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6" name="Google Shape;33536;p257"/>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7" name="Google Shape;33537;p257"/>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8" name="Google Shape;33538;p257"/>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9" name="Google Shape;33539;p257"/>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0" name="Google Shape;33540;p257"/>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1" name="Google Shape;33541;p257"/>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2" name="Google Shape;33542;p257"/>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3" name="Google Shape;33543;p257"/>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4" name="Google Shape;33544;p257"/>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5" name="Google Shape;33545;p257"/>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6" name="Google Shape;33546;p257"/>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7" name="Google Shape;33547;p257"/>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8" name="Google Shape;33548;p257"/>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49" name="Google Shape;33549;p257"/>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0" name="Google Shape;33550;p257"/>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1" name="Google Shape;33551;p257"/>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2" name="Google Shape;33552;p257"/>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3" name="Google Shape;33553;p257"/>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4" name="Google Shape;33554;p257"/>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5" name="Google Shape;33555;p257"/>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6" name="Google Shape;33556;p257"/>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7" name="Google Shape;33557;p257"/>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8" name="Google Shape;33558;p257"/>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59" name="Google Shape;33559;p257"/>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0" name="Google Shape;33560;p257"/>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1" name="Google Shape;33561;p257"/>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2" name="Google Shape;33562;p257"/>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3" name="Google Shape;33563;p257"/>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4" name="Google Shape;33564;p257"/>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5" name="Google Shape;33565;p257"/>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6" name="Google Shape;33566;p257"/>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7" name="Google Shape;33567;p257"/>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8" name="Google Shape;33568;p257"/>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9" name="Google Shape;33569;p257"/>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0" name="Google Shape;33570;p257"/>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1" name="Google Shape;33571;p257"/>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2" name="Google Shape;33572;p257"/>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3" name="Google Shape;33573;p257"/>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4" name="Google Shape;33574;p257"/>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5" name="Google Shape;33575;p257"/>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6" name="Google Shape;33576;p257"/>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7" name="Google Shape;33577;p257"/>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8" name="Google Shape;33578;p257"/>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9" name="Google Shape;33579;p257"/>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0" name="Google Shape;33580;p257"/>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581" name="Google Shape;33581;p257"/>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2" name="Google Shape;33582;p257"/>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3" name="Google Shape;33583;p257"/>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4" name="Google Shape;33584;p257"/>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5" name="Google Shape;33585;p257"/>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6" name="Google Shape;33586;p257"/>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7" name="Google Shape;33587;p257"/>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8" name="Google Shape;33588;p25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589" name="Google Shape;33589;p257"/>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33590"/>
        <p:cNvGrpSpPr/>
        <p:nvPr/>
      </p:nvGrpSpPr>
      <p:grpSpPr>
        <a:xfrm>
          <a:off x="0" y="0"/>
          <a:ext cx="0" cy="0"/>
          <a:chOff x="0" y="0"/>
          <a:chExt cx="0" cy="0"/>
        </a:xfrm>
      </p:grpSpPr>
      <p:sp>
        <p:nvSpPr>
          <p:cNvPr id="33591" name="Google Shape;33591;p25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592" name="Google Shape;33592;p258"/>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33593" name="Google Shape;33593;p258"/>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4" name="Google Shape;33594;p258"/>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5" name="Google Shape;33595;p258"/>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596" name="Google Shape;33596;p258"/>
          <p:cNvGrpSpPr/>
          <p:nvPr/>
        </p:nvGrpSpPr>
        <p:grpSpPr>
          <a:xfrm flipH="1">
            <a:off x="6046903" y="4537176"/>
            <a:ext cx="582635" cy="355480"/>
            <a:chOff x="1170428" y="5511318"/>
            <a:chExt cx="3696921" cy="2255586"/>
          </a:xfrm>
        </p:grpSpPr>
        <p:sp>
          <p:nvSpPr>
            <p:cNvPr id="33597" name="Google Shape;33597;p25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8" name="Google Shape;33598;p25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9" name="Google Shape;33599;p25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0" name="Google Shape;33600;p25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1" name="Google Shape;33601;p25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2" name="Google Shape;33602;p25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3" name="Google Shape;33603;p25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4" name="Google Shape;33604;p25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5" name="Google Shape;33605;p25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6" name="Google Shape;33606;p25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7" name="Google Shape;33607;p25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8" name="Google Shape;33608;p25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9" name="Google Shape;33609;p25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0" name="Google Shape;33610;p25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1" name="Google Shape;33611;p25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2" name="Google Shape;33612;p25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3" name="Google Shape;33613;p25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4" name="Google Shape;33614;p25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5" name="Google Shape;33615;p25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6" name="Google Shape;33616;p25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7" name="Google Shape;33617;p25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8" name="Google Shape;33618;p25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9" name="Google Shape;33619;p25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0" name="Google Shape;33620;p25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1" name="Google Shape;33621;p25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2" name="Google Shape;33622;p25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3" name="Google Shape;33623;p25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4" name="Google Shape;33624;p25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5" name="Google Shape;33625;p25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6" name="Google Shape;33626;p25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7" name="Google Shape;33627;p25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8" name="Google Shape;33628;p25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9" name="Google Shape;33629;p25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0" name="Google Shape;33630;p25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1" name="Google Shape;33631;p25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2" name="Google Shape;33632;p25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3" name="Google Shape;33633;p25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4" name="Google Shape;33634;p25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5" name="Google Shape;33635;p25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6" name="Google Shape;33636;p25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7" name="Google Shape;33637;p25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8" name="Google Shape;33638;p25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9" name="Google Shape;33639;p25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0" name="Google Shape;33640;p25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1" name="Google Shape;33641;p25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2" name="Google Shape;33642;p258"/>
          <p:cNvGrpSpPr/>
          <p:nvPr/>
        </p:nvGrpSpPr>
        <p:grpSpPr>
          <a:xfrm flipH="1">
            <a:off x="8430774" y="4517691"/>
            <a:ext cx="763214" cy="394458"/>
            <a:chOff x="4788538" y="2017249"/>
            <a:chExt cx="1752099" cy="905551"/>
          </a:xfrm>
        </p:grpSpPr>
        <p:sp>
          <p:nvSpPr>
            <p:cNvPr id="33643" name="Google Shape;33643;p25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4" name="Google Shape;33644;p25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5" name="Google Shape;33645;p25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6" name="Google Shape;33646;p25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47" name="Google Shape;33647;p258"/>
          <p:cNvGrpSpPr/>
          <p:nvPr/>
        </p:nvGrpSpPr>
        <p:grpSpPr>
          <a:xfrm flipH="1">
            <a:off x="3760424" y="4559115"/>
            <a:ext cx="1457834" cy="355469"/>
            <a:chOff x="3583002" y="6165007"/>
            <a:chExt cx="2948097" cy="718846"/>
          </a:xfrm>
        </p:grpSpPr>
        <p:grpSp>
          <p:nvGrpSpPr>
            <p:cNvPr id="33648" name="Google Shape;33648;p258"/>
            <p:cNvGrpSpPr/>
            <p:nvPr/>
          </p:nvGrpSpPr>
          <p:grpSpPr>
            <a:xfrm>
              <a:off x="3583002" y="6524432"/>
              <a:ext cx="763222" cy="359421"/>
              <a:chOff x="811985" y="3296192"/>
              <a:chExt cx="1330582" cy="626605"/>
            </a:xfrm>
          </p:grpSpPr>
          <p:sp>
            <p:nvSpPr>
              <p:cNvPr id="33649" name="Google Shape;33649;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0" name="Google Shape;33650;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1" name="Google Shape;33651;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2" name="Google Shape;33652;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3" name="Google Shape;33653;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4" name="Google Shape;33654;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5" name="Google Shape;33655;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6" name="Google Shape;33656;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7" name="Google Shape;33657;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8" name="Google Shape;33658;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9" name="Google Shape;33659;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60" name="Google Shape;33660;p258"/>
            <p:cNvGrpSpPr/>
            <p:nvPr/>
          </p:nvGrpSpPr>
          <p:grpSpPr>
            <a:xfrm>
              <a:off x="4055702" y="6524432"/>
              <a:ext cx="763222" cy="359421"/>
              <a:chOff x="811985" y="3296192"/>
              <a:chExt cx="1330582" cy="626605"/>
            </a:xfrm>
          </p:grpSpPr>
          <p:sp>
            <p:nvSpPr>
              <p:cNvPr id="33661" name="Google Shape;33661;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2" name="Google Shape;33662;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3" name="Google Shape;33663;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4" name="Google Shape;33664;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5" name="Google Shape;33665;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6" name="Google Shape;33666;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7" name="Google Shape;33667;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8" name="Google Shape;33668;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69" name="Google Shape;33669;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0" name="Google Shape;33670;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1" name="Google Shape;33671;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72" name="Google Shape;33672;p258"/>
            <p:cNvGrpSpPr/>
            <p:nvPr/>
          </p:nvGrpSpPr>
          <p:grpSpPr>
            <a:xfrm>
              <a:off x="3583002" y="6165007"/>
              <a:ext cx="763222" cy="359421"/>
              <a:chOff x="811985" y="3296192"/>
              <a:chExt cx="1330582" cy="626605"/>
            </a:xfrm>
          </p:grpSpPr>
          <p:sp>
            <p:nvSpPr>
              <p:cNvPr id="33673" name="Google Shape;33673;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4" name="Google Shape;33674;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5" name="Google Shape;33675;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6" name="Google Shape;33676;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7" name="Google Shape;33677;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8" name="Google Shape;33678;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79" name="Google Shape;33679;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0" name="Google Shape;33680;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1" name="Google Shape;33681;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2" name="Google Shape;33682;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3" name="Google Shape;33683;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84" name="Google Shape;33684;p258"/>
            <p:cNvGrpSpPr/>
            <p:nvPr/>
          </p:nvGrpSpPr>
          <p:grpSpPr>
            <a:xfrm>
              <a:off x="4055702" y="6165007"/>
              <a:ext cx="763222" cy="359421"/>
              <a:chOff x="811985" y="3296192"/>
              <a:chExt cx="1330582" cy="626605"/>
            </a:xfrm>
          </p:grpSpPr>
          <p:sp>
            <p:nvSpPr>
              <p:cNvPr id="33685" name="Google Shape;33685;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6" name="Google Shape;33686;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7" name="Google Shape;33687;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8" name="Google Shape;33688;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9" name="Google Shape;33689;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0" name="Google Shape;33690;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1" name="Google Shape;33691;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2" name="Google Shape;33692;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3" name="Google Shape;33693;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4" name="Google Shape;33694;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5" name="Google Shape;33695;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96" name="Google Shape;33696;p258"/>
            <p:cNvGrpSpPr/>
            <p:nvPr/>
          </p:nvGrpSpPr>
          <p:grpSpPr>
            <a:xfrm>
              <a:off x="4531952" y="6524432"/>
              <a:ext cx="763222" cy="359421"/>
              <a:chOff x="811985" y="3296192"/>
              <a:chExt cx="1330582" cy="626605"/>
            </a:xfrm>
          </p:grpSpPr>
          <p:sp>
            <p:nvSpPr>
              <p:cNvPr id="33697" name="Google Shape;33697;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8" name="Google Shape;33698;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9" name="Google Shape;33699;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0" name="Google Shape;33700;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1" name="Google Shape;33701;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2" name="Google Shape;33702;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3" name="Google Shape;33703;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4" name="Google Shape;33704;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5" name="Google Shape;33705;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6" name="Google Shape;33706;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7" name="Google Shape;33707;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08" name="Google Shape;33708;p258"/>
            <p:cNvGrpSpPr/>
            <p:nvPr/>
          </p:nvGrpSpPr>
          <p:grpSpPr>
            <a:xfrm>
              <a:off x="4531952" y="6165007"/>
              <a:ext cx="763222" cy="359421"/>
              <a:chOff x="811985" y="3296192"/>
              <a:chExt cx="1330582" cy="626605"/>
            </a:xfrm>
          </p:grpSpPr>
          <p:sp>
            <p:nvSpPr>
              <p:cNvPr id="33709" name="Google Shape;33709;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0" name="Google Shape;33710;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1" name="Google Shape;33711;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2" name="Google Shape;33712;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3" name="Google Shape;33713;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4" name="Google Shape;33714;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5" name="Google Shape;33715;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6" name="Google Shape;33716;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7" name="Google Shape;33717;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8" name="Google Shape;33718;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9" name="Google Shape;33719;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20" name="Google Shape;33720;p258"/>
            <p:cNvGrpSpPr/>
            <p:nvPr/>
          </p:nvGrpSpPr>
          <p:grpSpPr>
            <a:xfrm>
              <a:off x="5295177" y="6524432"/>
              <a:ext cx="763222" cy="359421"/>
              <a:chOff x="811985" y="3296192"/>
              <a:chExt cx="1330582" cy="626605"/>
            </a:xfrm>
          </p:grpSpPr>
          <p:sp>
            <p:nvSpPr>
              <p:cNvPr id="33721" name="Google Shape;33721;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2" name="Google Shape;33722;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3" name="Google Shape;33723;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4" name="Google Shape;33724;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5" name="Google Shape;33725;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6" name="Google Shape;33726;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7" name="Google Shape;33727;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8" name="Google Shape;33728;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9" name="Google Shape;33729;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0" name="Google Shape;33730;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1" name="Google Shape;33731;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32" name="Google Shape;33732;p258"/>
            <p:cNvGrpSpPr/>
            <p:nvPr/>
          </p:nvGrpSpPr>
          <p:grpSpPr>
            <a:xfrm>
              <a:off x="5767877" y="6524432"/>
              <a:ext cx="763222" cy="359421"/>
              <a:chOff x="811985" y="3296192"/>
              <a:chExt cx="1330582" cy="626605"/>
            </a:xfrm>
          </p:grpSpPr>
          <p:sp>
            <p:nvSpPr>
              <p:cNvPr id="33733" name="Google Shape;33733;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4" name="Google Shape;33734;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5" name="Google Shape;33735;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6" name="Google Shape;33736;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7" name="Google Shape;33737;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8" name="Google Shape;33738;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9" name="Google Shape;33739;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0" name="Google Shape;33740;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1" name="Google Shape;33741;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2" name="Google Shape;33742;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3" name="Google Shape;33743;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44" name="Google Shape;33744;p258"/>
            <p:cNvGrpSpPr/>
            <p:nvPr/>
          </p:nvGrpSpPr>
          <p:grpSpPr>
            <a:xfrm>
              <a:off x="5295177" y="6165007"/>
              <a:ext cx="763222" cy="359421"/>
              <a:chOff x="811985" y="3296192"/>
              <a:chExt cx="1330582" cy="626605"/>
            </a:xfrm>
          </p:grpSpPr>
          <p:sp>
            <p:nvSpPr>
              <p:cNvPr id="33745" name="Google Shape;33745;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6" name="Google Shape;33746;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7" name="Google Shape;33747;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8" name="Google Shape;33748;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9" name="Google Shape;33749;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0" name="Google Shape;33750;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1" name="Google Shape;33751;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2" name="Google Shape;33752;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3" name="Google Shape;33753;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4" name="Google Shape;33754;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5" name="Google Shape;33755;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56" name="Google Shape;33756;p258"/>
            <p:cNvGrpSpPr/>
            <p:nvPr/>
          </p:nvGrpSpPr>
          <p:grpSpPr>
            <a:xfrm>
              <a:off x="5767877" y="6165007"/>
              <a:ext cx="763222" cy="359421"/>
              <a:chOff x="811985" y="3296192"/>
              <a:chExt cx="1330582" cy="626605"/>
            </a:xfrm>
          </p:grpSpPr>
          <p:sp>
            <p:nvSpPr>
              <p:cNvPr id="33757" name="Google Shape;33757;p25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8" name="Google Shape;33758;p25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9" name="Google Shape;33759;p25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0" name="Google Shape;33760;p25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1" name="Google Shape;33761;p25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2" name="Google Shape;33762;p25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3" name="Google Shape;33763;p25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4" name="Google Shape;33764;p25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5" name="Google Shape;33765;p25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6" name="Google Shape;33766;p25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7" name="Google Shape;33767;p25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768" name="Google Shape;33768;p258"/>
          <p:cNvGrpSpPr/>
          <p:nvPr/>
        </p:nvGrpSpPr>
        <p:grpSpPr>
          <a:xfrm flipH="1">
            <a:off x="-928416" y="4517696"/>
            <a:ext cx="2747789" cy="601531"/>
            <a:chOff x="-5289728" y="8265919"/>
            <a:chExt cx="4607292" cy="1008942"/>
          </a:xfrm>
        </p:grpSpPr>
        <p:sp>
          <p:nvSpPr>
            <p:cNvPr id="33769" name="Google Shape;33769;p25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0" name="Google Shape;33770;p25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1" name="Google Shape;33771;p25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2" name="Google Shape;33772;p25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3" name="Google Shape;33773;p25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4" name="Google Shape;33774;p25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5" name="Google Shape;33775;p25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6" name="Google Shape;33776;p25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7" name="Google Shape;33777;p25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8" name="Google Shape;33778;p25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9" name="Google Shape;33779;p25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0" name="Google Shape;33780;p25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781" name="Google Shape;33781;p258"/>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2" name="Google Shape;33782;p258"/>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3" name="Google Shape;33783;p258"/>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4" name="Google Shape;33784;p258"/>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5" name="Google Shape;33785;p258"/>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6" name="Google Shape;33786;p258"/>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87" name="Google Shape;33787;p258"/>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33788"/>
        <p:cNvGrpSpPr/>
        <p:nvPr/>
      </p:nvGrpSpPr>
      <p:grpSpPr>
        <a:xfrm>
          <a:off x="0" y="0"/>
          <a:ext cx="0" cy="0"/>
          <a:chOff x="0" y="0"/>
          <a:chExt cx="0" cy="0"/>
        </a:xfrm>
      </p:grpSpPr>
      <p:sp>
        <p:nvSpPr>
          <p:cNvPr id="33789" name="Google Shape;33789;p25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3790" name="Google Shape;33790;p259"/>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3791" name="Google Shape;33791;p259"/>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3792" name="Google Shape;33792;p259"/>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3793" name="Google Shape;33793;p259"/>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3794" name="Google Shape;33794;p259"/>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3795" name="Google Shape;33795;p259"/>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3796" name="Google Shape;33796;p25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3797" name="Google Shape;33797;p259"/>
          <p:cNvGrpSpPr/>
          <p:nvPr/>
        </p:nvGrpSpPr>
        <p:grpSpPr>
          <a:xfrm>
            <a:off x="-24" y="4603991"/>
            <a:ext cx="9144051" cy="1409448"/>
            <a:chOff x="1648300" y="2319100"/>
            <a:chExt cx="1480075" cy="228125"/>
          </a:xfrm>
        </p:grpSpPr>
        <p:sp>
          <p:nvSpPr>
            <p:cNvPr id="33798" name="Google Shape;33798;p25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99" name="Google Shape;33799;p25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0" name="Google Shape;33800;p25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1" name="Google Shape;33801;p25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2" name="Google Shape;33802;p25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803" name="Google Shape;33803;p259"/>
          <p:cNvGrpSpPr/>
          <p:nvPr/>
        </p:nvGrpSpPr>
        <p:grpSpPr>
          <a:xfrm>
            <a:off x="-353677" y="3589186"/>
            <a:ext cx="2783549" cy="1591677"/>
            <a:chOff x="-2150675" y="3642792"/>
            <a:chExt cx="2044472" cy="1169062"/>
          </a:xfrm>
        </p:grpSpPr>
        <p:sp>
          <p:nvSpPr>
            <p:cNvPr id="33804" name="Google Shape;33804;p259"/>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5" name="Google Shape;33805;p259"/>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6" name="Google Shape;33806;p259"/>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7" name="Google Shape;33807;p259"/>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8" name="Google Shape;33808;p259"/>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9" name="Google Shape;33809;p259"/>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0" name="Google Shape;33810;p259"/>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1" name="Google Shape;33811;p259"/>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2" name="Google Shape;33812;p259"/>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3" name="Google Shape;33813;p259"/>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4" name="Google Shape;33814;p259"/>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5" name="Google Shape;33815;p259"/>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6" name="Google Shape;33816;p259"/>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7" name="Google Shape;33817;p259"/>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8" name="Google Shape;33818;p259"/>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9" name="Google Shape;33819;p259"/>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0" name="Google Shape;33820;p259"/>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1" name="Google Shape;33821;p259"/>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2" name="Google Shape;33822;p259"/>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3" name="Google Shape;33823;p259"/>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4" name="Google Shape;33824;p259"/>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5" name="Google Shape;33825;p259"/>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6" name="Google Shape;33826;p259"/>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7" name="Google Shape;33827;p259"/>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8" name="Google Shape;33828;p259"/>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9" name="Google Shape;33829;p259"/>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0" name="Google Shape;33830;p25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1" name="Google Shape;33831;p25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2" name="Google Shape;33832;p25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3" name="Google Shape;33833;p25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4" name="Google Shape;33834;p25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5" name="Google Shape;33835;p259"/>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6" name="Google Shape;33836;p25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7" name="Google Shape;33837;p259"/>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8" name="Google Shape;33838;p259"/>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9" name="Google Shape;33839;p259"/>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0" name="Google Shape;33840;p259"/>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1" name="Google Shape;33841;p259"/>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2" name="Google Shape;33842;p259"/>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3" name="Google Shape;33843;p259"/>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4" name="Google Shape;33844;p259"/>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5" name="Google Shape;33845;p259"/>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6" name="Google Shape;33846;p259"/>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7" name="Google Shape;33847;p259"/>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8" name="Google Shape;33848;p259"/>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9" name="Google Shape;33849;p259"/>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0" name="Google Shape;33850;p259"/>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1" name="Google Shape;33851;p259"/>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2" name="Google Shape;33852;p259"/>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3" name="Google Shape;33853;p259"/>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4" name="Google Shape;33854;p259"/>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5" name="Google Shape;33855;p259"/>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6" name="Google Shape;33856;p259"/>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7" name="Google Shape;33857;p259"/>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8" name="Google Shape;33858;p259"/>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9" name="Google Shape;33859;p259"/>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0" name="Google Shape;33860;p259"/>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1" name="Google Shape;33861;p259"/>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2" name="Google Shape;33862;p259"/>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3" name="Google Shape;33863;p259"/>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4" name="Google Shape;33864;p259"/>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5" name="Google Shape;33865;p259"/>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6" name="Google Shape;33866;p259"/>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7" name="Google Shape;33867;p259"/>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8" name="Google Shape;33868;p259"/>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9" name="Google Shape;33869;p259"/>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0" name="Google Shape;33870;p259"/>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1" name="Google Shape;33871;p259"/>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2" name="Google Shape;33872;p259"/>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3" name="Google Shape;33873;p259"/>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4" name="Google Shape;33874;p259"/>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5" name="Google Shape;33875;p259"/>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6" name="Google Shape;33876;p259"/>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7" name="Google Shape;33877;p259"/>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8" name="Google Shape;33878;p259"/>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9" name="Google Shape;33879;p259"/>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0" name="Google Shape;33880;p259"/>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1" name="Google Shape;33881;p259"/>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2" name="Google Shape;33882;p259"/>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3" name="Google Shape;33883;p259"/>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4" name="Google Shape;33884;p259"/>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5" name="Google Shape;33885;p259"/>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6" name="Google Shape;33886;p259"/>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7" name="Google Shape;33887;p259"/>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8" name="Google Shape;33888;p259"/>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9" name="Google Shape;33889;p259"/>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0" name="Google Shape;33890;p259"/>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1" name="Google Shape;33891;p259"/>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2" name="Google Shape;33892;p259"/>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3" name="Google Shape;33893;p259"/>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4" name="Google Shape;33894;p259"/>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5" name="Google Shape;33895;p259"/>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6" name="Google Shape;33896;p259"/>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7" name="Google Shape;33897;p259"/>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8" name="Google Shape;33898;p259"/>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9" name="Google Shape;33899;p259"/>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0" name="Google Shape;33900;p259"/>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1" name="Google Shape;33901;p259"/>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2" name="Google Shape;33902;p259"/>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3" name="Google Shape;33903;p259"/>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4" name="Google Shape;33904;p259"/>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5" name="Google Shape;33905;p259"/>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6" name="Google Shape;33906;p259"/>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7" name="Google Shape;33907;p259"/>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8" name="Google Shape;33908;p259"/>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09" name="Google Shape;33909;p259"/>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0" name="Google Shape;33910;p259"/>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1" name="Google Shape;33911;p259"/>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2" name="Google Shape;33912;p259"/>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3" name="Google Shape;33913;p259"/>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4" name="Google Shape;33914;p259"/>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5" name="Google Shape;33915;p259"/>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6" name="Google Shape;33916;p259"/>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7" name="Google Shape;33917;p259"/>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8" name="Google Shape;33918;p259"/>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19" name="Google Shape;33919;p259"/>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0" name="Google Shape;33920;p259"/>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1" name="Google Shape;33921;p259"/>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2" name="Google Shape;33922;p259"/>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3" name="Google Shape;33923;p259"/>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4" name="Google Shape;33924;p259"/>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5" name="Google Shape;33925;p259"/>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6" name="Google Shape;33926;p259"/>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7" name="Google Shape;33927;p259"/>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8" name="Google Shape;33928;p259"/>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9" name="Google Shape;33929;p259"/>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0" name="Google Shape;33930;p259"/>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1" name="Google Shape;33931;p259"/>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2" name="Google Shape;33932;p259"/>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3" name="Google Shape;33933;p259"/>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4" name="Google Shape;33934;p259"/>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5" name="Google Shape;33935;p259"/>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6" name="Google Shape;33936;p259"/>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7" name="Google Shape;33937;p259"/>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8" name="Google Shape;33938;p259"/>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9" name="Google Shape;33939;p259"/>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0" name="Google Shape;33940;p259"/>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1" name="Google Shape;33941;p259"/>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2" name="Google Shape;33942;p259"/>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3" name="Google Shape;33943;p259"/>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4" name="Google Shape;33944;p259"/>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5" name="Google Shape;33945;p259"/>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6" name="Google Shape;33946;p259"/>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7" name="Google Shape;33947;p259"/>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8" name="Google Shape;33948;p259"/>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9" name="Google Shape;33949;p259"/>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0" name="Google Shape;33950;p259"/>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1" name="Google Shape;33951;p259"/>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2" name="Google Shape;33952;p259"/>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3" name="Google Shape;33953;p259"/>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4" name="Google Shape;33954;p259"/>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5" name="Google Shape;33955;p259"/>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6" name="Google Shape;33956;p259"/>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7" name="Google Shape;33957;p259"/>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8" name="Google Shape;33958;p259"/>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9" name="Google Shape;33959;p259"/>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0" name="Google Shape;33960;p259"/>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1" name="Google Shape;33961;p259"/>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2" name="Google Shape;33962;p259"/>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3" name="Google Shape;33963;p259"/>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4" name="Google Shape;33964;p259"/>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5" name="Google Shape;33965;p259"/>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6" name="Google Shape;33966;p259"/>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7" name="Google Shape;33967;p259"/>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8" name="Google Shape;33968;p259"/>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69" name="Google Shape;33969;p259"/>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0" name="Google Shape;33970;p259"/>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1" name="Google Shape;33971;p259"/>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2" name="Google Shape;33972;p259"/>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3" name="Google Shape;33973;p259"/>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4" name="Google Shape;33974;p259"/>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5" name="Google Shape;33975;p259"/>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6" name="Google Shape;33976;p259"/>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7" name="Google Shape;33977;p259"/>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8" name="Google Shape;33978;p259"/>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79" name="Google Shape;33979;p259"/>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0" name="Google Shape;33980;p259"/>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1" name="Google Shape;33981;p259"/>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2" name="Google Shape;33982;p259"/>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3" name="Google Shape;33983;p259"/>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4" name="Google Shape;33984;p259"/>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5" name="Google Shape;33985;p259"/>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6" name="Google Shape;33986;p259"/>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7" name="Google Shape;33987;p259"/>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8" name="Google Shape;33988;p259"/>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9" name="Google Shape;33989;p259"/>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0" name="Google Shape;33990;p259"/>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1" name="Google Shape;33991;p259"/>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2" name="Google Shape;33992;p259"/>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3" name="Google Shape;33993;p259"/>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4" name="Google Shape;33994;p259"/>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5" name="Google Shape;33995;p259"/>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6" name="Google Shape;33996;p259"/>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3997" name="Google Shape;33997;p259"/>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8" name="Google Shape;33998;p259"/>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9" name="Google Shape;33999;p259"/>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0" name="Google Shape;34000;p259"/>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1" name="Google Shape;34001;p259"/>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2" name="Google Shape;34002;p259"/>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34003"/>
        <p:cNvGrpSpPr/>
        <p:nvPr/>
      </p:nvGrpSpPr>
      <p:grpSpPr>
        <a:xfrm>
          <a:off x="0" y="0"/>
          <a:ext cx="0" cy="0"/>
          <a:chOff x="0" y="0"/>
          <a:chExt cx="0" cy="0"/>
        </a:xfrm>
      </p:grpSpPr>
      <p:sp>
        <p:nvSpPr>
          <p:cNvPr id="34004" name="Google Shape;34004;p26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4005" name="Google Shape;34005;p260"/>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006" name="Google Shape;34006;p260"/>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007" name="Google Shape;34007;p260"/>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008" name="Google Shape;34008;p260"/>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009" name="Google Shape;34009;p260"/>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010" name="Google Shape;34010;p260"/>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011" name="Google Shape;34011;p260"/>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012" name="Google Shape;34012;p260"/>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013" name="Google Shape;34013;p260"/>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4" name="Google Shape;34014;p260"/>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5" name="Google Shape;34015;p260"/>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016" name="Google Shape;34016;p260"/>
          <p:cNvGrpSpPr/>
          <p:nvPr/>
        </p:nvGrpSpPr>
        <p:grpSpPr>
          <a:xfrm>
            <a:off x="1091091" y="4639051"/>
            <a:ext cx="582635" cy="355480"/>
            <a:chOff x="1170428" y="5511318"/>
            <a:chExt cx="3696921" cy="2255586"/>
          </a:xfrm>
        </p:grpSpPr>
        <p:sp>
          <p:nvSpPr>
            <p:cNvPr id="34017" name="Google Shape;34017;p26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8" name="Google Shape;34018;p26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9" name="Google Shape;34019;p26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0" name="Google Shape;34020;p26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1" name="Google Shape;34021;p26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2" name="Google Shape;34022;p26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3" name="Google Shape;34023;p26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4" name="Google Shape;34024;p26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5" name="Google Shape;34025;p26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6" name="Google Shape;34026;p26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7" name="Google Shape;34027;p26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8" name="Google Shape;34028;p26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9" name="Google Shape;34029;p26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0" name="Google Shape;34030;p26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1" name="Google Shape;34031;p26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2" name="Google Shape;34032;p26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3" name="Google Shape;34033;p26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4" name="Google Shape;34034;p26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5" name="Google Shape;34035;p26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6" name="Google Shape;34036;p26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7" name="Google Shape;34037;p26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8" name="Google Shape;34038;p26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9" name="Google Shape;34039;p26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0" name="Google Shape;34040;p26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1" name="Google Shape;34041;p26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2" name="Google Shape;34042;p26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3" name="Google Shape;34043;p26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4" name="Google Shape;34044;p26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5" name="Google Shape;34045;p26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6" name="Google Shape;34046;p26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7" name="Google Shape;34047;p26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8" name="Google Shape;34048;p26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9" name="Google Shape;34049;p26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0" name="Google Shape;34050;p26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1" name="Google Shape;34051;p26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2" name="Google Shape;34052;p26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3" name="Google Shape;34053;p26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4" name="Google Shape;34054;p26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5" name="Google Shape;34055;p26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6" name="Google Shape;34056;p26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7" name="Google Shape;34057;p26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8" name="Google Shape;34058;p26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9" name="Google Shape;34059;p26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0" name="Google Shape;34060;p26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1" name="Google Shape;34061;p26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62" name="Google Shape;34062;p260"/>
          <p:cNvGrpSpPr/>
          <p:nvPr/>
        </p:nvGrpSpPr>
        <p:grpSpPr>
          <a:xfrm>
            <a:off x="2" y="4546179"/>
            <a:ext cx="763214" cy="394458"/>
            <a:chOff x="4788538" y="2017249"/>
            <a:chExt cx="1752099" cy="905551"/>
          </a:xfrm>
        </p:grpSpPr>
        <p:sp>
          <p:nvSpPr>
            <p:cNvPr id="34063" name="Google Shape;34063;p26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4" name="Google Shape;34064;p26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5" name="Google Shape;34065;p26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6" name="Google Shape;34066;p26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67" name="Google Shape;34067;p260"/>
          <p:cNvGrpSpPr/>
          <p:nvPr/>
        </p:nvGrpSpPr>
        <p:grpSpPr>
          <a:xfrm>
            <a:off x="3843083" y="4639052"/>
            <a:ext cx="1457834" cy="355469"/>
            <a:chOff x="3583002" y="6165007"/>
            <a:chExt cx="2948097" cy="718846"/>
          </a:xfrm>
        </p:grpSpPr>
        <p:grpSp>
          <p:nvGrpSpPr>
            <p:cNvPr id="34068" name="Google Shape;34068;p260"/>
            <p:cNvGrpSpPr/>
            <p:nvPr/>
          </p:nvGrpSpPr>
          <p:grpSpPr>
            <a:xfrm>
              <a:off x="3583002" y="6524432"/>
              <a:ext cx="763222" cy="359421"/>
              <a:chOff x="811985" y="3296192"/>
              <a:chExt cx="1330582" cy="626605"/>
            </a:xfrm>
          </p:grpSpPr>
          <p:sp>
            <p:nvSpPr>
              <p:cNvPr id="34069" name="Google Shape;34069;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0" name="Google Shape;34070;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1" name="Google Shape;34071;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2" name="Google Shape;34072;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3" name="Google Shape;34073;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4" name="Google Shape;34074;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5" name="Google Shape;34075;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6" name="Google Shape;34076;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7" name="Google Shape;34077;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8" name="Google Shape;34078;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9" name="Google Shape;34079;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80" name="Google Shape;34080;p260"/>
            <p:cNvGrpSpPr/>
            <p:nvPr/>
          </p:nvGrpSpPr>
          <p:grpSpPr>
            <a:xfrm>
              <a:off x="4055702" y="6524432"/>
              <a:ext cx="763222" cy="359421"/>
              <a:chOff x="811985" y="3296192"/>
              <a:chExt cx="1330582" cy="626605"/>
            </a:xfrm>
          </p:grpSpPr>
          <p:sp>
            <p:nvSpPr>
              <p:cNvPr id="34081" name="Google Shape;34081;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2" name="Google Shape;34082;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3" name="Google Shape;34083;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4" name="Google Shape;34084;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5" name="Google Shape;34085;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6" name="Google Shape;34086;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7" name="Google Shape;34087;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8" name="Google Shape;34088;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9" name="Google Shape;34089;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0" name="Google Shape;34090;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1" name="Google Shape;34091;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092" name="Google Shape;34092;p260"/>
            <p:cNvGrpSpPr/>
            <p:nvPr/>
          </p:nvGrpSpPr>
          <p:grpSpPr>
            <a:xfrm>
              <a:off x="3583002" y="6165007"/>
              <a:ext cx="763222" cy="359421"/>
              <a:chOff x="811985" y="3296192"/>
              <a:chExt cx="1330582" cy="626605"/>
            </a:xfrm>
          </p:grpSpPr>
          <p:sp>
            <p:nvSpPr>
              <p:cNvPr id="34093" name="Google Shape;34093;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4" name="Google Shape;34094;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5" name="Google Shape;34095;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6" name="Google Shape;34096;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7" name="Google Shape;34097;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8" name="Google Shape;34098;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9" name="Google Shape;34099;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0" name="Google Shape;34100;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1" name="Google Shape;34101;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2" name="Google Shape;34102;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3" name="Google Shape;34103;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04" name="Google Shape;34104;p260"/>
            <p:cNvGrpSpPr/>
            <p:nvPr/>
          </p:nvGrpSpPr>
          <p:grpSpPr>
            <a:xfrm>
              <a:off x="4055702" y="6165007"/>
              <a:ext cx="763222" cy="359421"/>
              <a:chOff x="811985" y="3296192"/>
              <a:chExt cx="1330582" cy="626605"/>
            </a:xfrm>
          </p:grpSpPr>
          <p:sp>
            <p:nvSpPr>
              <p:cNvPr id="34105" name="Google Shape;34105;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6" name="Google Shape;34106;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7" name="Google Shape;34107;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8" name="Google Shape;34108;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9" name="Google Shape;34109;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0" name="Google Shape;34110;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1" name="Google Shape;34111;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2" name="Google Shape;34112;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3" name="Google Shape;34113;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4" name="Google Shape;34114;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5" name="Google Shape;34115;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16" name="Google Shape;34116;p260"/>
            <p:cNvGrpSpPr/>
            <p:nvPr/>
          </p:nvGrpSpPr>
          <p:grpSpPr>
            <a:xfrm>
              <a:off x="4531952" y="6524432"/>
              <a:ext cx="763222" cy="359421"/>
              <a:chOff x="811985" y="3296192"/>
              <a:chExt cx="1330582" cy="626605"/>
            </a:xfrm>
          </p:grpSpPr>
          <p:sp>
            <p:nvSpPr>
              <p:cNvPr id="34117" name="Google Shape;34117;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8" name="Google Shape;34118;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9" name="Google Shape;34119;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0" name="Google Shape;34120;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1" name="Google Shape;34121;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2" name="Google Shape;34122;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3" name="Google Shape;34123;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4" name="Google Shape;34124;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5" name="Google Shape;34125;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6" name="Google Shape;34126;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7" name="Google Shape;34127;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28" name="Google Shape;34128;p260"/>
            <p:cNvGrpSpPr/>
            <p:nvPr/>
          </p:nvGrpSpPr>
          <p:grpSpPr>
            <a:xfrm>
              <a:off x="4531952" y="6165007"/>
              <a:ext cx="763222" cy="359421"/>
              <a:chOff x="811985" y="3296192"/>
              <a:chExt cx="1330582" cy="626605"/>
            </a:xfrm>
          </p:grpSpPr>
          <p:sp>
            <p:nvSpPr>
              <p:cNvPr id="34129" name="Google Shape;34129;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0" name="Google Shape;34130;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1" name="Google Shape;34131;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2" name="Google Shape;34132;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3" name="Google Shape;34133;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4" name="Google Shape;34134;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5" name="Google Shape;34135;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6" name="Google Shape;34136;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7" name="Google Shape;34137;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8" name="Google Shape;34138;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9" name="Google Shape;34139;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40" name="Google Shape;34140;p260"/>
            <p:cNvGrpSpPr/>
            <p:nvPr/>
          </p:nvGrpSpPr>
          <p:grpSpPr>
            <a:xfrm>
              <a:off x="5295177" y="6524432"/>
              <a:ext cx="763222" cy="359421"/>
              <a:chOff x="811985" y="3296192"/>
              <a:chExt cx="1330582" cy="626605"/>
            </a:xfrm>
          </p:grpSpPr>
          <p:sp>
            <p:nvSpPr>
              <p:cNvPr id="34141" name="Google Shape;34141;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2" name="Google Shape;34142;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3" name="Google Shape;34143;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4" name="Google Shape;34144;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5" name="Google Shape;34145;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6" name="Google Shape;34146;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7" name="Google Shape;34147;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8" name="Google Shape;34148;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9" name="Google Shape;34149;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0" name="Google Shape;34150;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1" name="Google Shape;34151;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52" name="Google Shape;34152;p260"/>
            <p:cNvGrpSpPr/>
            <p:nvPr/>
          </p:nvGrpSpPr>
          <p:grpSpPr>
            <a:xfrm>
              <a:off x="5767877" y="6524432"/>
              <a:ext cx="763222" cy="359421"/>
              <a:chOff x="811985" y="3296192"/>
              <a:chExt cx="1330582" cy="626605"/>
            </a:xfrm>
          </p:grpSpPr>
          <p:sp>
            <p:nvSpPr>
              <p:cNvPr id="34153" name="Google Shape;34153;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4" name="Google Shape;34154;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5" name="Google Shape;34155;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6" name="Google Shape;34156;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7" name="Google Shape;34157;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8" name="Google Shape;34158;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9" name="Google Shape;34159;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0" name="Google Shape;34160;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1" name="Google Shape;34161;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2" name="Google Shape;34162;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3" name="Google Shape;34163;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64" name="Google Shape;34164;p260"/>
            <p:cNvGrpSpPr/>
            <p:nvPr/>
          </p:nvGrpSpPr>
          <p:grpSpPr>
            <a:xfrm>
              <a:off x="5295177" y="6165007"/>
              <a:ext cx="763222" cy="359421"/>
              <a:chOff x="811985" y="3296192"/>
              <a:chExt cx="1330582" cy="626605"/>
            </a:xfrm>
          </p:grpSpPr>
          <p:sp>
            <p:nvSpPr>
              <p:cNvPr id="34165" name="Google Shape;34165;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6" name="Google Shape;34166;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7" name="Google Shape;34167;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8" name="Google Shape;34168;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9" name="Google Shape;34169;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0" name="Google Shape;34170;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1" name="Google Shape;34171;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2" name="Google Shape;34172;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3" name="Google Shape;34173;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4" name="Google Shape;34174;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5" name="Google Shape;34175;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176" name="Google Shape;34176;p260"/>
            <p:cNvGrpSpPr/>
            <p:nvPr/>
          </p:nvGrpSpPr>
          <p:grpSpPr>
            <a:xfrm>
              <a:off x="5767877" y="6165007"/>
              <a:ext cx="763222" cy="359421"/>
              <a:chOff x="811985" y="3296192"/>
              <a:chExt cx="1330582" cy="626605"/>
            </a:xfrm>
          </p:grpSpPr>
          <p:sp>
            <p:nvSpPr>
              <p:cNvPr id="34177" name="Google Shape;34177;p26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8" name="Google Shape;34178;p26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9" name="Google Shape;34179;p26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0" name="Google Shape;34180;p26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1" name="Google Shape;34181;p26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2" name="Google Shape;34182;p26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3" name="Google Shape;34183;p26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4" name="Google Shape;34184;p26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5" name="Google Shape;34185;p26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6" name="Google Shape;34186;p26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7" name="Google Shape;34187;p26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188" name="Google Shape;34188;p260"/>
          <p:cNvGrpSpPr/>
          <p:nvPr/>
        </p:nvGrpSpPr>
        <p:grpSpPr>
          <a:xfrm>
            <a:off x="7485518" y="4597634"/>
            <a:ext cx="2747789" cy="601531"/>
            <a:chOff x="-5289728" y="8265919"/>
            <a:chExt cx="4607292" cy="1008942"/>
          </a:xfrm>
        </p:grpSpPr>
        <p:sp>
          <p:nvSpPr>
            <p:cNvPr id="34189" name="Google Shape;34189;p260"/>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0" name="Google Shape;34190;p260"/>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1" name="Google Shape;34191;p260"/>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2" name="Google Shape;34192;p260"/>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3" name="Google Shape;34193;p26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4" name="Google Shape;34194;p260"/>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5" name="Google Shape;34195;p260"/>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6" name="Google Shape;34196;p260"/>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7" name="Google Shape;34197;p260"/>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8" name="Google Shape;34198;p260"/>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9" name="Google Shape;34199;p260"/>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0" name="Google Shape;34200;p26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201" name="Google Shape;34201;p260"/>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2" name="Google Shape;34202;p260"/>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3" name="Google Shape;34203;p260"/>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4" name="Google Shape;34204;p260"/>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5" name="Google Shape;34205;p260"/>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6" name="Google Shape;34206;p260"/>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7" name="Google Shape;34207;p260"/>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212"/>
        <p:cNvGrpSpPr/>
        <p:nvPr/>
      </p:nvGrpSpPr>
      <p:grpSpPr>
        <a:xfrm>
          <a:off x="0" y="0"/>
          <a:ext cx="0" cy="0"/>
          <a:chOff x="0" y="0"/>
          <a:chExt cx="0" cy="0"/>
        </a:xfrm>
      </p:grpSpPr>
      <p:sp>
        <p:nvSpPr>
          <p:cNvPr id="3213" name="Google Shape;3213;p27"/>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4" name="Google Shape;3214;p27"/>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5" name="Google Shape;3215;p27"/>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6" name="Google Shape;3216;p27"/>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7" name="Google Shape;3217;p27"/>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8" name="Google Shape;3218;p27"/>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9" name="Google Shape;3219;p27"/>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0" name="Google Shape;3220;p27"/>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1" name="Google Shape;3221;p27"/>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222" name="Google Shape;3222;p27"/>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223" name="Google Shape;3223;p27"/>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34208"/>
        <p:cNvGrpSpPr/>
        <p:nvPr/>
      </p:nvGrpSpPr>
      <p:grpSpPr>
        <a:xfrm>
          <a:off x="0" y="0"/>
          <a:ext cx="0" cy="0"/>
          <a:chOff x="0" y="0"/>
          <a:chExt cx="0" cy="0"/>
        </a:xfrm>
      </p:grpSpPr>
      <p:sp>
        <p:nvSpPr>
          <p:cNvPr id="34209" name="Google Shape;34209;p261"/>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0" name="Google Shape;34210;p261"/>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1" name="Google Shape;34211;p261"/>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2" name="Google Shape;34212;p261"/>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3" name="Google Shape;34213;p261"/>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4" name="Google Shape;34214;p261"/>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5" name="Google Shape;34215;p261"/>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6" name="Google Shape;34216;p261"/>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7" name="Google Shape;34217;p2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4218" name="Google Shape;34218;p261"/>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219" name="Google Shape;34219;p261"/>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220" name="Google Shape;34220;p261"/>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221" name="Google Shape;34221;p261"/>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222" name="Google Shape;34222;p261"/>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223" name="Google Shape;34223;p261"/>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224" name="Google Shape;34224;p261"/>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225" name="Google Shape;34225;p261"/>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226" name="Google Shape;34226;p261"/>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227" name="Google Shape;34227;p261"/>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228" name="Google Shape;34228;p261"/>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229" name="Google Shape;34229;p261"/>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4230" name="Google Shape;34230;p26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31" name="Google Shape;34231;p261"/>
          <p:cNvGrpSpPr/>
          <p:nvPr/>
        </p:nvGrpSpPr>
        <p:grpSpPr>
          <a:xfrm>
            <a:off x="-24" y="4603991"/>
            <a:ext cx="9144051" cy="1409448"/>
            <a:chOff x="1648300" y="2319100"/>
            <a:chExt cx="1480075" cy="228125"/>
          </a:xfrm>
        </p:grpSpPr>
        <p:sp>
          <p:nvSpPr>
            <p:cNvPr id="34232" name="Google Shape;34232;p26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3" name="Google Shape;34233;p26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4" name="Google Shape;34234;p26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5" name="Google Shape;34235;p26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6" name="Google Shape;34236;p26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34237"/>
        <p:cNvGrpSpPr/>
        <p:nvPr/>
      </p:nvGrpSpPr>
      <p:grpSpPr>
        <a:xfrm>
          <a:off x="0" y="0"/>
          <a:ext cx="0" cy="0"/>
          <a:chOff x="0" y="0"/>
          <a:chExt cx="0" cy="0"/>
        </a:xfrm>
      </p:grpSpPr>
      <p:sp>
        <p:nvSpPr>
          <p:cNvPr id="34238" name="Google Shape;34238;p262"/>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4239" name="Google Shape;34239;p262"/>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4240" name="Google Shape;34240;p262"/>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34241" name="Google Shape;34241;p262"/>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2" name="Google Shape;34242;p262"/>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3" name="Google Shape;34243;p262"/>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44" name="Google Shape;34244;p262"/>
          <p:cNvGrpSpPr/>
          <p:nvPr/>
        </p:nvGrpSpPr>
        <p:grpSpPr>
          <a:xfrm flipH="1">
            <a:off x="-785500" y="3565427"/>
            <a:ext cx="2579015" cy="1381242"/>
            <a:chOff x="7264851" y="3565427"/>
            <a:chExt cx="2579015" cy="1381242"/>
          </a:xfrm>
        </p:grpSpPr>
        <p:grpSp>
          <p:nvGrpSpPr>
            <p:cNvPr id="34245" name="Google Shape;34245;p262"/>
            <p:cNvGrpSpPr/>
            <p:nvPr/>
          </p:nvGrpSpPr>
          <p:grpSpPr>
            <a:xfrm flipH="1">
              <a:off x="7264851" y="3565427"/>
              <a:ext cx="1613386" cy="1002334"/>
              <a:chOff x="7066048" y="5880595"/>
              <a:chExt cx="1977916" cy="1228802"/>
            </a:xfrm>
          </p:grpSpPr>
          <p:sp>
            <p:nvSpPr>
              <p:cNvPr id="34246" name="Google Shape;34246;p262"/>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7" name="Google Shape;34247;p262"/>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8" name="Google Shape;34248;p262"/>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9" name="Google Shape;34249;p262"/>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0" name="Google Shape;34250;p262"/>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1" name="Google Shape;34251;p262"/>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2" name="Google Shape;34252;p262"/>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3" name="Google Shape;34253;p262"/>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4" name="Google Shape;34254;p262"/>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5" name="Google Shape;34255;p262"/>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6" name="Google Shape;34256;p262"/>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7" name="Google Shape;34257;p262"/>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8" name="Google Shape;34258;p262"/>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259" name="Google Shape;34259;p262"/>
              <p:cNvGrpSpPr/>
              <p:nvPr/>
            </p:nvGrpSpPr>
            <p:grpSpPr>
              <a:xfrm>
                <a:off x="8345142" y="6766420"/>
                <a:ext cx="698822" cy="329093"/>
                <a:chOff x="811985" y="3296192"/>
                <a:chExt cx="1330582" cy="626605"/>
              </a:xfrm>
            </p:grpSpPr>
            <p:sp>
              <p:nvSpPr>
                <p:cNvPr id="34260" name="Google Shape;34260;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1" name="Google Shape;34261;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2" name="Google Shape;34262;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3" name="Google Shape;34263;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4" name="Google Shape;34264;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5" name="Google Shape;34265;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6" name="Google Shape;34266;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7" name="Google Shape;34267;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8" name="Google Shape;34268;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9" name="Google Shape;34269;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0" name="Google Shape;34270;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4271" name="Google Shape;34271;p262"/>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2" name="Google Shape;34272;p262"/>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3" name="Google Shape;34273;p262"/>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4" name="Google Shape;34274;p262"/>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5" name="Google Shape;34275;p262"/>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6" name="Google Shape;34276;p262"/>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7" name="Google Shape;34277;p262"/>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8" name="Google Shape;34278;p262"/>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9" name="Google Shape;34279;p262"/>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0" name="Google Shape;34280;p262"/>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1" name="Google Shape;34281;p262"/>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2" name="Google Shape;34282;p262"/>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83" name="Google Shape;34283;p262"/>
          <p:cNvGrpSpPr/>
          <p:nvPr/>
        </p:nvGrpSpPr>
        <p:grpSpPr>
          <a:xfrm flipH="1">
            <a:off x="7350482" y="4045248"/>
            <a:ext cx="2464609" cy="901434"/>
            <a:chOff x="127" y="3525732"/>
            <a:chExt cx="2948097" cy="1078271"/>
          </a:xfrm>
        </p:grpSpPr>
        <p:grpSp>
          <p:nvGrpSpPr>
            <p:cNvPr id="34284" name="Google Shape;34284;p262"/>
            <p:cNvGrpSpPr/>
            <p:nvPr/>
          </p:nvGrpSpPr>
          <p:grpSpPr>
            <a:xfrm flipH="1">
              <a:off x="2185002" y="4244582"/>
              <a:ext cx="763222" cy="359421"/>
              <a:chOff x="811985" y="3296192"/>
              <a:chExt cx="1330582" cy="626605"/>
            </a:xfrm>
          </p:grpSpPr>
          <p:sp>
            <p:nvSpPr>
              <p:cNvPr id="34285" name="Google Shape;34285;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6" name="Google Shape;34286;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7" name="Google Shape;34287;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8" name="Google Shape;34288;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9" name="Google Shape;34289;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0" name="Google Shape;34290;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1" name="Google Shape;34291;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2" name="Google Shape;34292;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3" name="Google Shape;34293;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4" name="Google Shape;34294;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5" name="Google Shape;34295;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296" name="Google Shape;34296;p262"/>
            <p:cNvGrpSpPr/>
            <p:nvPr/>
          </p:nvGrpSpPr>
          <p:grpSpPr>
            <a:xfrm flipH="1">
              <a:off x="1712302" y="4244582"/>
              <a:ext cx="763222" cy="359421"/>
              <a:chOff x="811985" y="3296192"/>
              <a:chExt cx="1330582" cy="626605"/>
            </a:xfrm>
          </p:grpSpPr>
          <p:sp>
            <p:nvSpPr>
              <p:cNvPr id="34297" name="Google Shape;34297;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8" name="Google Shape;34298;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9" name="Google Shape;34299;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0" name="Google Shape;34300;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1" name="Google Shape;34301;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2" name="Google Shape;34302;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3" name="Google Shape;34303;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4" name="Google Shape;34304;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5" name="Google Shape;34305;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6" name="Google Shape;34306;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7" name="Google Shape;34307;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08" name="Google Shape;34308;p262"/>
            <p:cNvGrpSpPr/>
            <p:nvPr/>
          </p:nvGrpSpPr>
          <p:grpSpPr>
            <a:xfrm flipH="1">
              <a:off x="1712302" y="3885157"/>
              <a:ext cx="763222" cy="359421"/>
              <a:chOff x="811985" y="3296192"/>
              <a:chExt cx="1330582" cy="626605"/>
            </a:xfrm>
          </p:grpSpPr>
          <p:sp>
            <p:nvSpPr>
              <p:cNvPr id="34309" name="Google Shape;34309;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0" name="Google Shape;34310;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1" name="Google Shape;34311;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2" name="Google Shape;34312;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3" name="Google Shape;34313;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4" name="Google Shape;34314;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5" name="Google Shape;34315;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6" name="Google Shape;34316;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7" name="Google Shape;34317;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8" name="Google Shape;34318;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9" name="Google Shape;34319;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20" name="Google Shape;34320;p262"/>
            <p:cNvGrpSpPr/>
            <p:nvPr/>
          </p:nvGrpSpPr>
          <p:grpSpPr>
            <a:xfrm flipH="1">
              <a:off x="1236052" y="4244582"/>
              <a:ext cx="763222" cy="359421"/>
              <a:chOff x="811985" y="3296192"/>
              <a:chExt cx="1330582" cy="626605"/>
            </a:xfrm>
          </p:grpSpPr>
          <p:sp>
            <p:nvSpPr>
              <p:cNvPr id="34321" name="Google Shape;34321;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2" name="Google Shape;34322;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3" name="Google Shape;34323;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4" name="Google Shape;34324;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5" name="Google Shape;34325;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6" name="Google Shape;34326;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7" name="Google Shape;34327;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8" name="Google Shape;34328;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9" name="Google Shape;34329;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0" name="Google Shape;34330;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1" name="Google Shape;34331;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32" name="Google Shape;34332;p262"/>
            <p:cNvGrpSpPr/>
            <p:nvPr/>
          </p:nvGrpSpPr>
          <p:grpSpPr>
            <a:xfrm flipH="1">
              <a:off x="1236052" y="3885157"/>
              <a:ext cx="763222" cy="359421"/>
              <a:chOff x="811985" y="3296192"/>
              <a:chExt cx="1330582" cy="626605"/>
            </a:xfrm>
          </p:grpSpPr>
          <p:sp>
            <p:nvSpPr>
              <p:cNvPr id="34333" name="Google Shape;34333;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4" name="Google Shape;34334;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5" name="Google Shape;34335;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6" name="Google Shape;34336;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7" name="Google Shape;34337;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8" name="Google Shape;34338;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9" name="Google Shape;34339;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0" name="Google Shape;34340;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1" name="Google Shape;34341;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2" name="Google Shape;34342;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3" name="Google Shape;34343;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44" name="Google Shape;34344;p262"/>
            <p:cNvGrpSpPr/>
            <p:nvPr/>
          </p:nvGrpSpPr>
          <p:grpSpPr>
            <a:xfrm flipH="1">
              <a:off x="472827" y="4244582"/>
              <a:ext cx="763222" cy="359421"/>
              <a:chOff x="811985" y="3296192"/>
              <a:chExt cx="1330582" cy="626605"/>
            </a:xfrm>
          </p:grpSpPr>
          <p:sp>
            <p:nvSpPr>
              <p:cNvPr id="34345" name="Google Shape;34345;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6" name="Google Shape;34346;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7" name="Google Shape;34347;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8" name="Google Shape;34348;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9" name="Google Shape;34349;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0" name="Google Shape;34350;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1" name="Google Shape;34351;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2" name="Google Shape;34352;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3" name="Google Shape;34353;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4" name="Google Shape;34354;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5" name="Google Shape;34355;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56" name="Google Shape;34356;p262"/>
            <p:cNvGrpSpPr/>
            <p:nvPr/>
          </p:nvGrpSpPr>
          <p:grpSpPr>
            <a:xfrm flipH="1">
              <a:off x="472827" y="3885157"/>
              <a:ext cx="763222" cy="359421"/>
              <a:chOff x="811985" y="3296192"/>
              <a:chExt cx="1330582" cy="626605"/>
            </a:xfrm>
          </p:grpSpPr>
          <p:sp>
            <p:nvSpPr>
              <p:cNvPr id="34357" name="Google Shape;34357;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8" name="Google Shape;34358;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9" name="Google Shape;34359;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0" name="Google Shape;34360;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1" name="Google Shape;34361;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2" name="Google Shape;34362;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3" name="Google Shape;34363;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4" name="Google Shape;34364;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5" name="Google Shape;34365;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6" name="Google Shape;34366;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7" name="Google Shape;34367;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68" name="Google Shape;34368;p262"/>
            <p:cNvGrpSpPr/>
            <p:nvPr/>
          </p:nvGrpSpPr>
          <p:grpSpPr>
            <a:xfrm flipH="1">
              <a:off x="127" y="4244582"/>
              <a:ext cx="763222" cy="359421"/>
              <a:chOff x="811985" y="3296192"/>
              <a:chExt cx="1330582" cy="626605"/>
            </a:xfrm>
          </p:grpSpPr>
          <p:sp>
            <p:nvSpPr>
              <p:cNvPr id="34369" name="Google Shape;34369;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0" name="Google Shape;34370;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1" name="Google Shape;34371;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2" name="Google Shape;34372;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3" name="Google Shape;34373;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4" name="Google Shape;34374;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5" name="Google Shape;34375;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6" name="Google Shape;34376;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7" name="Google Shape;34377;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8" name="Google Shape;34378;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9" name="Google Shape;34379;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80" name="Google Shape;34380;p262"/>
            <p:cNvGrpSpPr/>
            <p:nvPr/>
          </p:nvGrpSpPr>
          <p:grpSpPr>
            <a:xfrm flipH="1">
              <a:off x="1236052" y="3525732"/>
              <a:ext cx="763222" cy="359421"/>
              <a:chOff x="811985" y="3296192"/>
              <a:chExt cx="1330582" cy="626605"/>
            </a:xfrm>
          </p:grpSpPr>
          <p:sp>
            <p:nvSpPr>
              <p:cNvPr id="34381" name="Google Shape;34381;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2" name="Google Shape;34382;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3" name="Google Shape;34383;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4" name="Google Shape;34384;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5" name="Google Shape;34385;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6" name="Google Shape;34386;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7" name="Google Shape;34387;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8" name="Google Shape;34388;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9" name="Google Shape;34389;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0" name="Google Shape;34390;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1" name="Google Shape;34391;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392" name="Google Shape;34392;p262"/>
            <p:cNvGrpSpPr/>
            <p:nvPr/>
          </p:nvGrpSpPr>
          <p:grpSpPr>
            <a:xfrm flipH="1">
              <a:off x="472827" y="3525732"/>
              <a:ext cx="763222" cy="359421"/>
              <a:chOff x="811985" y="3296192"/>
              <a:chExt cx="1330582" cy="626605"/>
            </a:xfrm>
          </p:grpSpPr>
          <p:sp>
            <p:nvSpPr>
              <p:cNvPr id="34393" name="Google Shape;34393;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4" name="Google Shape;34394;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5" name="Google Shape;34395;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6" name="Google Shape;34396;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7" name="Google Shape;34397;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8" name="Google Shape;34398;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9" name="Google Shape;34399;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0" name="Google Shape;34400;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1" name="Google Shape;34401;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2" name="Google Shape;34402;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3" name="Google Shape;34403;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04" name="Google Shape;34404;p262"/>
            <p:cNvGrpSpPr/>
            <p:nvPr/>
          </p:nvGrpSpPr>
          <p:grpSpPr>
            <a:xfrm flipH="1">
              <a:off x="127" y="3885157"/>
              <a:ext cx="763222" cy="359421"/>
              <a:chOff x="811985" y="3296192"/>
              <a:chExt cx="1330582" cy="626605"/>
            </a:xfrm>
          </p:grpSpPr>
          <p:sp>
            <p:nvSpPr>
              <p:cNvPr id="34405" name="Google Shape;34405;p26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6" name="Google Shape;34406;p26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7" name="Google Shape;34407;p26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8" name="Google Shape;34408;p26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9" name="Google Shape;34409;p26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0" name="Google Shape;34410;p26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1" name="Google Shape;34411;p26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2" name="Google Shape;34412;p26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3" name="Google Shape;34413;p26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4" name="Google Shape;34414;p26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5" name="Google Shape;34415;p26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416" name="Google Shape;34416;p262"/>
          <p:cNvGrpSpPr/>
          <p:nvPr/>
        </p:nvGrpSpPr>
        <p:grpSpPr>
          <a:xfrm>
            <a:off x="6286795" y="4524099"/>
            <a:ext cx="814801" cy="497131"/>
            <a:chOff x="1170428" y="5511318"/>
            <a:chExt cx="3696921" cy="2255586"/>
          </a:xfrm>
        </p:grpSpPr>
        <p:sp>
          <p:nvSpPr>
            <p:cNvPr id="34417" name="Google Shape;34417;p26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8" name="Google Shape;34418;p26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9" name="Google Shape;34419;p26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0" name="Google Shape;34420;p26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1" name="Google Shape;34421;p26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2" name="Google Shape;34422;p26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3" name="Google Shape;34423;p26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4" name="Google Shape;34424;p26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5" name="Google Shape;34425;p26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6" name="Google Shape;34426;p26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7" name="Google Shape;34427;p26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8" name="Google Shape;34428;p26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9" name="Google Shape;34429;p26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0" name="Google Shape;34430;p26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1" name="Google Shape;34431;p26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2" name="Google Shape;34432;p26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3" name="Google Shape;34433;p26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4" name="Google Shape;34434;p26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5" name="Google Shape;34435;p26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6" name="Google Shape;34436;p26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7" name="Google Shape;34437;p26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8" name="Google Shape;34438;p26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9" name="Google Shape;34439;p26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0" name="Google Shape;34440;p26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1" name="Google Shape;34441;p26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2" name="Google Shape;34442;p26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3" name="Google Shape;34443;p26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4" name="Google Shape;34444;p26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5" name="Google Shape;34445;p26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6" name="Google Shape;34446;p26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7" name="Google Shape;34447;p26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8" name="Google Shape;34448;p26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9" name="Google Shape;34449;p26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0" name="Google Shape;34450;p26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1" name="Google Shape;34451;p26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2" name="Google Shape;34452;p26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3" name="Google Shape;34453;p26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4" name="Google Shape;34454;p26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5" name="Google Shape;34455;p26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6" name="Google Shape;34456;p26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7" name="Google Shape;34457;p26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8" name="Google Shape;34458;p26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9" name="Google Shape;34459;p26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0" name="Google Shape;34460;p26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1" name="Google Shape;34461;p26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62" name="Google Shape;34462;p262"/>
          <p:cNvGrpSpPr/>
          <p:nvPr/>
        </p:nvGrpSpPr>
        <p:grpSpPr>
          <a:xfrm flipH="1">
            <a:off x="2204470" y="4449549"/>
            <a:ext cx="814801" cy="497131"/>
            <a:chOff x="1170428" y="5511318"/>
            <a:chExt cx="3696921" cy="2255586"/>
          </a:xfrm>
        </p:grpSpPr>
        <p:sp>
          <p:nvSpPr>
            <p:cNvPr id="34463" name="Google Shape;34463;p26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4" name="Google Shape;34464;p26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5" name="Google Shape;34465;p26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6" name="Google Shape;34466;p26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7" name="Google Shape;34467;p26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8" name="Google Shape;34468;p26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9" name="Google Shape;34469;p26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0" name="Google Shape;34470;p26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1" name="Google Shape;34471;p26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2" name="Google Shape;34472;p26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3" name="Google Shape;34473;p26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4" name="Google Shape;34474;p26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5" name="Google Shape;34475;p26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6" name="Google Shape;34476;p26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7" name="Google Shape;34477;p26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8" name="Google Shape;34478;p26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9" name="Google Shape;34479;p26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0" name="Google Shape;34480;p26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1" name="Google Shape;34481;p26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2" name="Google Shape;34482;p26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3" name="Google Shape;34483;p26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4" name="Google Shape;34484;p26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5" name="Google Shape;34485;p26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6" name="Google Shape;34486;p26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7" name="Google Shape;34487;p26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8" name="Google Shape;34488;p26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9" name="Google Shape;34489;p26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0" name="Google Shape;34490;p26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1" name="Google Shape;34491;p26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2" name="Google Shape;34492;p26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3" name="Google Shape;34493;p26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4" name="Google Shape;34494;p26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5" name="Google Shape;34495;p26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6" name="Google Shape;34496;p26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7" name="Google Shape;34497;p26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8" name="Google Shape;34498;p26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9" name="Google Shape;34499;p26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0" name="Google Shape;34500;p26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1" name="Google Shape;34501;p26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2" name="Google Shape;34502;p26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3" name="Google Shape;34503;p26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4" name="Google Shape;34504;p26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5" name="Google Shape;34505;p26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6" name="Google Shape;34506;p26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7" name="Google Shape;34507;p26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508" name="Google Shape;34508;p262"/>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9" name="Google Shape;34509;p262"/>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0" name="Google Shape;34510;p262"/>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1" name="Google Shape;34511;p262"/>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2" name="Google Shape;34512;p262"/>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4513"/>
        <p:cNvGrpSpPr/>
        <p:nvPr/>
      </p:nvGrpSpPr>
      <p:grpSpPr>
        <a:xfrm>
          <a:off x="0" y="0"/>
          <a:ext cx="0" cy="0"/>
          <a:chOff x="0" y="0"/>
          <a:chExt cx="0" cy="0"/>
        </a:xfrm>
      </p:grpSpPr>
      <p:sp>
        <p:nvSpPr>
          <p:cNvPr id="34514" name="Google Shape;34514;p263"/>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5" name="Google Shape;34515;p263"/>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6" name="Google Shape;34516;p263"/>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7" name="Google Shape;34517;p263"/>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18" name="Google Shape;34518;p263"/>
          <p:cNvGrpSpPr/>
          <p:nvPr/>
        </p:nvGrpSpPr>
        <p:grpSpPr>
          <a:xfrm>
            <a:off x="-1022279" y="2736475"/>
            <a:ext cx="1735514" cy="1078180"/>
            <a:chOff x="-3849348" y="6952593"/>
            <a:chExt cx="3571016" cy="2218477"/>
          </a:xfrm>
        </p:grpSpPr>
        <p:sp>
          <p:nvSpPr>
            <p:cNvPr id="34519" name="Google Shape;34519;p263"/>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0" name="Google Shape;34520;p263"/>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1" name="Google Shape;34521;p263"/>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2" name="Google Shape;34522;p263"/>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3" name="Google Shape;34523;p263"/>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4" name="Google Shape;34524;p263"/>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5" name="Google Shape;34525;p263"/>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6" name="Google Shape;34526;p263"/>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7" name="Google Shape;34527;p263"/>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8" name="Google Shape;34528;p263"/>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9" name="Google Shape;34529;p263"/>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0" name="Google Shape;34530;p263"/>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1" name="Google Shape;34531;p263"/>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32" name="Google Shape;34532;p263"/>
            <p:cNvGrpSpPr/>
            <p:nvPr/>
          </p:nvGrpSpPr>
          <p:grpSpPr>
            <a:xfrm>
              <a:off x="-1539990" y="8551874"/>
              <a:ext cx="1261658" cy="594147"/>
              <a:chOff x="811985" y="3296192"/>
              <a:chExt cx="1330582" cy="626605"/>
            </a:xfrm>
          </p:grpSpPr>
          <p:sp>
            <p:nvSpPr>
              <p:cNvPr id="34533" name="Google Shape;34533;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4" name="Google Shape;34534;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5" name="Google Shape;34535;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6" name="Google Shape;34536;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7" name="Google Shape;34537;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8" name="Google Shape;34538;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9" name="Google Shape;34539;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0" name="Google Shape;34540;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1" name="Google Shape;34541;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2" name="Google Shape;34542;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3" name="Google Shape;34543;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4544" name="Google Shape;34544;p263"/>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45" name="Google Shape;34545;p263"/>
          <p:cNvGrpSpPr/>
          <p:nvPr/>
        </p:nvGrpSpPr>
        <p:grpSpPr>
          <a:xfrm>
            <a:off x="-28488" y="4636933"/>
            <a:ext cx="9201182" cy="1418253"/>
            <a:chOff x="1648300" y="2319100"/>
            <a:chExt cx="1480075" cy="228125"/>
          </a:xfrm>
        </p:grpSpPr>
        <p:sp>
          <p:nvSpPr>
            <p:cNvPr id="34546" name="Google Shape;34546;p26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7" name="Google Shape;34547;p26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8" name="Google Shape;34548;p26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9" name="Google Shape;34549;p26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0" name="Google Shape;34550;p26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4551" name="Google Shape;34551;p263"/>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552" name="Google Shape;34552;p263"/>
          <p:cNvGrpSpPr/>
          <p:nvPr/>
        </p:nvGrpSpPr>
        <p:grpSpPr>
          <a:xfrm>
            <a:off x="8430777" y="3555682"/>
            <a:ext cx="2948097" cy="1078271"/>
            <a:chOff x="5331602" y="3459769"/>
            <a:chExt cx="2948097" cy="1078271"/>
          </a:xfrm>
        </p:grpSpPr>
        <p:grpSp>
          <p:nvGrpSpPr>
            <p:cNvPr id="34553" name="Google Shape;34553;p263"/>
            <p:cNvGrpSpPr/>
            <p:nvPr/>
          </p:nvGrpSpPr>
          <p:grpSpPr>
            <a:xfrm>
              <a:off x="5331602" y="4178619"/>
              <a:ext cx="763222" cy="359421"/>
              <a:chOff x="811985" y="3296192"/>
              <a:chExt cx="1330582" cy="626605"/>
            </a:xfrm>
          </p:grpSpPr>
          <p:sp>
            <p:nvSpPr>
              <p:cNvPr id="34554" name="Google Shape;34554;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5" name="Google Shape;34555;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6" name="Google Shape;34556;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7" name="Google Shape;34557;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8" name="Google Shape;34558;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9" name="Google Shape;34559;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0" name="Google Shape;34560;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1" name="Google Shape;34561;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2" name="Google Shape;34562;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3" name="Google Shape;34563;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4" name="Google Shape;34564;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65" name="Google Shape;34565;p263"/>
            <p:cNvGrpSpPr/>
            <p:nvPr/>
          </p:nvGrpSpPr>
          <p:grpSpPr>
            <a:xfrm>
              <a:off x="5804302" y="4178619"/>
              <a:ext cx="763222" cy="359421"/>
              <a:chOff x="811985" y="3296192"/>
              <a:chExt cx="1330582" cy="626605"/>
            </a:xfrm>
          </p:grpSpPr>
          <p:sp>
            <p:nvSpPr>
              <p:cNvPr id="34566" name="Google Shape;34566;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7" name="Google Shape;34567;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8" name="Google Shape;34568;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9" name="Google Shape;34569;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0" name="Google Shape;34570;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1" name="Google Shape;34571;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2" name="Google Shape;34572;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3" name="Google Shape;34573;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4" name="Google Shape;34574;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5" name="Google Shape;34575;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6" name="Google Shape;34576;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77" name="Google Shape;34577;p263"/>
            <p:cNvGrpSpPr/>
            <p:nvPr/>
          </p:nvGrpSpPr>
          <p:grpSpPr>
            <a:xfrm>
              <a:off x="5331602" y="3819194"/>
              <a:ext cx="763222" cy="359421"/>
              <a:chOff x="811985" y="3296192"/>
              <a:chExt cx="1330582" cy="626605"/>
            </a:xfrm>
          </p:grpSpPr>
          <p:sp>
            <p:nvSpPr>
              <p:cNvPr id="34578" name="Google Shape;34578;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9" name="Google Shape;34579;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0" name="Google Shape;34580;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1" name="Google Shape;34581;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2" name="Google Shape;34582;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3" name="Google Shape;34583;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4" name="Google Shape;34584;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5" name="Google Shape;34585;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6" name="Google Shape;34586;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7" name="Google Shape;34587;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8" name="Google Shape;34588;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589" name="Google Shape;34589;p263"/>
            <p:cNvGrpSpPr/>
            <p:nvPr/>
          </p:nvGrpSpPr>
          <p:grpSpPr>
            <a:xfrm>
              <a:off x="5804302" y="3819194"/>
              <a:ext cx="763222" cy="359421"/>
              <a:chOff x="811985" y="3296192"/>
              <a:chExt cx="1330582" cy="626605"/>
            </a:xfrm>
          </p:grpSpPr>
          <p:sp>
            <p:nvSpPr>
              <p:cNvPr id="34590" name="Google Shape;34590;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1" name="Google Shape;34591;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2" name="Google Shape;34592;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3" name="Google Shape;34593;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4" name="Google Shape;34594;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5" name="Google Shape;34595;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6" name="Google Shape;34596;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7" name="Google Shape;34597;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8" name="Google Shape;34598;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9" name="Google Shape;34599;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0" name="Google Shape;34600;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01" name="Google Shape;34601;p263"/>
            <p:cNvGrpSpPr/>
            <p:nvPr/>
          </p:nvGrpSpPr>
          <p:grpSpPr>
            <a:xfrm>
              <a:off x="6280552" y="4178619"/>
              <a:ext cx="763222" cy="359421"/>
              <a:chOff x="811985" y="3296192"/>
              <a:chExt cx="1330582" cy="626605"/>
            </a:xfrm>
          </p:grpSpPr>
          <p:sp>
            <p:nvSpPr>
              <p:cNvPr id="34602" name="Google Shape;34602;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3" name="Google Shape;34603;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4" name="Google Shape;34604;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5" name="Google Shape;34605;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6" name="Google Shape;34606;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7" name="Google Shape;34607;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8" name="Google Shape;34608;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9" name="Google Shape;34609;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0" name="Google Shape;34610;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1" name="Google Shape;34611;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2" name="Google Shape;34612;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13" name="Google Shape;34613;p263"/>
            <p:cNvGrpSpPr/>
            <p:nvPr/>
          </p:nvGrpSpPr>
          <p:grpSpPr>
            <a:xfrm>
              <a:off x="6280552" y="3819194"/>
              <a:ext cx="763222" cy="359421"/>
              <a:chOff x="811985" y="3296192"/>
              <a:chExt cx="1330582" cy="626605"/>
            </a:xfrm>
          </p:grpSpPr>
          <p:sp>
            <p:nvSpPr>
              <p:cNvPr id="34614" name="Google Shape;34614;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5" name="Google Shape;34615;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6" name="Google Shape;34616;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7" name="Google Shape;34617;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8" name="Google Shape;34618;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9" name="Google Shape;34619;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0" name="Google Shape;34620;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1" name="Google Shape;34621;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2" name="Google Shape;34622;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3" name="Google Shape;34623;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4" name="Google Shape;34624;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25" name="Google Shape;34625;p263"/>
            <p:cNvGrpSpPr/>
            <p:nvPr/>
          </p:nvGrpSpPr>
          <p:grpSpPr>
            <a:xfrm>
              <a:off x="7043777" y="4178619"/>
              <a:ext cx="763222" cy="359421"/>
              <a:chOff x="811985" y="3296192"/>
              <a:chExt cx="1330582" cy="626605"/>
            </a:xfrm>
          </p:grpSpPr>
          <p:sp>
            <p:nvSpPr>
              <p:cNvPr id="34626" name="Google Shape;34626;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7" name="Google Shape;34627;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8" name="Google Shape;34628;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9" name="Google Shape;34629;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0" name="Google Shape;34630;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1" name="Google Shape;34631;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2" name="Google Shape;34632;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3" name="Google Shape;34633;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4" name="Google Shape;34634;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5" name="Google Shape;34635;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6" name="Google Shape;34636;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37" name="Google Shape;34637;p263"/>
            <p:cNvGrpSpPr/>
            <p:nvPr/>
          </p:nvGrpSpPr>
          <p:grpSpPr>
            <a:xfrm>
              <a:off x="7516477" y="4178619"/>
              <a:ext cx="763222" cy="359421"/>
              <a:chOff x="811985" y="3296192"/>
              <a:chExt cx="1330582" cy="626605"/>
            </a:xfrm>
          </p:grpSpPr>
          <p:sp>
            <p:nvSpPr>
              <p:cNvPr id="34638" name="Google Shape;34638;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9" name="Google Shape;34639;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0" name="Google Shape;34640;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1" name="Google Shape;34641;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2" name="Google Shape;34642;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3" name="Google Shape;34643;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4" name="Google Shape;34644;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5" name="Google Shape;34645;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6" name="Google Shape;34646;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7" name="Google Shape;34647;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8" name="Google Shape;34648;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49" name="Google Shape;34649;p263"/>
            <p:cNvGrpSpPr/>
            <p:nvPr/>
          </p:nvGrpSpPr>
          <p:grpSpPr>
            <a:xfrm>
              <a:off x="7043777" y="3819194"/>
              <a:ext cx="763222" cy="359421"/>
              <a:chOff x="811985" y="3296192"/>
              <a:chExt cx="1330582" cy="626605"/>
            </a:xfrm>
          </p:grpSpPr>
          <p:sp>
            <p:nvSpPr>
              <p:cNvPr id="34650" name="Google Shape;34650;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1" name="Google Shape;34651;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2" name="Google Shape;34652;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3" name="Google Shape;34653;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4" name="Google Shape;34654;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5" name="Google Shape;34655;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6" name="Google Shape;34656;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7" name="Google Shape;34657;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8" name="Google Shape;34658;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9" name="Google Shape;34659;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0" name="Google Shape;34660;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61" name="Google Shape;34661;p263"/>
            <p:cNvGrpSpPr/>
            <p:nvPr/>
          </p:nvGrpSpPr>
          <p:grpSpPr>
            <a:xfrm>
              <a:off x="7516477" y="3819194"/>
              <a:ext cx="763222" cy="359421"/>
              <a:chOff x="811985" y="3296192"/>
              <a:chExt cx="1330582" cy="626605"/>
            </a:xfrm>
          </p:grpSpPr>
          <p:sp>
            <p:nvSpPr>
              <p:cNvPr id="34662" name="Google Shape;34662;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3" name="Google Shape;34663;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4" name="Google Shape;34664;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5" name="Google Shape;34665;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6" name="Google Shape;34666;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7" name="Google Shape;34667;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8" name="Google Shape;34668;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9" name="Google Shape;34669;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0" name="Google Shape;34670;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1" name="Google Shape;34671;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2" name="Google Shape;34672;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73" name="Google Shape;34673;p263"/>
            <p:cNvGrpSpPr/>
            <p:nvPr/>
          </p:nvGrpSpPr>
          <p:grpSpPr>
            <a:xfrm>
              <a:off x="6280552" y="3459769"/>
              <a:ext cx="763222" cy="359421"/>
              <a:chOff x="811985" y="3296192"/>
              <a:chExt cx="1330582" cy="626605"/>
            </a:xfrm>
          </p:grpSpPr>
          <p:sp>
            <p:nvSpPr>
              <p:cNvPr id="34674" name="Google Shape;34674;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5" name="Google Shape;34675;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6" name="Google Shape;34676;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7" name="Google Shape;34677;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8" name="Google Shape;34678;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9" name="Google Shape;34679;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0" name="Google Shape;34680;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1" name="Google Shape;34681;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2" name="Google Shape;34682;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3" name="Google Shape;34683;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4" name="Google Shape;34684;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85" name="Google Shape;34685;p263"/>
            <p:cNvGrpSpPr/>
            <p:nvPr/>
          </p:nvGrpSpPr>
          <p:grpSpPr>
            <a:xfrm>
              <a:off x="7043777" y="3459769"/>
              <a:ext cx="763222" cy="359421"/>
              <a:chOff x="811985" y="3296192"/>
              <a:chExt cx="1330582" cy="626605"/>
            </a:xfrm>
          </p:grpSpPr>
          <p:sp>
            <p:nvSpPr>
              <p:cNvPr id="34686" name="Google Shape;34686;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7" name="Google Shape;34687;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8" name="Google Shape;34688;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9" name="Google Shape;34689;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0" name="Google Shape;34690;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1" name="Google Shape;34691;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2" name="Google Shape;34692;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3" name="Google Shape;34693;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4" name="Google Shape;34694;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5" name="Google Shape;34695;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6" name="Google Shape;34696;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97" name="Google Shape;34697;p263"/>
            <p:cNvGrpSpPr/>
            <p:nvPr/>
          </p:nvGrpSpPr>
          <p:grpSpPr>
            <a:xfrm>
              <a:off x="7516477" y="3459769"/>
              <a:ext cx="763222" cy="359421"/>
              <a:chOff x="811985" y="3296192"/>
              <a:chExt cx="1330582" cy="626605"/>
            </a:xfrm>
          </p:grpSpPr>
          <p:sp>
            <p:nvSpPr>
              <p:cNvPr id="34698" name="Google Shape;34698;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9" name="Google Shape;34699;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0" name="Google Shape;34700;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1" name="Google Shape;34701;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2" name="Google Shape;34702;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3" name="Google Shape;34703;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4" name="Google Shape;34704;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5" name="Google Shape;34705;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6" name="Google Shape;34706;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7" name="Google Shape;34707;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8" name="Google Shape;34708;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709" name="Google Shape;34709;p263"/>
          <p:cNvGrpSpPr/>
          <p:nvPr/>
        </p:nvGrpSpPr>
        <p:grpSpPr>
          <a:xfrm flipH="1">
            <a:off x="-2234873" y="3555682"/>
            <a:ext cx="2948097" cy="1078271"/>
            <a:chOff x="5331602" y="3459769"/>
            <a:chExt cx="2948097" cy="1078271"/>
          </a:xfrm>
        </p:grpSpPr>
        <p:grpSp>
          <p:nvGrpSpPr>
            <p:cNvPr id="34710" name="Google Shape;34710;p263"/>
            <p:cNvGrpSpPr/>
            <p:nvPr/>
          </p:nvGrpSpPr>
          <p:grpSpPr>
            <a:xfrm>
              <a:off x="5331602" y="4178619"/>
              <a:ext cx="763222" cy="359421"/>
              <a:chOff x="811985" y="3296192"/>
              <a:chExt cx="1330582" cy="626605"/>
            </a:xfrm>
          </p:grpSpPr>
          <p:sp>
            <p:nvSpPr>
              <p:cNvPr id="34711" name="Google Shape;34711;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2" name="Google Shape;34712;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3" name="Google Shape;34713;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4" name="Google Shape;34714;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5" name="Google Shape;34715;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6" name="Google Shape;34716;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7" name="Google Shape;34717;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8" name="Google Shape;34718;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9" name="Google Shape;34719;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0" name="Google Shape;34720;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1" name="Google Shape;34721;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22" name="Google Shape;34722;p263"/>
            <p:cNvGrpSpPr/>
            <p:nvPr/>
          </p:nvGrpSpPr>
          <p:grpSpPr>
            <a:xfrm>
              <a:off x="5804302" y="4178619"/>
              <a:ext cx="763222" cy="359421"/>
              <a:chOff x="811985" y="3296192"/>
              <a:chExt cx="1330582" cy="626605"/>
            </a:xfrm>
          </p:grpSpPr>
          <p:sp>
            <p:nvSpPr>
              <p:cNvPr id="34723" name="Google Shape;34723;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4" name="Google Shape;34724;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5" name="Google Shape;34725;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6" name="Google Shape;34726;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7" name="Google Shape;34727;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8" name="Google Shape;34728;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9" name="Google Shape;34729;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0" name="Google Shape;34730;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1" name="Google Shape;34731;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2" name="Google Shape;34732;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3" name="Google Shape;34733;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34" name="Google Shape;34734;p263"/>
            <p:cNvGrpSpPr/>
            <p:nvPr/>
          </p:nvGrpSpPr>
          <p:grpSpPr>
            <a:xfrm>
              <a:off x="5331602" y="3819194"/>
              <a:ext cx="763222" cy="359421"/>
              <a:chOff x="811985" y="3296192"/>
              <a:chExt cx="1330582" cy="626605"/>
            </a:xfrm>
          </p:grpSpPr>
          <p:sp>
            <p:nvSpPr>
              <p:cNvPr id="34735" name="Google Shape;34735;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6" name="Google Shape;34736;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7" name="Google Shape;34737;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8" name="Google Shape;34738;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9" name="Google Shape;34739;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0" name="Google Shape;34740;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1" name="Google Shape;34741;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2" name="Google Shape;34742;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3" name="Google Shape;34743;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4" name="Google Shape;34744;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5" name="Google Shape;34745;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46" name="Google Shape;34746;p263"/>
            <p:cNvGrpSpPr/>
            <p:nvPr/>
          </p:nvGrpSpPr>
          <p:grpSpPr>
            <a:xfrm>
              <a:off x="5804302" y="3819194"/>
              <a:ext cx="763222" cy="359421"/>
              <a:chOff x="811985" y="3296192"/>
              <a:chExt cx="1330582" cy="626605"/>
            </a:xfrm>
          </p:grpSpPr>
          <p:sp>
            <p:nvSpPr>
              <p:cNvPr id="34747" name="Google Shape;34747;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8" name="Google Shape;34748;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9" name="Google Shape;34749;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0" name="Google Shape;34750;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1" name="Google Shape;34751;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2" name="Google Shape;34752;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3" name="Google Shape;34753;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4" name="Google Shape;34754;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5" name="Google Shape;34755;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6" name="Google Shape;34756;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7" name="Google Shape;34757;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58" name="Google Shape;34758;p263"/>
            <p:cNvGrpSpPr/>
            <p:nvPr/>
          </p:nvGrpSpPr>
          <p:grpSpPr>
            <a:xfrm>
              <a:off x="6280552" y="4178619"/>
              <a:ext cx="763222" cy="359421"/>
              <a:chOff x="811985" y="3296192"/>
              <a:chExt cx="1330582" cy="626605"/>
            </a:xfrm>
          </p:grpSpPr>
          <p:sp>
            <p:nvSpPr>
              <p:cNvPr id="34759" name="Google Shape;34759;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0" name="Google Shape;34760;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1" name="Google Shape;34761;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2" name="Google Shape;34762;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3" name="Google Shape;34763;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4" name="Google Shape;34764;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5" name="Google Shape;34765;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6" name="Google Shape;34766;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7" name="Google Shape;34767;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8" name="Google Shape;34768;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9" name="Google Shape;34769;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70" name="Google Shape;34770;p263"/>
            <p:cNvGrpSpPr/>
            <p:nvPr/>
          </p:nvGrpSpPr>
          <p:grpSpPr>
            <a:xfrm>
              <a:off x="6280552" y="3819194"/>
              <a:ext cx="763222" cy="359421"/>
              <a:chOff x="811985" y="3296192"/>
              <a:chExt cx="1330582" cy="626605"/>
            </a:xfrm>
          </p:grpSpPr>
          <p:sp>
            <p:nvSpPr>
              <p:cNvPr id="34771" name="Google Shape;34771;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2" name="Google Shape;34772;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3" name="Google Shape;34773;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4" name="Google Shape;34774;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5" name="Google Shape;34775;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6" name="Google Shape;34776;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7" name="Google Shape;34777;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8" name="Google Shape;34778;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9" name="Google Shape;34779;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0" name="Google Shape;34780;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1" name="Google Shape;34781;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82" name="Google Shape;34782;p263"/>
            <p:cNvGrpSpPr/>
            <p:nvPr/>
          </p:nvGrpSpPr>
          <p:grpSpPr>
            <a:xfrm>
              <a:off x="7043777" y="4178619"/>
              <a:ext cx="763222" cy="359421"/>
              <a:chOff x="811985" y="3296192"/>
              <a:chExt cx="1330582" cy="626605"/>
            </a:xfrm>
          </p:grpSpPr>
          <p:sp>
            <p:nvSpPr>
              <p:cNvPr id="34783" name="Google Shape;34783;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4" name="Google Shape;34784;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5" name="Google Shape;34785;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6" name="Google Shape;34786;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7" name="Google Shape;34787;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8" name="Google Shape;34788;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9" name="Google Shape;34789;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0" name="Google Shape;34790;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1" name="Google Shape;34791;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2" name="Google Shape;34792;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3" name="Google Shape;34793;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794" name="Google Shape;34794;p263"/>
            <p:cNvGrpSpPr/>
            <p:nvPr/>
          </p:nvGrpSpPr>
          <p:grpSpPr>
            <a:xfrm>
              <a:off x="7516477" y="4178619"/>
              <a:ext cx="763222" cy="359421"/>
              <a:chOff x="811985" y="3296192"/>
              <a:chExt cx="1330582" cy="626605"/>
            </a:xfrm>
          </p:grpSpPr>
          <p:sp>
            <p:nvSpPr>
              <p:cNvPr id="34795" name="Google Shape;34795;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6" name="Google Shape;34796;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7" name="Google Shape;34797;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8" name="Google Shape;34798;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9" name="Google Shape;34799;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0" name="Google Shape;34800;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1" name="Google Shape;34801;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2" name="Google Shape;34802;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3" name="Google Shape;34803;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4" name="Google Shape;34804;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5" name="Google Shape;34805;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06" name="Google Shape;34806;p263"/>
            <p:cNvGrpSpPr/>
            <p:nvPr/>
          </p:nvGrpSpPr>
          <p:grpSpPr>
            <a:xfrm>
              <a:off x="7043777" y="3819194"/>
              <a:ext cx="763222" cy="359421"/>
              <a:chOff x="811985" y="3296192"/>
              <a:chExt cx="1330582" cy="626605"/>
            </a:xfrm>
          </p:grpSpPr>
          <p:sp>
            <p:nvSpPr>
              <p:cNvPr id="34807" name="Google Shape;34807;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8" name="Google Shape;34808;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9" name="Google Shape;34809;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0" name="Google Shape;34810;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1" name="Google Shape;34811;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2" name="Google Shape;34812;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3" name="Google Shape;34813;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4" name="Google Shape;34814;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5" name="Google Shape;34815;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6" name="Google Shape;34816;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7" name="Google Shape;34817;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18" name="Google Shape;34818;p263"/>
            <p:cNvGrpSpPr/>
            <p:nvPr/>
          </p:nvGrpSpPr>
          <p:grpSpPr>
            <a:xfrm>
              <a:off x="7516477" y="3819194"/>
              <a:ext cx="763222" cy="359421"/>
              <a:chOff x="811985" y="3296192"/>
              <a:chExt cx="1330582" cy="626605"/>
            </a:xfrm>
          </p:grpSpPr>
          <p:sp>
            <p:nvSpPr>
              <p:cNvPr id="34819" name="Google Shape;34819;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0" name="Google Shape;34820;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1" name="Google Shape;34821;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2" name="Google Shape;34822;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3" name="Google Shape;34823;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4" name="Google Shape;34824;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5" name="Google Shape;34825;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6" name="Google Shape;34826;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7" name="Google Shape;34827;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8" name="Google Shape;34828;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9" name="Google Shape;34829;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30" name="Google Shape;34830;p263"/>
            <p:cNvGrpSpPr/>
            <p:nvPr/>
          </p:nvGrpSpPr>
          <p:grpSpPr>
            <a:xfrm>
              <a:off x="6280552" y="3459769"/>
              <a:ext cx="763222" cy="359421"/>
              <a:chOff x="811985" y="3296192"/>
              <a:chExt cx="1330582" cy="626605"/>
            </a:xfrm>
          </p:grpSpPr>
          <p:sp>
            <p:nvSpPr>
              <p:cNvPr id="34831" name="Google Shape;34831;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2" name="Google Shape;34832;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3" name="Google Shape;34833;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4" name="Google Shape;34834;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5" name="Google Shape;34835;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6" name="Google Shape;34836;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7" name="Google Shape;34837;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8" name="Google Shape;34838;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9" name="Google Shape;34839;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0" name="Google Shape;34840;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1" name="Google Shape;34841;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42" name="Google Shape;34842;p263"/>
            <p:cNvGrpSpPr/>
            <p:nvPr/>
          </p:nvGrpSpPr>
          <p:grpSpPr>
            <a:xfrm>
              <a:off x="7043777" y="3459769"/>
              <a:ext cx="763222" cy="359421"/>
              <a:chOff x="811985" y="3296192"/>
              <a:chExt cx="1330582" cy="626605"/>
            </a:xfrm>
          </p:grpSpPr>
          <p:sp>
            <p:nvSpPr>
              <p:cNvPr id="34843" name="Google Shape;34843;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4" name="Google Shape;34844;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5" name="Google Shape;34845;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6" name="Google Shape;34846;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7" name="Google Shape;34847;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8" name="Google Shape;34848;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9" name="Google Shape;34849;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0" name="Google Shape;34850;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1" name="Google Shape;34851;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2" name="Google Shape;34852;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3" name="Google Shape;34853;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4" name="Google Shape;34854;p263"/>
            <p:cNvGrpSpPr/>
            <p:nvPr/>
          </p:nvGrpSpPr>
          <p:grpSpPr>
            <a:xfrm>
              <a:off x="7516477" y="3459769"/>
              <a:ext cx="763222" cy="359421"/>
              <a:chOff x="811985" y="3296192"/>
              <a:chExt cx="1330582" cy="626605"/>
            </a:xfrm>
          </p:grpSpPr>
          <p:sp>
            <p:nvSpPr>
              <p:cNvPr id="34855" name="Google Shape;34855;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6" name="Google Shape;34856;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7" name="Google Shape;34857;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8" name="Google Shape;34858;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9" name="Google Shape;34859;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0" name="Google Shape;34860;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1" name="Google Shape;34861;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2" name="Google Shape;34862;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3" name="Google Shape;34863;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4" name="Google Shape;34864;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5" name="Google Shape;34865;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4866" name="Google Shape;34866;p263"/>
          <p:cNvGrpSpPr/>
          <p:nvPr/>
        </p:nvGrpSpPr>
        <p:grpSpPr>
          <a:xfrm flipH="1">
            <a:off x="8430771" y="2477500"/>
            <a:ext cx="1735514" cy="1078180"/>
            <a:chOff x="-3849348" y="6952593"/>
            <a:chExt cx="3571016" cy="2218477"/>
          </a:xfrm>
        </p:grpSpPr>
        <p:sp>
          <p:nvSpPr>
            <p:cNvPr id="34867" name="Google Shape;34867;p263"/>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8" name="Google Shape;34868;p263"/>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9" name="Google Shape;34869;p263"/>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0" name="Google Shape;34870;p263"/>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1" name="Google Shape;34871;p263"/>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2" name="Google Shape;34872;p263"/>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3" name="Google Shape;34873;p263"/>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4" name="Google Shape;34874;p263"/>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5" name="Google Shape;34875;p263"/>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6" name="Google Shape;34876;p263"/>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7" name="Google Shape;34877;p263"/>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8" name="Google Shape;34878;p263"/>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9" name="Google Shape;34879;p263"/>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880" name="Google Shape;34880;p263"/>
            <p:cNvGrpSpPr/>
            <p:nvPr/>
          </p:nvGrpSpPr>
          <p:grpSpPr>
            <a:xfrm>
              <a:off x="-1539990" y="8551874"/>
              <a:ext cx="1261658" cy="594147"/>
              <a:chOff x="811985" y="3296192"/>
              <a:chExt cx="1330582" cy="626605"/>
            </a:xfrm>
          </p:grpSpPr>
          <p:sp>
            <p:nvSpPr>
              <p:cNvPr id="34881" name="Google Shape;34881;p2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2" name="Google Shape;34882;p2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3" name="Google Shape;34883;p2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4" name="Google Shape;34884;p2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5" name="Google Shape;34885;p2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6" name="Google Shape;34886;p2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7" name="Google Shape;34887;p2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8" name="Google Shape;34888;p2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9" name="Google Shape;34889;p2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0" name="Google Shape;34890;p2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1" name="Google Shape;34891;p2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4892" name="Google Shape;34892;p263"/>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3" name="Google Shape;34893;p263"/>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4" name="Google Shape;34894;p263"/>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5" name="Google Shape;34895;p263"/>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6" name="Google Shape;34896;p263"/>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7" name="Google Shape;34897;p263"/>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8" name="Google Shape;34898;p263"/>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4899"/>
        <p:cNvGrpSpPr/>
        <p:nvPr/>
      </p:nvGrpSpPr>
      <p:grpSpPr>
        <a:xfrm>
          <a:off x="0" y="0"/>
          <a:ext cx="0" cy="0"/>
          <a:chOff x="0" y="0"/>
          <a:chExt cx="0" cy="0"/>
        </a:xfrm>
      </p:grpSpPr>
      <p:sp>
        <p:nvSpPr>
          <p:cNvPr id="34900" name="Google Shape;34900;p264"/>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1" name="Google Shape;34901;p264"/>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2" name="Google Shape;34902;p264"/>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4903" name="Google Shape;34903;p264"/>
          <p:cNvGrpSpPr/>
          <p:nvPr/>
        </p:nvGrpSpPr>
        <p:grpSpPr>
          <a:xfrm>
            <a:off x="1091091" y="4639051"/>
            <a:ext cx="582635" cy="355480"/>
            <a:chOff x="1170428" y="5511318"/>
            <a:chExt cx="3696921" cy="2255586"/>
          </a:xfrm>
        </p:grpSpPr>
        <p:sp>
          <p:nvSpPr>
            <p:cNvPr id="34904" name="Google Shape;34904;p26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5" name="Google Shape;34905;p26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6" name="Google Shape;34906;p26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7" name="Google Shape;34907;p26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8" name="Google Shape;34908;p26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9" name="Google Shape;34909;p26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0" name="Google Shape;34910;p26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1" name="Google Shape;34911;p26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2" name="Google Shape;34912;p26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3" name="Google Shape;34913;p26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4" name="Google Shape;34914;p26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5" name="Google Shape;34915;p26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6" name="Google Shape;34916;p26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7" name="Google Shape;34917;p26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8" name="Google Shape;34918;p26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9" name="Google Shape;34919;p26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0" name="Google Shape;34920;p26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1" name="Google Shape;34921;p26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2" name="Google Shape;34922;p26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3" name="Google Shape;34923;p26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4" name="Google Shape;34924;p26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5" name="Google Shape;34925;p26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6" name="Google Shape;34926;p26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7" name="Google Shape;34927;p26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8" name="Google Shape;34928;p26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9" name="Google Shape;34929;p26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0" name="Google Shape;34930;p26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1" name="Google Shape;34931;p26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2" name="Google Shape;34932;p26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3" name="Google Shape;34933;p26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4" name="Google Shape;34934;p26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5" name="Google Shape;34935;p26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6" name="Google Shape;34936;p26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7" name="Google Shape;34937;p26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8" name="Google Shape;34938;p26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9" name="Google Shape;34939;p26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0" name="Google Shape;34940;p26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1" name="Google Shape;34941;p26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2" name="Google Shape;34942;p26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3" name="Google Shape;34943;p26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4" name="Google Shape;34944;p26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5" name="Google Shape;34945;p26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6" name="Google Shape;34946;p26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7" name="Google Shape;34947;p26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8" name="Google Shape;34948;p26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49" name="Google Shape;34949;p264"/>
          <p:cNvGrpSpPr/>
          <p:nvPr/>
        </p:nvGrpSpPr>
        <p:grpSpPr>
          <a:xfrm>
            <a:off x="2" y="4546179"/>
            <a:ext cx="763214" cy="394458"/>
            <a:chOff x="4788538" y="2017249"/>
            <a:chExt cx="1752099" cy="905551"/>
          </a:xfrm>
        </p:grpSpPr>
        <p:sp>
          <p:nvSpPr>
            <p:cNvPr id="34950" name="Google Shape;34950;p26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1" name="Google Shape;34951;p26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2" name="Google Shape;34952;p26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3" name="Google Shape;34953;p26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54" name="Google Shape;34954;p264"/>
          <p:cNvGrpSpPr/>
          <p:nvPr/>
        </p:nvGrpSpPr>
        <p:grpSpPr>
          <a:xfrm>
            <a:off x="3843083" y="4639052"/>
            <a:ext cx="1457834" cy="355469"/>
            <a:chOff x="3583002" y="6165007"/>
            <a:chExt cx="2948097" cy="718846"/>
          </a:xfrm>
        </p:grpSpPr>
        <p:grpSp>
          <p:nvGrpSpPr>
            <p:cNvPr id="34955" name="Google Shape;34955;p264"/>
            <p:cNvGrpSpPr/>
            <p:nvPr/>
          </p:nvGrpSpPr>
          <p:grpSpPr>
            <a:xfrm>
              <a:off x="3583002" y="6524432"/>
              <a:ext cx="763222" cy="359421"/>
              <a:chOff x="811985" y="3296192"/>
              <a:chExt cx="1330582" cy="626605"/>
            </a:xfrm>
          </p:grpSpPr>
          <p:sp>
            <p:nvSpPr>
              <p:cNvPr id="34956" name="Google Shape;34956;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7" name="Google Shape;34957;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8" name="Google Shape;34958;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9" name="Google Shape;34959;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0" name="Google Shape;34960;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1" name="Google Shape;34961;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2" name="Google Shape;34962;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3" name="Google Shape;34963;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4" name="Google Shape;34964;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5" name="Google Shape;34965;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6" name="Google Shape;34966;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67" name="Google Shape;34967;p264"/>
            <p:cNvGrpSpPr/>
            <p:nvPr/>
          </p:nvGrpSpPr>
          <p:grpSpPr>
            <a:xfrm>
              <a:off x="4055702" y="6524432"/>
              <a:ext cx="763222" cy="359421"/>
              <a:chOff x="811985" y="3296192"/>
              <a:chExt cx="1330582" cy="626605"/>
            </a:xfrm>
          </p:grpSpPr>
          <p:sp>
            <p:nvSpPr>
              <p:cNvPr id="34968" name="Google Shape;34968;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9" name="Google Shape;34969;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0" name="Google Shape;34970;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1" name="Google Shape;34971;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2" name="Google Shape;34972;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3" name="Google Shape;34973;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4" name="Google Shape;34974;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5" name="Google Shape;34975;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6" name="Google Shape;34976;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7" name="Google Shape;34977;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8" name="Google Shape;34978;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79" name="Google Shape;34979;p264"/>
            <p:cNvGrpSpPr/>
            <p:nvPr/>
          </p:nvGrpSpPr>
          <p:grpSpPr>
            <a:xfrm>
              <a:off x="3583002" y="6165007"/>
              <a:ext cx="763222" cy="359421"/>
              <a:chOff x="811985" y="3296192"/>
              <a:chExt cx="1330582" cy="626605"/>
            </a:xfrm>
          </p:grpSpPr>
          <p:sp>
            <p:nvSpPr>
              <p:cNvPr id="34980" name="Google Shape;34980;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1" name="Google Shape;34981;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2" name="Google Shape;34982;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3" name="Google Shape;34983;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4" name="Google Shape;34984;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5" name="Google Shape;34985;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6" name="Google Shape;34986;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7" name="Google Shape;34987;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8" name="Google Shape;34988;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9" name="Google Shape;34989;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0" name="Google Shape;34990;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991" name="Google Shape;34991;p264"/>
            <p:cNvGrpSpPr/>
            <p:nvPr/>
          </p:nvGrpSpPr>
          <p:grpSpPr>
            <a:xfrm>
              <a:off x="4055702" y="6165007"/>
              <a:ext cx="763222" cy="359421"/>
              <a:chOff x="811985" y="3296192"/>
              <a:chExt cx="1330582" cy="626605"/>
            </a:xfrm>
          </p:grpSpPr>
          <p:sp>
            <p:nvSpPr>
              <p:cNvPr id="34992" name="Google Shape;34992;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3" name="Google Shape;34993;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4" name="Google Shape;34994;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5" name="Google Shape;34995;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6" name="Google Shape;34996;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7" name="Google Shape;34997;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8" name="Google Shape;34998;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9" name="Google Shape;34999;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0" name="Google Shape;35000;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1" name="Google Shape;35001;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2" name="Google Shape;35002;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03" name="Google Shape;35003;p264"/>
            <p:cNvGrpSpPr/>
            <p:nvPr/>
          </p:nvGrpSpPr>
          <p:grpSpPr>
            <a:xfrm>
              <a:off x="4531952" y="6524432"/>
              <a:ext cx="763222" cy="359421"/>
              <a:chOff x="811985" y="3296192"/>
              <a:chExt cx="1330582" cy="626605"/>
            </a:xfrm>
          </p:grpSpPr>
          <p:sp>
            <p:nvSpPr>
              <p:cNvPr id="35004" name="Google Shape;35004;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5" name="Google Shape;35005;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6" name="Google Shape;35006;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7" name="Google Shape;35007;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8" name="Google Shape;35008;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9" name="Google Shape;35009;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0" name="Google Shape;35010;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1" name="Google Shape;35011;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2" name="Google Shape;35012;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3" name="Google Shape;35013;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4" name="Google Shape;35014;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15" name="Google Shape;35015;p264"/>
            <p:cNvGrpSpPr/>
            <p:nvPr/>
          </p:nvGrpSpPr>
          <p:grpSpPr>
            <a:xfrm>
              <a:off x="4531952" y="6165007"/>
              <a:ext cx="763222" cy="359421"/>
              <a:chOff x="811985" y="3296192"/>
              <a:chExt cx="1330582" cy="626605"/>
            </a:xfrm>
          </p:grpSpPr>
          <p:sp>
            <p:nvSpPr>
              <p:cNvPr id="35016" name="Google Shape;35016;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7" name="Google Shape;35017;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8" name="Google Shape;35018;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9" name="Google Shape;35019;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0" name="Google Shape;35020;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1" name="Google Shape;35021;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2" name="Google Shape;35022;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3" name="Google Shape;35023;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4" name="Google Shape;35024;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5" name="Google Shape;35025;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6" name="Google Shape;35026;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27" name="Google Shape;35027;p264"/>
            <p:cNvGrpSpPr/>
            <p:nvPr/>
          </p:nvGrpSpPr>
          <p:grpSpPr>
            <a:xfrm>
              <a:off x="5295177" y="6524432"/>
              <a:ext cx="763222" cy="359421"/>
              <a:chOff x="811985" y="3296192"/>
              <a:chExt cx="1330582" cy="626605"/>
            </a:xfrm>
          </p:grpSpPr>
          <p:sp>
            <p:nvSpPr>
              <p:cNvPr id="35028" name="Google Shape;35028;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9" name="Google Shape;35029;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0" name="Google Shape;35030;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1" name="Google Shape;35031;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2" name="Google Shape;35032;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3" name="Google Shape;35033;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4" name="Google Shape;35034;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5" name="Google Shape;35035;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6" name="Google Shape;35036;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7" name="Google Shape;35037;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8" name="Google Shape;35038;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39" name="Google Shape;35039;p264"/>
            <p:cNvGrpSpPr/>
            <p:nvPr/>
          </p:nvGrpSpPr>
          <p:grpSpPr>
            <a:xfrm>
              <a:off x="5767877" y="6524432"/>
              <a:ext cx="763222" cy="359421"/>
              <a:chOff x="811985" y="3296192"/>
              <a:chExt cx="1330582" cy="626605"/>
            </a:xfrm>
          </p:grpSpPr>
          <p:sp>
            <p:nvSpPr>
              <p:cNvPr id="35040" name="Google Shape;35040;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1" name="Google Shape;35041;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2" name="Google Shape;35042;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3" name="Google Shape;35043;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4" name="Google Shape;35044;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5" name="Google Shape;35045;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6" name="Google Shape;35046;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7" name="Google Shape;35047;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8" name="Google Shape;35048;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9" name="Google Shape;35049;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0" name="Google Shape;35050;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51" name="Google Shape;35051;p264"/>
            <p:cNvGrpSpPr/>
            <p:nvPr/>
          </p:nvGrpSpPr>
          <p:grpSpPr>
            <a:xfrm>
              <a:off x="5295177" y="6165007"/>
              <a:ext cx="763222" cy="359421"/>
              <a:chOff x="811985" y="3296192"/>
              <a:chExt cx="1330582" cy="626605"/>
            </a:xfrm>
          </p:grpSpPr>
          <p:sp>
            <p:nvSpPr>
              <p:cNvPr id="35052" name="Google Shape;35052;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3" name="Google Shape;35053;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4" name="Google Shape;35054;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5" name="Google Shape;35055;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6" name="Google Shape;35056;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7" name="Google Shape;35057;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8" name="Google Shape;35058;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9" name="Google Shape;35059;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0" name="Google Shape;35060;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1" name="Google Shape;35061;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2" name="Google Shape;35062;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063" name="Google Shape;35063;p264"/>
            <p:cNvGrpSpPr/>
            <p:nvPr/>
          </p:nvGrpSpPr>
          <p:grpSpPr>
            <a:xfrm>
              <a:off x="5767877" y="6165007"/>
              <a:ext cx="763222" cy="359421"/>
              <a:chOff x="811985" y="3296192"/>
              <a:chExt cx="1330582" cy="626605"/>
            </a:xfrm>
          </p:grpSpPr>
          <p:sp>
            <p:nvSpPr>
              <p:cNvPr id="35064" name="Google Shape;35064;p26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5" name="Google Shape;35065;p26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6" name="Google Shape;35066;p26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7" name="Google Shape;35067;p26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8" name="Google Shape;35068;p26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9" name="Google Shape;35069;p26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0" name="Google Shape;35070;p26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1" name="Google Shape;35071;p26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2" name="Google Shape;35072;p26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3" name="Google Shape;35073;p26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4" name="Google Shape;35074;p26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075" name="Google Shape;35075;p264"/>
          <p:cNvGrpSpPr/>
          <p:nvPr/>
        </p:nvGrpSpPr>
        <p:grpSpPr>
          <a:xfrm>
            <a:off x="7485518" y="4597634"/>
            <a:ext cx="2747789" cy="601531"/>
            <a:chOff x="-5289728" y="8265919"/>
            <a:chExt cx="4607292" cy="1008942"/>
          </a:xfrm>
        </p:grpSpPr>
        <p:sp>
          <p:nvSpPr>
            <p:cNvPr id="35076" name="Google Shape;35076;p26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7" name="Google Shape;35077;p26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8" name="Google Shape;35078;p26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9" name="Google Shape;35079;p26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0" name="Google Shape;35080;p26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1" name="Google Shape;35081;p26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2" name="Google Shape;35082;p26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3" name="Google Shape;35083;p26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4" name="Google Shape;35084;p26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5" name="Google Shape;35085;p26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6" name="Google Shape;35086;p26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7" name="Google Shape;35087;p26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088" name="Google Shape;35088;p264"/>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9" name="Google Shape;35089;p264"/>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0" name="Google Shape;35090;p264"/>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1" name="Google Shape;35091;p264"/>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2" name="Google Shape;35092;p264"/>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3" name="Google Shape;35093;p264"/>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4" name="Google Shape;35094;p264"/>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35098"/>
        <p:cNvGrpSpPr/>
        <p:nvPr/>
      </p:nvGrpSpPr>
      <p:grpSpPr>
        <a:xfrm>
          <a:off x="0" y="0"/>
          <a:ext cx="0" cy="0"/>
          <a:chOff x="0" y="0"/>
          <a:chExt cx="0" cy="0"/>
        </a:xfrm>
      </p:grpSpPr>
      <p:sp>
        <p:nvSpPr>
          <p:cNvPr id="35099" name="Google Shape;35099;p266"/>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100" name="Google Shape;35100;p266"/>
          <p:cNvGrpSpPr/>
          <p:nvPr/>
        </p:nvGrpSpPr>
        <p:grpSpPr>
          <a:xfrm>
            <a:off x="12" y="4450097"/>
            <a:ext cx="6172209" cy="951372"/>
            <a:chOff x="1648300" y="2319100"/>
            <a:chExt cx="1480075" cy="228125"/>
          </a:xfrm>
        </p:grpSpPr>
        <p:sp>
          <p:nvSpPr>
            <p:cNvPr id="35101" name="Google Shape;35101;p266"/>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2" name="Google Shape;35102;p266"/>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3" name="Google Shape;35103;p266"/>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4" name="Google Shape;35104;p266"/>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5" name="Google Shape;35105;p266"/>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106" name="Google Shape;35106;p266"/>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7" name="Google Shape;35107;p266"/>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8" name="Google Shape;35108;p266"/>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9" name="Google Shape;35109;p266"/>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0" name="Google Shape;35110;p266"/>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35111" name="Google Shape;35111;p266"/>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35112"/>
        <p:cNvGrpSpPr/>
        <p:nvPr/>
      </p:nvGrpSpPr>
      <p:grpSpPr>
        <a:xfrm>
          <a:off x="0" y="0"/>
          <a:ext cx="0" cy="0"/>
          <a:chOff x="0" y="0"/>
          <a:chExt cx="0" cy="0"/>
        </a:xfrm>
      </p:grpSpPr>
      <p:sp>
        <p:nvSpPr>
          <p:cNvPr id="35113" name="Google Shape;35113;p267"/>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4" name="Google Shape;35114;p267"/>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5" name="Google Shape;35115;p267"/>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6" name="Google Shape;35116;p267"/>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7" name="Google Shape;35117;p267"/>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8" name="Google Shape;35118;p267"/>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9" name="Google Shape;35119;p267"/>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0" name="Google Shape;35120;p267"/>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1" name="Google Shape;35121;p267"/>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35122" name="Google Shape;35122;p267"/>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35123" name="Google Shape;35123;p267"/>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5124"/>
        <p:cNvGrpSpPr/>
        <p:nvPr/>
      </p:nvGrpSpPr>
      <p:grpSpPr>
        <a:xfrm>
          <a:off x="0" y="0"/>
          <a:ext cx="0" cy="0"/>
          <a:chOff x="0" y="0"/>
          <a:chExt cx="0" cy="0"/>
        </a:xfrm>
      </p:grpSpPr>
      <p:sp>
        <p:nvSpPr>
          <p:cNvPr id="35125" name="Google Shape;35125;p268"/>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126" name="Google Shape;35126;p268"/>
          <p:cNvGrpSpPr/>
          <p:nvPr/>
        </p:nvGrpSpPr>
        <p:grpSpPr>
          <a:xfrm>
            <a:off x="51" y="4724716"/>
            <a:ext cx="9144051" cy="1409448"/>
            <a:chOff x="1648300" y="2319100"/>
            <a:chExt cx="1480075" cy="228125"/>
          </a:xfrm>
        </p:grpSpPr>
        <p:sp>
          <p:nvSpPr>
            <p:cNvPr id="35127" name="Google Shape;35127;p26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8" name="Google Shape;35128;p26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9" name="Google Shape;35129;p26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0" name="Google Shape;35130;p26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1" name="Google Shape;35131;p26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32" name="Google Shape;35132;p268"/>
          <p:cNvGrpSpPr/>
          <p:nvPr/>
        </p:nvGrpSpPr>
        <p:grpSpPr>
          <a:xfrm>
            <a:off x="6969370" y="4428598"/>
            <a:ext cx="3973473" cy="1022007"/>
            <a:chOff x="3880030" y="4285451"/>
            <a:chExt cx="2528781" cy="650421"/>
          </a:xfrm>
        </p:grpSpPr>
        <p:grpSp>
          <p:nvGrpSpPr>
            <p:cNvPr id="35133" name="Google Shape;35133;p268"/>
            <p:cNvGrpSpPr/>
            <p:nvPr/>
          </p:nvGrpSpPr>
          <p:grpSpPr>
            <a:xfrm>
              <a:off x="4370131" y="4285451"/>
              <a:ext cx="1389733" cy="508297"/>
              <a:chOff x="5331602" y="3459769"/>
              <a:chExt cx="2948097" cy="1078271"/>
            </a:xfrm>
          </p:grpSpPr>
          <p:grpSp>
            <p:nvGrpSpPr>
              <p:cNvPr id="35134" name="Google Shape;35134;p268"/>
              <p:cNvGrpSpPr/>
              <p:nvPr/>
            </p:nvGrpSpPr>
            <p:grpSpPr>
              <a:xfrm>
                <a:off x="5331602" y="4178619"/>
                <a:ext cx="763222" cy="359421"/>
                <a:chOff x="811985" y="3296192"/>
                <a:chExt cx="1330582" cy="626605"/>
              </a:xfrm>
            </p:grpSpPr>
            <p:sp>
              <p:nvSpPr>
                <p:cNvPr id="35135" name="Google Shape;35135;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6" name="Google Shape;35136;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7" name="Google Shape;35137;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8" name="Google Shape;35138;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9" name="Google Shape;35139;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0" name="Google Shape;35140;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1" name="Google Shape;35141;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2" name="Google Shape;35142;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3" name="Google Shape;35143;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4" name="Google Shape;35144;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5" name="Google Shape;35145;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46" name="Google Shape;35146;p268"/>
              <p:cNvGrpSpPr/>
              <p:nvPr/>
            </p:nvGrpSpPr>
            <p:grpSpPr>
              <a:xfrm>
                <a:off x="5804302" y="4178619"/>
                <a:ext cx="763222" cy="359421"/>
                <a:chOff x="811985" y="3296192"/>
                <a:chExt cx="1330582" cy="626605"/>
              </a:xfrm>
            </p:grpSpPr>
            <p:sp>
              <p:nvSpPr>
                <p:cNvPr id="35147" name="Google Shape;35147;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8" name="Google Shape;35148;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9" name="Google Shape;35149;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0" name="Google Shape;35150;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1" name="Google Shape;35151;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2" name="Google Shape;35152;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3" name="Google Shape;35153;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4" name="Google Shape;35154;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5" name="Google Shape;35155;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6" name="Google Shape;35156;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7" name="Google Shape;35157;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58" name="Google Shape;35158;p268"/>
              <p:cNvGrpSpPr/>
              <p:nvPr/>
            </p:nvGrpSpPr>
            <p:grpSpPr>
              <a:xfrm>
                <a:off x="5331602" y="3819194"/>
                <a:ext cx="763222" cy="359421"/>
                <a:chOff x="811985" y="3296192"/>
                <a:chExt cx="1330582" cy="626605"/>
              </a:xfrm>
            </p:grpSpPr>
            <p:sp>
              <p:nvSpPr>
                <p:cNvPr id="35159" name="Google Shape;35159;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0" name="Google Shape;35160;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1" name="Google Shape;35161;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2" name="Google Shape;35162;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3" name="Google Shape;35163;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4" name="Google Shape;35164;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5" name="Google Shape;35165;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6" name="Google Shape;35166;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7" name="Google Shape;35167;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8" name="Google Shape;35168;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9" name="Google Shape;35169;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70" name="Google Shape;35170;p268"/>
              <p:cNvGrpSpPr/>
              <p:nvPr/>
            </p:nvGrpSpPr>
            <p:grpSpPr>
              <a:xfrm>
                <a:off x="5804302" y="3819194"/>
                <a:ext cx="763222" cy="359421"/>
                <a:chOff x="811985" y="3296192"/>
                <a:chExt cx="1330582" cy="626605"/>
              </a:xfrm>
            </p:grpSpPr>
            <p:sp>
              <p:nvSpPr>
                <p:cNvPr id="35171" name="Google Shape;35171;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2" name="Google Shape;35172;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3" name="Google Shape;35173;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4" name="Google Shape;35174;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5" name="Google Shape;35175;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6" name="Google Shape;35176;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7" name="Google Shape;35177;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8" name="Google Shape;35178;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9" name="Google Shape;35179;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0" name="Google Shape;35180;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1" name="Google Shape;35181;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82" name="Google Shape;35182;p268"/>
              <p:cNvGrpSpPr/>
              <p:nvPr/>
            </p:nvGrpSpPr>
            <p:grpSpPr>
              <a:xfrm>
                <a:off x="6280552" y="4178619"/>
                <a:ext cx="763222" cy="359421"/>
                <a:chOff x="811985" y="3296192"/>
                <a:chExt cx="1330582" cy="626605"/>
              </a:xfrm>
            </p:grpSpPr>
            <p:sp>
              <p:nvSpPr>
                <p:cNvPr id="35183" name="Google Shape;35183;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4" name="Google Shape;35184;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5" name="Google Shape;35185;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6" name="Google Shape;35186;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7" name="Google Shape;35187;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8" name="Google Shape;35188;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9" name="Google Shape;35189;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0" name="Google Shape;35190;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1" name="Google Shape;35191;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2" name="Google Shape;35192;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3" name="Google Shape;35193;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194" name="Google Shape;35194;p268"/>
              <p:cNvGrpSpPr/>
              <p:nvPr/>
            </p:nvGrpSpPr>
            <p:grpSpPr>
              <a:xfrm>
                <a:off x="6280552" y="3819194"/>
                <a:ext cx="763222" cy="359421"/>
                <a:chOff x="811985" y="3296192"/>
                <a:chExt cx="1330582" cy="626605"/>
              </a:xfrm>
            </p:grpSpPr>
            <p:sp>
              <p:nvSpPr>
                <p:cNvPr id="35195" name="Google Shape;35195;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6" name="Google Shape;35196;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7" name="Google Shape;35197;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8" name="Google Shape;35198;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9" name="Google Shape;35199;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0" name="Google Shape;35200;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1" name="Google Shape;35201;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2" name="Google Shape;35202;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3" name="Google Shape;35203;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4" name="Google Shape;35204;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5" name="Google Shape;35205;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06" name="Google Shape;35206;p268"/>
              <p:cNvGrpSpPr/>
              <p:nvPr/>
            </p:nvGrpSpPr>
            <p:grpSpPr>
              <a:xfrm>
                <a:off x="7043777" y="4178619"/>
                <a:ext cx="763222" cy="359421"/>
                <a:chOff x="811985" y="3296192"/>
                <a:chExt cx="1330582" cy="626605"/>
              </a:xfrm>
            </p:grpSpPr>
            <p:sp>
              <p:nvSpPr>
                <p:cNvPr id="35207" name="Google Shape;35207;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8" name="Google Shape;35208;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9" name="Google Shape;35209;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0" name="Google Shape;35210;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1" name="Google Shape;35211;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2" name="Google Shape;35212;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3" name="Google Shape;35213;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4" name="Google Shape;35214;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5" name="Google Shape;35215;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6" name="Google Shape;35216;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7" name="Google Shape;35217;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18" name="Google Shape;35218;p268"/>
              <p:cNvGrpSpPr/>
              <p:nvPr/>
            </p:nvGrpSpPr>
            <p:grpSpPr>
              <a:xfrm>
                <a:off x="7516477" y="4178619"/>
                <a:ext cx="763222" cy="359421"/>
                <a:chOff x="811985" y="3296192"/>
                <a:chExt cx="1330582" cy="626605"/>
              </a:xfrm>
            </p:grpSpPr>
            <p:sp>
              <p:nvSpPr>
                <p:cNvPr id="35219" name="Google Shape;35219;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0" name="Google Shape;35220;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1" name="Google Shape;35221;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2" name="Google Shape;35222;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3" name="Google Shape;35223;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4" name="Google Shape;35224;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5" name="Google Shape;35225;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6" name="Google Shape;35226;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7" name="Google Shape;35227;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8" name="Google Shape;35228;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9" name="Google Shape;35229;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30" name="Google Shape;35230;p268"/>
              <p:cNvGrpSpPr/>
              <p:nvPr/>
            </p:nvGrpSpPr>
            <p:grpSpPr>
              <a:xfrm>
                <a:off x="7043777" y="3819194"/>
                <a:ext cx="763222" cy="359421"/>
                <a:chOff x="811985" y="3296192"/>
                <a:chExt cx="1330582" cy="626605"/>
              </a:xfrm>
            </p:grpSpPr>
            <p:sp>
              <p:nvSpPr>
                <p:cNvPr id="35231" name="Google Shape;35231;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2" name="Google Shape;35232;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3" name="Google Shape;35233;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4" name="Google Shape;35234;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5" name="Google Shape;35235;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6" name="Google Shape;35236;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7" name="Google Shape;35237;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8" name="Google Shape;35238;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9" name="Google Shape;35239;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0" name="Google Shape;35240;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1" name="Google Shape;35241;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42" name="Google Shape;35242;p268"/>
              <p:cNvGrpSpPr/>
              <p:nvPr/>
            </p:nvGrpSpPr>
            <p:grpSpPr>
              <a:xfrm>
                <a:off x="7516477" y="3819194"/>
                <a:ext cx="763222" cy="359421"/>
                <a:chOff x="811985" y="3296192"/>
                <a:chExt cx="1330582" cy="626605"/>
              </a:xfrm>
            </p:grpSpPr>
            <p:sp>
              <p:nvSpPr>
                <p:cNvPr id="35243" name="Google Shape;35243;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4" name="Google Shape;35244;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5" name="Google Shape;35245;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6" name="Google Shape;35246;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7" name="Google Shape;35247;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8" name="Google Shape;35248;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9" name="Google Shape;35249;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0" name="Google Shape;35250;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1" name="Google Shape;35251;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2" name="Google Shape;35252;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3" name="Google Shape;35253;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54" name="Google Shape;35254;p268"/>
              <p:cNvGrpSpPr/>
              <p:nvPr/>
            </p:nvGrpSpPr>
            <p:grpSpPr>
              <a:xfrm>
                <a:off x="6280552" y="3459769"/>
                <a:ext cx="763222" cy="359421"/>
                <a:chOff x="811985" y="3296192"/>
                <a:chExt cx="1330582" cy="626605"/>
              </a:xfrm>
            </p:grpSpPr>
            <p:sp>
              <p:nvSpPr>
                <p:cNvPr id="35255" name="Google Shape;35255;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6" name="Google Shape;35256;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7" name="Google Shape;35257;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8" name="Google Shape;35258;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9" name="Google Shape;35259;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0" name="Google Shape;35260;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1" name="Google Shape;35261;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2" name="Google Shape;35262;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3" name="Google Shape;35263;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4" name="Google Shape;35264;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5" name="Google Shape;35265;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66" name="Google Shape;35266;p268"/>
              <p:cNvGrpSpPr/>
              <p:nvPr/>
            </p:nvGrpSpPr>
            <p:grpSpPr>
              <a:xfrm>
                <a:off x="7043777" y="3459769"/>
                <a:ext cx="763222" cy="359421"/>
                <a:chOff x="811985" y="3296192"/>
                <a:chExt cx="1330582" cy="626605"/>
              </a:xfrm>
            </p:grpSpPr>
            <p:sp>
              <p:nvSpPr>
                <p:cNvPr id="35267" name="Google Shape;35267;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8" name="Google Shape;35268;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9" name="Google Shape;35269;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0" name="Google Shape;35270;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1" name="Google Shape;35271;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2" name="Google Shape;35272;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3" name="Google Shape;35273;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4" name="Google Shape;35274;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5" name="Google Shape;35275;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6" name="Google Shape;35276;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7" name="Google Shape;35277;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278" name="Google Shape;35278;p268"/>
              <p:cNvGrpSpPr/>
              <p:nvPr/>
            </p:nvGrpSpPr>
            <p:grpSpPr>
              <a:xfrm>
                <a:off x="7516477" y="3459769"/>
                <a:ext cx="763222" cy="359421"/>
                <a:chOff x="811985" y="3296192"/>
                <a:chExt cx="1330582" cy="626605"/>
              </a:xfrm>
            </p:grpSpPr>
            <p:sp>
              <p:nvSpPr>
                <p:cNvPr id="35279" name="Google Shape;35279;p2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0" name="Google Shape;35280;p2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1" name="Google Shape;35281;p2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2" name="Google Shape;35282;p2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3" name="Google Shape;35283;p2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4" name="Google Shape;35284;p2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5" name="Google Shape;35285;p2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6" name="Google Shape;35286;p2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7" name="Google Shape;35287;p2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8" name="Google Shape;35288;p2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9" name="Google Shape;35289;p2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290" name="Google Shape;35290;p268"/>
            <p:cNvGrpSpPr/>
            <p:nvPr/>
          </p:nvGrpSpPr>
          <p:grpSpPr>
            <a:xfrm>
              <a:off x="3880030" y="4429856"/>
              <a:ext cx="2528781" cy="506016"/>
              <a:chOff x="3844788" y="3789525"/>
              <a:chExt cx="3388878" cy="678124"/>
            </a:xfrm>
          </p:grpSpPr>
          <p:sp>
            <p:nvSpPr>
              <p:cNvPr id="35291" name="Google Shape;35291;p268"/>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2" name="Google Shape;35292;p268"/>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3" name="Google Shape;35293;p268"/>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4" name="Google Shape;35294;p268"/>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5" name="Google Shape;35295;p268"/>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296" name="Google Shape;35296;p268"/>
          <p:cNvGrpSpPr/>
          <p:nvPr/>
        </p:nvGrpSpPr>
        <p:grpSpPr>
          <a:xfrm>
            <a:off x="-709675" y="3779992"/>
            <a:ext cx="2044472" cy="1169062"/>
            <a:chOff x="-2150675" y="3642792"/>
            <a:chExt cx="2044472" cy="1169062"/>
          </a:xfrm>
        </p:grpSpPr>
        <p:sp>
          <p:nvSpPr>
            <p:cNvPr id="35297" name="Google Shape;35297;p268"/>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8" name="Google Shape;35298;p268"/>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9" name="Google Shape;35299;p268"/>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0" name="Google Shape;35300;p268"/>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1" name="Google Shape;35301;p268"/>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2" name="Google Shape;35302;p268"/>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3" name="Google Shape;35303;p268"/>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4" name="Google Shape;35304;p268"/>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5" name="Google Shape;35305;p268"/>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6" name="Google Shape;35306;p268"/>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7" name="Google Shape;35307;p268"/>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8" name="Google Shape;35308;p268"/>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9" name="Google Shape;35309;p268"/>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0" name="Google Shape;35310;p268"/>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1" name="Google Shape;35311;p268"/>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2" name="Google Shape;35312;p268"/>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3" name="Google Shape;35313;p268"/>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4" name="Google Shape;35314;p268"/>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5" name="Google Shape;35315;p268"/>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6" name="Google Shape;35316;p268"/>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7" name="Google Shape;35317;p268"/>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8" name="Google Shape;35318;p268"/>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9" name="Google Shape;35319;p268"/>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0" name="Google Shape;35320;p268"/>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1" name="Google Shape;35321;p268"/>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2" name="Google Shape;35322;p268"/>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3" name="Google Shape;35323;p268"/>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4" name="Google Shape;35324;p268"/>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5" name="Google Shape;35325;p268"/>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6" name="Google Shape;35326;p268"/>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7" name="Google Shape;35327;p268"/>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8" name="Google Shape;35328;p268"/>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9" name="Google Shape;35329;p268"/>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0" name="Google Shape;35330;p268"/>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1" name="Google Shape;35331;p268"/>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2" name="Google Shape;35332;p268"/>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3" name="Google Shape;35333;p268"/>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4" name="Google Shape;35334;p268"/>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5" name="Google Shape;35335;p268"/>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6" name="Google Shape;35336;p268"/>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7" name="Google Shape;35337;p268"/>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8" name="Google Shape;35338;p268"/>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9" name="Google Shape;35339;p268"/>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0" name="Google Shape;35340;p268"/>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1" name="Google Shape;35341;p268"/>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2" name="Google Shape;35342;p268"/>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3" name="Google Shape;35343;p268"/>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4" name="Google Shape;35344;p268"/>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5" name="Google Shape;35345;p268"/>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6" name="Google Shape;35346;p268"/>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7" name="Google Shape;35347;p268"/>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8" name="Google Shape;35348;p268"/>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9" name="Google Shape;35349;p268"/>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0" name="Google Shape;35350;p268"/>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1" name="Google Shape;35351;p268"/>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2" name="Google Shape;35352;p268"/>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3" name="Google Shape;35353;p268"/>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4" name="Google Shape;35354;p268"/>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5" name="Google Shape;35355;p268"/>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6" name="Google Shape;35356;p268"/>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7" name="Google Shape;35357;p268"/>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8" name="Google Shape;35358;p268"/>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9" name="Google Shape;35359;p268"/>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0" name="Google Shape;35360;p268"/>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1" name="Google Shape;35361;p268"/>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2" name="Google Shape;35362;p268"/>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3" name="Google Shape;35363;p268"/>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4" name="Google Shape;35364;p268"/>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5" name="Google Shape;35365;p268"/>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6" name="Google Shape;35366;p268"/>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7" name="Google Shape;35367;p268"/>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8" name="Google Shape;35368;p268"/>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9" name="Google Shape;35369;p268"/>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0" name="Google Shape;35370;p268"/>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1" name="Google Shape;35371;p268"/>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2" name="Google Shape;35372;p268"/>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3" name="Google Shape;35373;p268"/>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4" name="Google Shape;35374;p268"/>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5" name="Google Shape;35375;p268"/>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6" name="Google Shape;35376;p268"/>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7" name="Google Shape;35377;p268"/>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8" name="Google Shape;35378;p268"/>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9" name="Google Shape;35379;p268"/>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0" name="Google Shape;35380;p268"/>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1" name="Google Shape;35381;p268"/>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2" name="Google Shape;35382;p268"/>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3" name="Google Shape;35383;p268"/>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4" name="Google Shape;35384;p268"/>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5" name="Google Shape;35385;p268"/>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6" name="Google Shape;35386;p268"/>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7" name="Google Shape;35387;p268"/>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8" name="Google Shape;35388;p268"/>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9" name="Google Shape;35389;p268"/>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0" name="Google Shape;35390;p268"/>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1" name="Google Shape;35391;p268"/>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2" name="Google Shape;35392;p268"/>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3" name="Google Shape;35393;p268"/>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4" name="Google Shape;35394;p268"/>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5" name="Google Shape;35395;p268"/>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6" name="Google Shape;35396;p268"/>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7" name="Google Shape;35397;p268"/>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8" name="Google Shape;35398;p268"/>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9" name="Google Shape;35399;p268"/>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0" name="Google Shape;35400;p268"/>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1" name="Google Shape;35401;p268"/>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2" name="Google Shape;35402;p268"/>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3" name="Google Shape;35403;p268"/>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4" name="Google Shape;35404;p268"/>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5" name="Google Shape;35405;p268"/>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6" name="Google Shape;35406;p268"/>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7" name="Google Shape;35407;p268"/>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8" name="Google Shape;35408;p268"/>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9" name="Google Shape;35409;p268"/>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0" name="Google Shape;35410;p268"/>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1" name="Google Shape;35411;p268"/>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2" name="Google Shape;35412;p268"/>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3" name="Google Shape;35413;p268"/>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4" name="Google Shape;35414;p268"/>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5" name="Google Shape;35415;p268"/>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6" name="Google Shape;35416;p268"/>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7" name="Google Shape;35417;p268"/>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8" name="Google Shape;35418;p268"/>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9" name="Google Shape;35419;p268"/>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0" name="Google Shape;35420;p268"/>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1" name="Google Shape;35421;p268"/>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2" name="Google Shape;35422;p268"/>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3" name="Google Shape;35423;p268"/>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4" name="Google Shape;35424;p268"/>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5" name="Google Shape;35425;p268"/>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6" name="Google Shape;35426;p268"/>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7" name="Google Shape;35427;p268"/>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8" name="Google Shape;35428;p268"/>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9" name="Google Shape;35429;p268"/>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0" name="Google Shape;35430;p268"/>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1" name="Google Shape;35431;p268"/>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2" name="Google Shape;35432;p268"/>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3" name="Google Shape;35433;p268"/>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4" name="Google Shape;35434;p268"/>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5" name="Google Shape;35435;p268"/>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6" name="Google Shape;35436;p268"/>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7" name="Google Shape;35437;p268"/>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8" name="Google Shape;35438;p268"/>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9" name="Google Shape;35439;p268"/>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0" name="Google Shape;35440;p268"/>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1" name="Google Shape;35441;p268"/>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2" name="Google Shape;35442;p268"/>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3" name="Google Shape;35443;p268"/>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4" name="Google Shape;35444;p268"/>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5" name="Google Shape;35445;p268"/>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6" name="Google Shape;35446;p268"/>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7" name="Google Shape;35447;p268"/>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8" name="Google Shape;35448;p268"/>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9" name="Google Shape;35449;p268"/>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0" name="Google Shape;35450;p268"/>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1" name="Google Shape;35451;p268"/>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2" name="Google Shape;35452;p268"/>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3" name="Google Shape;35453;p268"/>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4" name="Google Shape;35454;p268"/>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5" name="Google Shape;35455;p268"/>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6" name="Google Shape;35456;p268"/>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7" name="Google Shape;35457;p268"/>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8" name="Google Shape;35458;p268"/>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9" name="Google Shape;35459;p268"/>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0" name="Google Shape;35460;p268"/>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1" name="Google Shape;35461;p268"/>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2" name="Google Shape;35462;p268"/>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3" name="Google Shape;35463;p268"/>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4" name="Google Shape;35464;p268"/>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5" name="Google Shape;35465;p268"/>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6" name="Google Shape;35466;p268"/>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7" name="Google Shape;35467;p268"/>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8" name="Google Shape;35468;p268"/>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9" name="Google Shape;35469;p268"/>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0" name="Google Shape;35470;p268"/>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1" name="Google Shape;35471;p268"/>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2" name="Google Shape;35472;p268"/>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3" name="Google Shape;35473;p268"/>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4" name="Google Shape;35474;p268"/>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5" name="Google Shape;35475;p268"/>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6" name="Google Shape;35476;p268"/>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7" name="Google Shape;35477;p268"/>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8" name="Google Shape;35478;p268"/>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9" name="Google Shape;35479;p268"/>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0" name="Google Shape;35480;p268"/>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1" name="Google Shape;35481;p268"/>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2" name="Google Shape;35482;p268"/>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3" name="Google Shape;35483;p268"/>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4" name="Google Shape;35484;p268"/>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5" name="Google Shape;35485;p268"/>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6" name="Google Shape;35486;p268"/>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7" name="Google Shape;35487;p268"/>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8" name="Google Shape;35488;p268"/>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9" name="Google Shape;35489;p268"/>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490" name="Google Shape;35490;p268"/>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1" name="Google Shape;35491;p268"/>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2" name="Google Shape;35492;p268"/>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3" name="Google Shape;35493;p268"/>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4" name="Google Shape;35494;p268"/>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5" name="Google Shape;35495;p268"/>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6" name="Google Shape;35496;p2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497" name="Google Shape;35497;p268"/>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5498"/>
        <p:cNvGrpSpPr/>
        <p:nvPr/>
      </p:nvGrpSpPr>
      <p:grpSpPr>
        <a:xfrm>
          <a:off x="0" y="0"/>
          <a:ext cx="0" cy="0"/>
          <a:chOff x="0" y="0"/>
          <a:chExt cx="0" cy="0"/>
        </a:xfrm>
      </p:grpSpPr>
      <p:sp>
        <p:nvSpPr>
          <p:cNvPr id="35499" name="Google Shape;35499;p269"/>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00" name="Google Shape;35500;p269"/>
          <p:cNvGrpSpPr/>
          <p:nvPr/>
        </p:nvGrpSpPr>
        <p:grpSpPr>
          <a:xfrm>
            <a:off x="-28488" y="4636933"/>
            <a:ext cx="9201182" cy="1418253"/>
            <a:chOff x="1648300" y="2319100"/>
            <a:chExt cx="1480075" cy="228125"/>
          </a:xfrm>
        </p:grpSpPr>
        <p:sp>
          <p:nvSpPr>
            <p:cNvPr id="35501" name="Google Shape;35501;p26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2" name="Google Shape;35502;p26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3" name="Google Shape;35503;p26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4" name="Google Shape;35504;p26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5" name="Google Shape;35505;p26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506" name="Google Shape;35506;p269"/>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7" name="Google Shape;35507;p269"/>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8" name="Google Shape;35508;p269"/>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9" name="Google Shape;35509;p269"/>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0" name="Google Shape;35510;p269"/>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1" name="Google Shape;35511;p269"/>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2" name="Google Shape;35512;p269"/>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3" name="Google Shape;35513;p26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514" name="Google Shape;35514;p269"/>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5515" name="Google Shape;35515;p269"/>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5516" name="Google Shape;35516;p269"/>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5517" name="Google Shape;35517;p269"/>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5518"/>
        <p:cNvGrpSpPr/>
        <p:nvPr/>
      </p:nvGrpSpPr>
      <p:grpSpPr>
        <a:xfrm>
          <a:off x="0" y="0"/>
          <a:ext cx="0" cy="0"/>
          <a:chOff x="0" y="0"/>
          <a:chExt cx="0" cy="0"/>
        </a:xfrm>
      </p:grpSpPr>
      <p:sp>
        <p:nvSpPr>
          <p:cNvPr id="35519" name="Google Shape;35519;p27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520" name="Google Shape;35520;p270"/>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1" name="Google Shape;35521;p270"/>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2" name="Google Shape;35522;p270"/>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523" name="Google Shape;35523;p270"/>
          <p:cNvGrpSpPr/>
          <p:nvPr/>
        </p:nvGrpSpPr>
        <p:grpSpPr>
          <a:xfrm flipH="1">
            <a:off x="4164838" y="4671318"/>
            <a:ext cx="763044" cy="465553"/>
            <a:chOff x="1170428" y="5511318"/>
            <a:chExt cx="3696921" cy="2255586"/>
          </a:xfrm>
        </p:grpSpPr>
        <p:sp>
          <p:nvSpPr>
            <p:cNvPr id="35524" name="Google Shape;35524;p27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5" name="Google Shape;35525;p27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6" name="Google Shape;35526;p27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7" name="Google Shape;35527;p27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8" name="Google Shape;35528;p27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9" name="Google Shape;35529;p27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0" name="Google Shape;35530;p27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1" name="Google Shape;35531;p27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2" name="Google Shape;35532;p27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3" name="Google Shape;35533;p27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4" name="Google Shape;35534;p27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5" name="Google Shape;35535;p27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6" name="Google Shape;35536;p27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7" name="Google Shape;35537;p27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8" name="Google Shape;35538;p27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9" name="Google Shape;35539;p27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0" name="Google Shape;35540;p27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1" name="Google Shape;35541;p27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2" name="Google Shape;35542;p27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3" name="Google Shape;35543;p27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4" name="Google Shape;35544;p27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5" name="Google Shape;35545;p27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6" name="Google Shape;35546;p27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7" name="Google Shape;35547;p27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8" name="Google Shape;35548;p27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9" name="Google Shape;35549;p27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0" name="Google Shape;35550;p27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1" name="Google Shape;35551;p27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2" name="Google Shape;35552;p27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3" name="Google Shape;35553;p27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4" name="Google Shape;35554;p27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5" name="Google Shape;35555;p27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6" name="Google Shape;35556;p27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7" name="Google Shape;35557;p27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8" name="Google Shape;35558;p27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9" name="Google Shape;35559;p27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0" name="Google Shape;35560;p27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1" name="Google Shape;35561;p27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2" name="Google Shape;35562;p27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3" name="Google Shape;35563;p27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4" name="Google Shape;35564;p27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5" name="Google Shape;35565;p27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6" name="Google Shape;35566;p27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7" name="Google Shape;35567;p27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8" name="Google Shape;35568;p27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69" name="Google Shape;35569;p270"/>
          <p:cNvGrpSpPr/>
          <p:nvPr/>
        </p:nvGrpSpPr>
        <p:grpSpPr>
          <a:xfrm flipH="1">
            <a:off x="-995358" y="4681083"/>
            <a:ext cx="2200165" cy="536475"/>
            <a:chOff x="3583002" y="6165007"/>
            <a:chExt cx="2948097" cy="718846"/>
          </a:xfrm>
        </p:grpSpPr>
        <p:grpSp>
          <p:nvGrpSpPr>
            <p:cNvPr id="35570" name="Google Shape;35570;p270"/>
            <p:cNvGrpSpPr/>
            <p:nvPr/>
          </p:nvGrpSpPr>
          <p:grpSpPr>
            <a:xfrm>
              <a:off x="3583002" y="6524432"/>
              <a:ext cx="763222" cy="359421"/>
              <a:chOff x="811985" y="3296192"/>
              <a:chExt cx="1330582" cy="626605"/>
            </a:xfrm>
          </p:grpSpPr>
          <p:sp>
            <p:nvSpPr>
              <p:cNvPr id="35571" name="Google Shape;35571;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2" name="Google Shape;35572;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3" name="Google Shape;35573;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4" name="Google Shape;35574;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5" name="Google Shape;35575;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6" name="Google Shape;35576;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7" name="Google Shape;35577;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8" name="Google Shape;35578;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9" name="Google Shape;35579;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0" name="Google Shape;35580;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1" name="Google Shape;35581;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82" name="Google Shape;35582;p270"/>
            <p:cNvGrpSpPr/>
            <p:nvPr/>
          </p:nvGrpSpPr>
          <p:grpSpPr>
            <a:xfrm>
              <a:off x="4055702" y="6524432"/>
              <a:ext cx="763222" cy="359421"/>
              <a:chOff x="811985" y="3296192"/>
              <a:chExt cx="1330582" cy="626605"/>
            </a:xfrm>
          </p:grpSpPr>
          <p:sp>
            <p:nvSpPr>
              <p:cNvPr id="35583" name="Google Shape;35583;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4" name="Google Shape;35584;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5" name="Google Shape;35585;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6" name="Google Shape;35586;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7" name="Google Shape;35587;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8" name="Google Shape;35588;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9" name="Google Shape;35589;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0" name="Google Shape;35590;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1" name="Google Shape;35591;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2" name="Google Shape;35592;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3" name="Google Shape;35593;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594" name="Google Shape;35594;p270"/>
            <p:cNvGrpSpPr/>
            <p:nvPr/>
          </p:nvGrpSpPr>
          <p:grpSpPr>
            <a:xfrm>
              <a:off x="3583002" y="6165007"/>
              <a:ext cx="763222" cy="359421"/>
              <a:chOff x="811985" y="3296192"/>
              <a:chExt cx="1330582" cy="626605"/>
            </a:xfrm>
          </p:grpSpPr>
          <p:sp>
            <p:nvSpPr>
              <p:cNvPr id="35595" name="Google Shape;35595;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6" name="Google Shape;35596;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7" name="Google Shape;35597;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8" name="Google Shape;35598;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9" name="Google Shape;35599;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0" name="Google Shape;35600;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1" name="Google Shape;35601;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2" name="Google Shape;35602;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3" name="Google Shape;35603;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4" name="Google Shape;35604;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5" name="Google Shape;35605;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06" name="Google Shape;35606;p270"/>
            <p:cNvGrpSpPr/>
            <p:nvPr/>
          </p:nvGrpSpPr>
          <p:grpSpPr>
            <a:xfrm>
              <a:off x="4055702" y="6165007"/>
              <a:ext cx="763222" cy="359421"/>
              <a:chOff x="811985" y="3296192"/>
              <a:chExt cx="1330582" cy="626605"/>
            </a:xfrm>
          </p:grpSpPr>
          <p:sp>
            <p:nvSpPr>
              <p:cNvPr id="35607" name="Google Shape;35607;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8" name="Google Shape;35608;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9" name="Google Shape;35609;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0" name="Google Shape;35610;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1" name="Google Shape;35611;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2" name="Google Shape;35612;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3" name="Google Shape;35613;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4" name="Google Shape;35614;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5" name="Google Shape;35615;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6" name="Google Shape;35616;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7" name="Google Shape;35617;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18" name="Google Shape;35618;p270"/>
            <p:cNvGrpSpPr/>
            <p:nvPr/>
          </p:nvGrpSpPr>
          <p:grpSpPr>
            <a:xfrm>
              <a:off x="4531952" y="6524432"/>
              <a:ext cx="763222" cy="359421"/>
              <a:chOff x="811985" y="3296192"/>
              <a:chExt cx="1330582" cy="626605"/>
            </a:xfrm>
          </p:grpSpPr>
          <p:sp>
            <p:nvSpPr>
              <p:cNvPr id="35619" name="Google Shape;35619;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0" name="Google Shape;35620;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1" name="Google Shape;35621;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2" name="Google Shape;35622;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3" name="Google Shape;35623;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4" name="Google Shape;35624;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5" name="Google Shape;35625;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6" name="Google Shape;35626;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7" name="Google Shape;35627;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8" name="Google Shape;35628;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9" name="Google Shape;35629;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30" name="Google Shape;35630;p270"/>
            <p:cNvGrpSpPr/>
            <p:nvPr/>
          </p:nvGrpSpPr>
          <p:grpSpPr>
            <a:xfrm>
              <a:off x="4531952" y="6165007"/>
              <a:ext cx="763222" cy="359421"/>
              <a:chOff x="811985" y="3296192"/>
              <a:chExt cx="1330582" cy="626605"/>
            </a:xfrm>
          </p:grpSpPr>
          <p:sp>
            <p:nvSpPr>
              <p:cNvPr id="35631" name="Google Shape;35631;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2" name="Google Shape;35632;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3" name="Google Shape;35633;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4" name="Google Shape;35634;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5" name="Google Shape;35635;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6" name="Google Shape;35636;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7" name="Google Shape;35637;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8" name="Google Shape;35638;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9" name="Google Shape;35639;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0" name="Google Shape;35640;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1" name="Google Shape;35641;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42" name="Google Shape;35642;p270"/>
            <p:cNvGrpSpPr/>
            <p:nvPr/>
          </p:nvGrpSpPr>
          <p:grpSpPr>
            <a:xfrm>
              <a:off x="5295177" y="6524432"/>
              <a:ext cx="763222" cy="359421"/>
              <a:chOff x="811985" y="3296192"/>
              <a:chExt cx="1330582" cy="626605"/>
            </a:xfrm>
          </p:grpSpPr>
          <p:sp>
            <p:nvSpPr>
              <p:cNvPr id="35643" name="Google Shape;35643;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4" name="Google Shape;35644;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5" name="Google Shape;35645;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6" name="Google Shape;35646;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7" name="Google Shape;35647;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8" name="Google Shape;35648;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9" name="Google Shape;35649;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0" name="Google Shape;35650;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1" name="Google Shape;35651;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2" name="Google Shape;35652;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3" name="Google Shape;35653;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54" name="Google Shape;35654;p270"/>
            <p:cNvGrpSpPr/>
            <p:nvPr/>
          </p:nvGrpSpPr>
          <p:grpSpPr>
            <a:xfrm>
              <a:off x="5767877" y="6524432"/>
              <a:ext cx="763222" cy="359421"/>
              <a:chOff x="811985" y="3296192"/>
              <a:chExt cx="1330582" cy="626605"/>
            </a:xfrm>
          </p:grpSpPr>
          <p:sp>
            <p:nvSpPr>
              <p:cNvPr id="35655" name="Google Shape;35655;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6" name="Google Shape;35656;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7" name="Google Shape;35657;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8" name="Google Shape;35658;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9" name="Google Shape;35659;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0" name="Google Shape;35660;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1" name="Google Shape;35661;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2" name="Google Shape;35662;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3" name="Google Shape;35663;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4" name="Google Shape;35664;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5" name="Google Shape;35665;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66" name="Google Shape;35666;p270"/>
            <p:cNvGrpSpPr/>
            <p:nvPr/>
          </p:nvGrpSpPr>
          <p:grpSpPr>
            <a:xfrm>
              <a:off x="5295177" y="6165007"/>
              <a:ext cx="763222" cy="359421"/>
              <a:chOff x="811985" y="3296192"/>
              <a:chExt cx="1330582" cy="626605"/>
            </a:xfrm>
          </p:grpSpPr>
          <p:sp>
            <p:nvSpPr>
              <p:cNvPr id="35667" name="Google Shape;35667;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8" name="Google Shape;35668;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9" name="Google Shape;35669;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0" name="Google Shape;35670;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1" name="Google Shape;35671;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2" name="Google Shape;35672;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3" name="Google Shape;35673;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4" name="Google Shape;35674;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5" name="Google Shape;35675;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6" name="Google Shape;35676;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7" name="Google Shape;35677;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78" name="Google Shape;35678;p270"/>
            <p:cNvGrpSpPr/>
            <p:nvPr/>
          </p:nvGrpSpPr>
          <p:grpSpPr>
            <a:xfrm>
              <a:off x="5767877" y="6165007"/>
              <a:ext cx="763222" cy="359421"/>
              <a:chOff x="811985" y="3296192"/>
              <a:chExt cx="1330582" cy="626605"/>
            </a:xfrm>
          </p:grpSpPr>
          <p:sp>
            <p:nvSpPr>
              <p:cNvPr id="35679" name="Google Shape;35679;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0" name="Google Shape;35680;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1" name="Google Shape;35681;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2" name="Google Shape;35682;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3" name="Google Shape;35683;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4" name="Google Shape;35684;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5" name="Google Shape;35685;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6" name="Google Shape;35686;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7" name="Google Shape;35687;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8" name="Google Shape;35688;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9" name="Google Shape;35689;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690" name="Google Shape;35690;p270"/>
          <p:cNvGrpSpPr/>
          <p:nvPr/>
        </p:nvGrpSpPr>
        <p:grpSpPr>
          <a:xfrm flipH="1">
            <a:off x="8380777" y="4587404"/>
            <a:ext cx="763214" cy="394458"/>
            <a:chOff x="4788538" y="2017249"/>
            <a:chExt cx="1752099" cy="905551"/>
          </a:xfrm>
        </p:grpSpPr>
        <p:sp>
          <p:nvSpPr>
            <p:cNvPr id="35691" name="Google Shape;35691;p27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2" name="Google Shape;35692;p27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3" name="Google Shape;35693;p27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4" name="Google Shape;35694;p27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695" name="Google Shape;35695;p270"/>
          <p:cNvGrpSpPr/>
          <p:nvPr/>
        </p:nvGrpSpPr>
        <p:grpSpPr>
          <a:xfrm flipH="1">
            <a:off x="8558827" y="3630281"/>
            <a:ext cx="1555866" cy="1113233"/>
            <a:chOff x="5009981" y="5590256"/>
            <a:chExt cx="1555866" cy="1113233"/>
          </a:xfrm>
        </p:grpSpPr>
        <p:sp>
          <p:nvSpPr>
            <p:cNvPr id="35696" name="Google Shape;35696;p270"/>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7" name="Google Shape;35697;p270"/>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8" name="Google Shape;35698;p270"/>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9" name="Google Shape;35699;p270"/>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0" name="Google Shape;35700;p270"/>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1" name="Google Shape;35701;p270"/>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2" name="Google Shape;35702;p270"/>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3" name="Google Shape;35703;p270"/>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4" name="Google Shape;35704;p270"/>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5" name="Google Shape;35705;p270"/>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6" name="Google Shape;35706;p270"/>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7" name="Google Shape;35707;p270"/>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08" name="Google Shape;35708;p270"/>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9" name="Google Shape;35709;p270"/>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0" name="Google Shape;35710;p270"/>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1" name="Google Shape;35711;p270"/>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2" name="Google Shape;35712;p270"/>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3" name="Google Shape;35713;p270"/>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4" name="Google Shape;35714;p270"/>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5" name="Google Shape;35715;p270"/>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6" name="Google Shape;35716;p270"/>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17" name="Google Shape;35717;p270"/>
          <p:cNvGrpSpPr/>
          <p:nvPr/>
        </p:nvGrpSpPr>
        <p:grpSpPr>
          <a:xfrm>
            <a:off x="-1078723" y="3491106"/>
            <a:ext cx="1791936" cy="1113232"/>
            <a:chOff x="-3849348" y="6952593"/>
            <a:chExt cx="3571016" cy="2218477"/>
          </a:xfrm>
        </p:grpSpPr>
        <p:sp>
          <p:nvSpPr>
            <p:cNvPr id="35718" name="Google Shape;35718;p270"/>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9" name="Google Shape;35719;p270"/>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0" name="Google Shape;35720;p270"/>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1" name="Google Shape;35721;p270"/>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2" name="Google Shape;35722;p270"/>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3" name="Google Shape;35723;p270"/>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4" name="Google Shape;35724;p270"/>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5" name="Google Shape;35725;p270"/>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6" name="Google Shape;35726;p270"/>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7" name="Google Shape;35727;p270"/>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8" name="Google Shape;35728;p270"/>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9" name="Google Shape;35729;p270"/>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0" name="Google Shape;35730;p270"/>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31" name="Google Shape;35731;p270"/>
            <p:cNvGrpSpPr/>
            <p:nvPr/>
          </p:nvGrpSpPr>
          <p:grpSpPr>
            <a:xfrm>
              <a:off x="-1539990" y="8551874"/>
              <a:ext cx="1261658" cy="594147"/>
              <a:chOff x="811985" y="3296192"/>
              <a:chExt cx="1330582" cy="626605"/>
            </a:xfrm>
          </p:grpSpPr>
          <p:sp>
            <p:nvSpPr>
              <p:cNvPr id="35732" name="Google Shape;35732;p2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3" name="Google Shape;35733;p2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4" name="Google Shape;35734;p2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5" name="Google Shape;35735;p2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6" name="Google Shape;35736;p2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7" name="Google Shape;35737;p2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8" name="Google Shape;35738;p2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9" name="Google Shape;35739;p2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0" name="Google Shape;35740;p2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1" name="Google Shape;35741;p2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2" name="Google Shape;35742;p2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5743"/>
        <p:cNvGrpSpPr/>
        <p:nvPr/>
      </p:nvGrpSpPr>
      <p:grpSpPr>
        <a:xfrm>
          <a:off x="0" y="0"/>
          <a:ext cx="0" cy="0"/>
          <a:chOff x="0" y="0"/>
          <a:chExt cx="0" cy="0"/>
        </a:xfrm>
      </p:grpSpPr>
      <p:sp>
        <p:nvSpPr>
          <p:cNvPr id="35744" name="Google Shape;35744;p27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45" name="Google Shape;35745;p271"/>
          <p:cNvGrpSpPr/>
          <p:nvPr/>
        </p:nvGrpSpPr>
        <p:grpSpPr>
          <a:xfrm>
            <a:off x="51" y="4147391"/>
            <a:ext cx="9144051" cy="1409448"/>
            <a:chOff x="1648300" y="2319100"/>
            <a:chExt cx="1480075" cy="228125"/>
          </a:xfrm>
        </p:grpSpPr>
        <p:sp>
          <p:nvSpPr>
            <p:cNvPr id="35746" name="Google Shape;35746;p27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7" name="Google Shape;35747;p27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8" name="Google Shape;35748;p27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9" name="Google Shape;35749;p27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0" name="Google Shape;35750;p27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51" name="Google Shape;35751;p271"/>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2" name="Google Shape;35752;p271"/>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3" name="Google Shape;35753;p271"/>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4" name="Google Shape;35754;p271"/>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5" name="Google Shape;35755;p271"/>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6" name="Google Shape;35756;p271"/>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757" name="Google Shape;35757;p271"/>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35758" name="Google Shape;35758;p271"/>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224"/>
        <p:cNvGrpSpPr/>
        <p:nvPr/>
      </p:nvGrpSpPr>
      <p:grpSpPr>
        <a:xfrm>
          <a:off x="0" y="0"/>
          <a:ext cx="0" cy="0"/>
          <a:chOff x="0" y="0"/>
          <a:chExt cx="0" cy="0"/>
        </a:xfrm>
      </p:grpSpPr>
      <p:sp>
        <p:nvSpPr>
          <p:cNvPr id="3225" name="Google Shape;3225;p28"/>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226" name="Google Shape;3226;p28"/>
          <p:cNvGrpSpPr/>
          <p:nvPr/>
        </p:nvGrpSpPr>
        <p:grpSpPr>
          <a:xfrm>
            <a:off x="51" y="4724716"/>
            <a:ext cx="9144051" cy="1409448"/>
            <a:chOff x="1648300" y="2319100"/>
            <a:chExt cx="1480075" cy="228125"/>
          </a:xfrm>
        </p:grpSpPr>
        <p:sp>
          <p:nvSpPr>
            <p:cNvPr id="3227" name="Google Shape;3227;p2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8" name="Google Shape;3228;p2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9" name="Google Shape;3229;p2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0" name="Google Shape;3230;p2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1" name="Google Shape;3231;p2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32" name="Google Shape;3232;p28"/>
          <p:cNvGrpSpPr/>
          <p:nvPr/>
        </p:nvGrpSpPr>
        <p:grpSpPr>
          <a:xfrm>
            <a:off x="6969370" y="4428598"/>
            <a:ext cx="3973473" cy="1022007"/>
            <a:chOff x="3880030" y="4285451"/>
            <a:chExt cx="2528781" cy="650421"/>
          </a:xfrm>
        </p:grpSpPr>
        <p:grpSp>
          <p:nvGrpSpPr>
            <p:cNvPr id="3233" name="Google Shape;3233;p28"/>
            <p:cNvGrpSpPr/>
            <p:nvPr/>
          </p:nvGrpSpPr>
          <p:grpSpPr>
            <a:xfrm>
              <a:off x="4370131" y="4285451"/>
              <a:ext cx="1389733" cy="508297"/>
              <a:chOff x="5331602" y="3459769"/>
              <a:chExt cx="2948097" cy="1078271"/>
            </a:xfrm>
          </p:grpSpPr>
          <p:grpSp>
            <p:nvGrpSpPr>
              <p:cNvPr id="3234" name="Google Shape;3234;p28"/>
              <p:cNvGrpSpPr/>
              <p:nvPr/>
            </p:nvGrpSpPr>
            <p:grpSpPr>
              <a:xfrm>
                <a:off x="5331602" y="4178619"/>
                <a:ext cx="763222" cy="359421"/>
                <a:chOff x="811985" y="3296192"/>
                <a:chExt cx="1330582" cy="626605"/>
              </a:xfrm>
            </p:grpSpPr>
            <p:sp>
              <p:nvSpPr>
                <p:cNvPr id="3235" name="Google Shape;3235;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6" name="Google Shape;3236;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7" name="Google Shape;3237;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8" name="Google Shape;3238;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9" name="Google Shape;3239;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0" name="Google Shape;3240;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1" name="Google Shape;3241;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2" name="Google Shape;3242;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3" name="Google Shape;3243;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4" name="Google Shape;3244;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5" name="Google Shape;3245;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46" name="Google Shape;3246;p28"/>
              <p:cNvGrpSpPr/>
              <p:nvPr/>
            </p:nvGrpSpPr>
            <p:grpSpPr>
              <a:xfrm>
                <a:off x="5804302" y="4178619"/>
                <a:ext cx="763222" cy="359421"/>
                <a:chOff x="811985" y="3296192"/>
                <a:chExt cx="1330582" cy="626605"/>
              </a:xfrm>
            </p:grpSpPr>
            <p:sp>
              <p:nvSpPr>
                <p:cNvPr id="3247" name="Google Shape;3247;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8" name="Google Shape;3248;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9" name="Google Shape;3249;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0" name="Google Shape;3250;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1" name="Google Shape;3251;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2" name="Google Shape;3252;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3" name="Google Shape;3253;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4" name="Google Shape;3254;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5" name="Google Shape;3255;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6" name="Google Shape;3256;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7" name="Google Shape;3257;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58" name="Google Shape;3258;p28"/>
              <p:cNvGrpSpPr/>
              <p:nvPr/>
            </p:nvGrpSpPr>
            <p:grpSpPr>
              <a:xfrm>
                <a:off x="5331602" y="3819194"/>
                <a:ext cx="763222" cy="359421"/>
                <a:chOff x="811985" y="3296192"/>
                <a:chExt cx="1330582" cy="626605"/>
              </a:xfrm>
            </p:grpSpPr>
            <p:sp>
              <p:nvSpPr>
                <p:cNvPr id="3259" name="Google Shape;3259;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0" name="Google Shape;3260;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1" name="Google Shape;3261;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2" name="Google Shape;3262;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3" name="Google Shape;3263;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4" name="Google Shape;3264;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5" name="Google Shape;3265;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6" name="Google Shape;3266;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7" name="Google Shape;3267;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8" name="Google Shape;3268;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9" name="Google Shape;3269;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70" name="Google Shape;3270;p28"/>
              <p:cNvGrpSpPr/>
              <p:nvPr/>
            </p:nvGrpSpPr>
            <p:grpSpPr>
              <a:xfrm>
                <a:off x="5804302" y="3819194"/>
                <a:ext cx="763222" cy="359421"/>
                <a:chOff x="811985" y="3296192"/>
                <a:chExt cx="1330582" cy="626605"/>
              </a:xfrm>
            </p:grpSpPr>
            <p:sp>
              <p:nvSpPr>
                <p:cNvPr id="3271" name="Google Shape;3271;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2" name="Google Shape;3272;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3" name="Google Shape;3273;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4" name="Google Shape;3274;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5" name="Google Shape;3275;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6" name="Google Shape;3276;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7" name="Google Shape;3277;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8" name="Google Shape;3278;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9" name="Google Shape;3279;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0" name="Google Shape;3280;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1" name="Google Shape;3281;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82" name="Google Shape;3282;p28"/>
              <p:cNvGrpSpPr/>
              <p:nvPr/>
            </p:nvGrpSpPr>
            <p:grpSpPr>
              <a:xfrm>
                <a:off x="6280552" y="4178619"/>
                <a:ext cx="763222" cy="359421"/>
                <a:chOff x="811985" y="3296192"/>
                <a:chExt cx="1330582" cy="626605"/>
              </a:xfrm>
            </p:grpSpPr>
            <p:sp>
              <p:nvSpPr>
                <p:cNvPr id="3283" name="Google Shape;3283;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4" name="Google Shape;3284;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5" name="Google Shape;3285;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6" name="Google Shape;3286;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7" name="Google Shape;3287;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8" name="Google Shape;3288;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9" name="Google Shape;3289;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0" name="Google Shape;3290;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1" name="Google Shape;3291;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2" name="Google Shape;3292;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3" name="Google Shape;3293;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294" name="Google Shape;3294;p28"/>
              <p:cNvGrpSpPr/>
              <p:nvPr/>
            </p:nvGrpSpPr>
            <p:grpSpPr>
              <a:xfrm>
                <a:off x="6280552" y="3819194"/>
                <a:ext cx="763222" cy="359421"/>
                <a:chOff x="811985" y="3296192"/>
                <a:chExt cx="1330582" cy="626605"/>
              </a:xfrm>
            </p:grpSpPr>
            <p:sp>
              <p:nvSpPr>
                <p:cNvPr id="3295" name="Google Shape;3295;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6" name="Google Shape;3296;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7" name="Google Shape;3297;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8" name="Google Shape;3298;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9" name="Google Shape;3299;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0" name="Google Shape;3300;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1" name="Google Shape;3301;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2" name="Google Shape;3302;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3" name="Google Shape;3303;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4" name="Google Shape;3304;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5" name="Google Shape;3305;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06" name="Google Shape;3306;p28"/>
              <p:cNvGrpSpPr/>
              <p:nvPr/>
            </p:nvGrpSpPr>
            <p:grpSpPr>
              <a:xfrm>
                <a:off x="7043777" y="4178619"/>
                <a:ext cx="763222" cy="359421"/>
                <a:chOff x="811985" y="3296192"/>
                <a:chExt cx="1330582" cy="626605"/>
              </a:xfrm>
            </p:grpSpPr>
            <p:sp>
              <p:nvSpPr>
                <p:cNvPr id="3307" name="Google Shape;3307;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8" name="Google Shape;3308;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9" name="Google Shape;3309;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0" name="Google Shape;3310;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1" name="Google Shape;3311;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2" name="Google Shape;3312;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3" name="Google Shape;3313;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4" name="Google Shape;3314;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5" name="Google Shape;3315;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6" name="Google Shape;3316;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7" name="Google Shape;3317;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18" name="Google Shape;3318;p28"/>
              <p:cNvGrpSpPr/>
              <p:nvPr/>
            </p:nvGrpSpPr>
            <p:grpSpPr>
              <a:xfrm>
                <a:off x="7516477" y="4178619"/>
                <a:ext cx="763222" cy="359421"/>
                <a:chOff x="811985" y="3296192"/>
                <a:chExt cx="1330582" cy="626605"/>
              </a:xfrm>
            </p:grpSpPr>
            <p:sp>
              <p:nvSpPr>
                <p:cNvPr id="3319" name="Google Shape;3319;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0" name="Google Shape;3320;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1" name="Google Shape;3321;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2" name="Google Shape;3322;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3" name="Google Shape;3323;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4" name="Google Shape;3324;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5" name="Google Shape;3325;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6" name="Google Shape;3326;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7" name="Google Shape;3327;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8" name="Google Shape;3328;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9" name="Google Shape;3329;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30" name="Google Shape;3330;p28"/>
              <p:cNvGrpSpPr/>
              <p:nvPr/>
            </p:nvGrpSpPr>
            <p:grpSpPr>
              <a:xfrm>
                <a:off x="7043777" y="3819194"/>
                <a:ext cx="763222" cy="359421"/>
                <a:chOff x="811985" y="3296192"/>
                <a:chExt cx="1330582" cy="626605"/>
              </a:xfrm>
            </p:grpSpPr>
            <p:sp>
              <p:nvSpPr>
                <p:cNvPr id="3331" name="Google Shape;3331;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2" name="Google Shape;3332;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3" name="Google Shape;3333;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4" name="Google Shape;3334;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5" name="Google Shape;3335;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6" name="Google Shape;3336;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7" name="Google Shape;3337;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8" name="Google Shape;3338;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9" name="Google Shape;3339;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0" name="Google Shape;3340;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1" name="Google Shape;3341;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42" name="Google Shape;3342;p28"/>
              <p:cNvGrpSpPr/>
              <p:nvPr/>
            </p:nvGrpSpPr>
            <p:grpSpPr>
              <a:xfrm>
                <a:off x="7516477" y="3819194"/>
                <a:ext cx="763222" cy="359421"/>
                <a:chOff x="811985" y="3296192"/>
                <a:chExt cx="1330582" cy="626605"/>
              </a:xfrm>
            </p:grpSpPr>
            <p:sp>
              <p:nvSpPr>
                <p:cNvPr id="3343" name="Google Shape;3343;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4" name="Google Shape;3344;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5" name="Google Shape;3345;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6" name="Google Shape;3346;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7" name="Google Shape;3347;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8" name="Google Shape;3348;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9" name="Google Shape;3349;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0" name="Google Shape;3350;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1" name="Google Shape;3351;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2" name="Google Shape;3352;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3" name="Google Shape;3353;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54" name="Google Shape;3354;p28"/>
              <p:cNvGrpSpPr/>
              <p:nvPr/>
            </p:nvGrpSpPr>
            <p:grpSpPr>
              <a:xfrm>
                <a:off x="6280552" y="3459769"/>
                <a:ext cx="763222" cy="359421"/>
                <a:chOff x="811985" y="3296192"/>
                <a:chExt cx="1330582" cy="626605"/>
              </a:xfrm>
            </p:grpSpPr>
            <p:sp>
              <p:nvSpPr>
                <p:cNvPr id="3355" name="Google Shape;3355;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6" name="Google Shape;3356;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7" name="Google Shape;3357;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8" name="Google Shape;3358;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9" name="Google Shape;3359;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0" name="Google Shape;3360;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1" name="Google Shape;3361;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2" name="Google Shape;3362;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3" name="Google Shape;3363;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4" name="Google Shape;3364;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5" name="Google Shape;3365;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66" name="Google Shape;3366;p28"/>
              <p:cNvGrpSpPr/>
              <p:nvPr/>
            </p:nvGrpSpPr>
            <p:grpSpPr>
              <a:xfrm>
                <a:off x="7043777" y="3459769"/>
                <a:ext cx="763222" cy="359421"/>
                <a:chOff x="811985" y="3296192"/>
                <a:chExt cx="1330582" cy="626605"/>
              </a:xfrm>
            </p:grpSpPr>
            <p:sp>
              <p:nvSpPr>
                <p:cNvPr id="3367" name="Google Shape;3367;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8" name="Google Shape;3368;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9" name="Google Shape;3369;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0" name="Google Shape;3370;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1" name="Google Shape;3371;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2" name="Google Shape;3372;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3" name="Google Shape;3373;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4" name="Google Shape;3374;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5" name="Google Shape;3375;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6" name="Google Shape;3376;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7" name="Google Shape;3377;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378" name="Google Shape;3378;p28"/>
              <p:cNvGrpSpPr/>
              <p:nvPr/>
            </p:nvGrpSpPr>
            <p:grpSpPr>
              <a:xfrm>
                <a:off x="7516477" y="3459769"/>
                <a:ext cx="763222" cy="359421"/>
                <a:chOff x="811985" y="3296192"/>
                <a:chExt cx="1330582" cy="626605"/>
              </a:xfrm>
            </p:grpSpPr>
            <p:sp>
              <p:nvSpPr>
                <p:cNvPr id="3379" name="Google Shape;3379;p2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0" name="Google Shape;3380;p2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1" name="Google Shape;3381;p2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2" name="Google Shape;3382;p2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3" name="Google Shape;3383;p2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4" name="Google Shape;3384;p2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5" name="Google Shape;3385;p2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6" name="Google Shape;3386;p2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7" name="Google Shape;3387;p2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8" name="Google Shape;3388;p2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9" name="Google Shape;3389;p2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90" name="Google Shape;3390;p28"/>
            <p:cNvGrpSpPr/>
            <p:nvPr/>
          </p:nvGrpSpPr>
          <p:grpSpPr>
            <a:xfrm>
              <a:off x="3880030" y="4429856"/>
              <a:ext cx="2528781" cy="506016"/>
              <a:chOff x="3844788" y="3789525"/>
              <a:chExt cx="3388878" cy="678124"/>
            </a:xfrm>
          </p:grpSpPr>
          <p:sp>
            <p:nvSpPr>
              <p:cNvPr id="3391" name="Google Shape;3391;p28"/>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2" name="Google Shape;3392;p28"/>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3" name="Google Shape;3393;p28"/>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4" name="Google Shape;3394;p28"/>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5" name="Google Shape;3395;p28"/>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396" name="Google Shape;3396;p28"/>
          <p:cNvGrpSpPr/>
          <p:nvPr/>
        </p:nvGrpSpPr>
        <p:grpSpPr>
          <a:xfrm>
            <a:off x="-709675" y="3779992"/>
            <a:ext cx="2044472" cy="1169062"/>
            <a:chOff x="-2150675" y="3642792"/>
            <a:chExt cx="2044472" cy="1169062"/>
          </a:xfrm>
        </p:grpSpPr>
        <p:sp>
          <p:nvSpPr>
            <p:cNvPr id="3397" name="Google Shape;3397;p28"/>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8" name="Google Shape;3398;p28"/>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9" name="Google Shape;3399;p28"/>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0" name="Google Shape;3400;p28"/>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1" name="Google Shape;3401;p28"/>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2" name="Google Shape;3402;p28"/>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3" name="Google Shape;3403;p28"/>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4" name="Google Shape;3404;p28"/>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5" name="Google Shape;3405;p28"/>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6" name="Google Shape;3406;p28"/>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7" name="Google Shape;3407;p28"/>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8" name="Google Shape;3408;p28"/>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9" name="Google Shape;3409;p28"/>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0" name="Google Shape;3410;p28"/>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1" name="Google Shape;3411;p28"/>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2" name="Google Shape;3412;p28"/>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3" name="Google Shape;3413;p28"/>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4" name="Google Shape;3414;p28"/>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5" name="Google Shape;3415;p28"/>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6" name="Google Shape;3416;p28"/>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7" name="Google Shape;3417;p28"/>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8" name="Google Shape;3418;p28"/>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9" name="Google Shape;3419;p28"/>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0" name="Google Shape;3420;p28"/>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1" name="Google Shape;3421;p28"/>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2" name="Google Shape;3422;p28"/>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3" name="Google Shape;3423;p28"/>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4" name="Google Shape;3424;p28"/>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5" name="Google Shape;3425;p28"/>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6" name="Google Shape;3426;p28"/>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7" name="Google Shape;3427;p28"/>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8" name="Google Shape;3428;p28"/>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9" name="Google Shape;3429;p28"/>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0" name="Google Shape;3430;p28"/>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1" name="Google Shape;3431;p28"/>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2" name="Google Shape;3432;p28"/>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3" name="Google Shape;3433;p28"/>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4" name="Google Shape;3434;p28"/>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5" name="Google Shape;3435;p28"/>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6" name="Google Shape;3436;p28"/>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7" name="Google Shape;3437;p28"/>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8" name="Google Shape;3438;p28"/>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9" name="Google Shape;3439;p28"/>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0" name="Google Shape;3440;p28"/>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1" name="Google Shape;3441;p28"/>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2" name="Google Shape;3442;p28"/>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3" name="Google Shape;3443;p28"/>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28"/>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5" name="Google Shape;3445;p28"/>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6" name="Google Shape;3446;p28"/>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28"/>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28"/>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28"/>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28"/>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28"/>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28"/>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28"/>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28"/>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28"/>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28"/>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28"/>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28"/>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28"/>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28"/>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28"/>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28"/>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28"/>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28"/>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5" name="Google Shape;3465;p28"/>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6" name="Google Shape;3466;p28"/>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28"/>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28"/>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28"/>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28"/>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28"/>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28"/>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28"/>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28"/>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28"/>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28"/>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28"/>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28"/>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28"/>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28"/>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28"/>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28"/>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28"/>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28"/>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5" name="Google Shape;3485;p28"/>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6" name="Google Shape;3486;p28"/>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28"/>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28"/>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28"/>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28"/>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28"/>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28"/>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28"/>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28"/>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28"/>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28"/>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28"/>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28"/>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28"/>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28"/>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28"/>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28"/>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28"/>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28"/>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28"/>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28"/>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28"/>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8" name="Google Shape;3508;p28"/>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9" name="Google Shape;3509;p28"/>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0" name="Google Shape;3510;p28"/>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1" name="Google Shape;3511;p28"/>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2" name="Google Shape;3512;p28"/>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3" name="Google Shape;3513;p28"/>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4" name="Google Shape;3514;p28"/>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5" name="Google Shape;3515;p28"/>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6" name="Google Shape;3516;p28"/>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7" name="Google Shape;3517;p28"/>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8" name="Google Shape;3518;p28"/>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9" name="Google Shape;3519;p28"/>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0" name="Google Shape;3520;p28"/>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1" name="Google Shape;3521;p28"/>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2" name="Google Shape;3522;p28"/>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3" name="Google Shape;3523;p28"/>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4" name="Google Shape;3524;p28"/>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5" name="Google Shape;3525;p28"/>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6" name="Google Shape;3526;p28"/>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7" name="Google Shape;3527;p28"/>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8" name="Google Shape;3528;p28"/>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9" name="Google Shape;3529;p28"/>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0" name="Google Shape;3530;p28"/>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1" name="Google Shape;3531;p28"/>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2" name="Google Shape;3532;p28"/>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3" name="Google Shape;3533;p28"/>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4" name="Google Shape;3534;p28"/>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5" name="Google Shape;3535;p28"/>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6" name="Google Shape;3536;p28"/>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7" name="Google Shape;3537;p28"/>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8" name="Google Shape;3538;p28"/>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9" name="Google Shape;3539;p28"/>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0" name="Google Shape;3540;p28"/>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1" name="Google Shape;3541;p28"/>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2" name="Google Shape;3542;p28"/>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3" name="Google Shape;3543;p28"/>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4" name="Google Shape;3544;p28"/>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5" name="Google Shape;3545;p28"/>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6" name="Google Shape;3546;p28"/>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7" name="Google Shape;3547;p28"/>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8" name="Google Shape;3548;p28"/>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9" name="Google Shape;3549;p28"/>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0" name="Google Shape;3550;p28"/>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1" name="Google Shape;3551;p28"/>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2" name="Google Shape;3552;p28"/>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3" name="Google Shape;3553;p28"/>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4" name="Google Shape;3554;p28"/>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5" name="Google Shape;3555;p28"/>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6" name="Google Shape;3556;p28"/>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7" name="Google Shape;3557;p28"/>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8" name="Google Shape;3558;p28"/>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9" name="Google Shape;3559;p28"/>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0" name="Google Shape;3560;p28"/>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1" name="Google Shape;3561;p28"/>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2" name="Google Shape;3562;p28"/>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3" name="Google Shape;3563;p28"/>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4" name="Google Shape;3564;p28"/>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5" name="Google Shape;3565;p28"/>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6" name="Google Shape;3566;p28"/>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7" name="Google Shape;3567;p28"/>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8" name="Google Shape;3568;p28"/>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9" name="Google Shape;3569;p28"/>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0" name="Google Shape;3570;p28"/>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1" name="Google Shape;3571;p28"/>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2" name="Google Shape;3572;p28"/>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3" name="Google Shape;3573;p28"/>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4" name="Google Shape;3574;p28"/>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5" name="Google Shape;3575;p28"/>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6" name="Google Shape;3576;p28"/>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 name="Google Shape;3577;p28"/>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 name="Google Shape;3578;p28"/>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 name="Google Shape;3579;p28"/>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 name="Google Shape;3580;p28"/>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 name="Google Shape;3581;p28"/>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 name="Google Shape;3582;p28"/>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 name="Google Shape;3583;p28"/>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 name="Google Shape;3584;p28"/>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 name="Google Shape;3585;p28"/>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 name="Google Shape;3586;p28"/>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 name="Google Shape;3587;p28"/>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 name="Google Shape;3588;p28"/>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 name="Google Shape;3589;p28"/>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90" name="Google Shape;3590;p28"/>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 name="Google Shape;3591;p28"/>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 name="Google Shape;3592;p28"/>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 name="Google Shape;3593;p28"/>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 name="Google Shape;3594;p28"/>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 name="Google Shape;3595;p28"/>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 name="Google Shape;3596;p2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597" name="Google Shape;3597;p28"/>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5759"/>
        <p:cNvGrpSpPr/>
        <p:nvPr/>
      </p:nvGrpSpPr>
      <p:grpSpPr>
        <a:xfrm>
          <a:off x="0" y="0"/>
          <a:ext cx="0" cy="0"/>
          <a:chOff x="0" y="0"/>
          <a:chExt cx="0" cy="0"/>
        </a:xfrm>
      </p:grpSpPr>
      <p:sp>
        <p:nvSpPr>
          <p:cNvPr id="35760" name="Google Shape;35760;p272"/>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5761"/>
        <p:cNvGrpSpPr/>
        <p:nvPr/>
      </p:nvGrpSpPr>
      <p:grpSpPr>
        <a:xfrm>
          <a:off x="0" y="0"/>
          <a:ext cx="0" cy="0"/>
          <a:chOff x="0" y="0"/>
          <a:chExt cx="0" cy="0"/>
        </a:xfrm>
      </p:grpSpPr>
      <p:sp>
        <p:nvSpPr>
          <p:cNvPr id="35762" name="Google Shape;35762;p273"/>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35763" name="Google Shape;35763;p273"/>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5764"/>
        <p:cNvGrpSpPr/>
        <p:nvPr/>
      </p:nvGrpSpPr>
      <p:grpSpPr>
        <a:xfrm>
          <a:off x="0" y="0"/>
          <a:ext cx="0" cy="0"/>
          <a:chOff x="0" y="0"/>
          <a:chExt cx="0" cy="0"/>
        </a:xfrm>
      </p:grpSpPr>
      <p:sp>
        <p:nvSpPr>
          <p:cNvPr id="35765" name="Google Shape;35765;p274"/>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5766"/>
        <p:cNvGrpSpPr/>
        <p:nvPr/>
      </p:nvGrpSpPr>
      <p:grpSpPr>
        <a:xfrm>
          <a:off x="0" y="0"/>
          <a:ext cx="0" cy="0"/>
          <a:chOff x="0" y="0"/>
          <a:chExt cx="0" cy="0"/>
        </a:xfrm>
      </p:grpSpPr>
      <p:sp>
        <p:nvSpPr>
          <p:cNvPr id="35767" name="Google Shape;35767;p27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68" name="Google Shape;35768;p275"/>
          <p:cNvGrpSpPr/>
          <p:nvPr/>
        </p:nvGrpSpPr>
        <p:grpSpPr>
          <a:xfrm>
            <a:off x="51" y="4147391"/>
            <a:ext cx="9144051" cy="1409448"/>
            <a:chOff x="1648300" y="2319100"/>
            <a:chExt cx="1480075" cy="228125"/>
          </a:xfrm>
        </p:grpSpPr>
        <p:sp>
          <p:nvSpPr>
            <p:cNvPr id="35769" name="Google Shape;35769;p27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0" name="Google Shape;35770;p27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1" name="Google Shape;35771;p27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2" name="Google Shape;35772;p27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3" name="Google Shape;35773;p27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5774" name="Google Shape;35774;p275"/>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5" name="Google Shape;35775;p275"/>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6" name="Google Shape;35776;p275"/>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7" name="Google Shape;35777;p275"/>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8" name="Google Shape;35778;p275"/>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79" name="Google Shape;35779;p275"/>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0" name="Google Shape;35780;p275"/>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1" name="Google Shape;35781;p275"/>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2" name="Google Shape;35782;p275"/>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3" name="Google Shape;35783;p275"/>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4" name="Google Shape;35784;p275"/>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85" name="Google Shape;35785;p275"/>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35786" name="Google Shape;35786;p275"/>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5787"/>
        <p:cNvGrpSpPr/>
        <p:nvPr/>
      </p:nvGrpSpPr>
      <p:grpSpPr>
        <a:xfrm>
          <a:off x="0" y="0"/>
          <a:ext cx="0" cy="0"/>
          <a:chOff x="0" y="0"/>
          <a:chExt cx="0" cy="0"/>
        </a:xfrm>
      </p:grpSpPr>
    </p:spTree>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5788"/>
        <p:cNvGrpSpPr/>
        <p:nvPr/>
      </p:nvGrpSpPr>
      <p:grpSpPr>
        <a:xfrm>
          <a:off x="0" y="0"/>
          <a:ext cx="0" cy="0"/>
          <a:chOff x="0" y="0"/>
          <a:chExt cx="0" cy="0"/>
        </a:xfrm>
      </p:grpSpPr>
      <p:sp>
        <p:nvSpPr>
          <p:cNvPr id="35789" name="Google Shape;35789;p277"/>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0" name="Google Shape;35790;p277"/>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1" name="Google Shape;35791;p277"/>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2" name="Google Shape;35792;p277"/>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3" name="Google Shape;35793;p277"/>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4" name="Google Shape;35794;p277"/>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5" name="Google Shape;35795;p277"/>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6" name="Google Shape;35796;p277"/>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797" name="Google Shape;35797;p277"/>
          <p:cNvGrpSpPr/>
          <p:nvPr/>
        </p:nvGrpSpPr>
        <p:grpSpPr>
          <a:xfrm>
            <a:off x="5724737" y="4409890"/>
            <a:ext cx="990775" cy="604497"/>
            <a:chOff x="1170428" y="5511318"/>
            <a:chExt cx="3696921" cy="2255586"/>
          </a:xfrm>
        </p:grpSpPr>
        <p:sp>
          <p:nvSpPr>
            <p:cNvPr id="35798" name="Google Shape;35798;p277"/>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99" name="Google Shape;35799;p277"/>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0" name="Google Shape;35800;p277"/>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1" name="Google Shape;35801;p277"/>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2" name="Google Shape;35802;p277"/>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3" name="Google Shape;35803;p277"/>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4" name="Google Shape;35804;p277"/>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5" name="Google Shape;35805;p277"/>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6" name="Google Shape;35806;p277"/>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7" name="Google Shape;35807;p277"/>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8" name="Google Shape;35808;p277"/>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09" name="Google Shape;35809;p277"/>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0" name="Google Shape;35810;p277"/>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1" name="Google Shape;35811;p277"/>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2" name="Google Shape;35812;p277"/>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3" name="Google Shape;35813;p27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4" name="Google Shape;35814;p27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5" name="Google Shape;35815;p277"/>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6" name="Google Shape;35816;p277"/>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7" name="Google Shape;35817;p277"/>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8" name="Google Shape;35818;p277"/>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19" name="Google Shape;35819;p277"/>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0" name="Google Shape;35820;p277"/>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1" name="Google Shape;35821;p277"/>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2" name="Google Shape;35822;p277"/>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3" name="Google Shape;35823;p277"/>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4" name="Google Shape;35824;p277"/>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5" name="Google Shape;35825;p277"/>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6" name="Google Shape;35826;p27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7" name="Google Shape;35827;p27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8" name="Google Shape;35828;p277"/>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29" name="Google Shape;35829;p277"/>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0" name="Google Shape;35830;p277"/>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1" name="Google Shape;35831;p277"/>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2" name="Google Shape;35832;p277"/>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3" name="Google Shape;35833;p277"/>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4" name="Google Shape;35834;p277"/>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5" name="Google Shape;35835;p277"/>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6" name="Google Shape;35836;p277"/>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7" name="Google Shape;35837;p277"/>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8" name="Google Shape;35838;p277"/>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39" name="Google Shape;35839;p277"/>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0" name="Google Shape;35840;p277"/>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1" name="Google Shape;35841;p277"/>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2" name="Google Shape;35842;p277"/>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43" name="Google Shape;35843;p277"/>
          <p:cNvGrpSpPr/>
          <p:nvPr/>
        </p:nvGrpSpPr>
        <p:grpSpPr>
          <a:xfrm flipH="1">
            <a:off x="8430777" y="3024427"/>
            <a:ext cx="1613386" cy="1002334"/>
            <a:chOff x="7066048" y="5880595"/>
            <a:chExt cx="1977916" cy="1228802"/>
          </a:xfrm>
        </p:grpSpPr>
        <p:sp>
          <p:nvSpPr>
            <p:cNvPr id="35844" name="Google Shape;35844;p277"/>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5" name="Google Shape;35845;p277"/>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6" name="Google Shape;35846;p277"/>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7" name="Google Shape;35847;p277"/>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8" name="Google Shape;35848;p277"/>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49" name="Google Shape;35849;p277"/>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0" name="Google Shape;35850;p277"/>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1" name="Google Shape;35851;p277"/>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2" name="Google Shape;35852;p277"/>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3" name="Google Shape;35853;p277"/>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4" name="Google Shape;35854;p277"/>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5" name="Google Shape;35855;p277"/>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6" name="Google Shape;35856;p277"/>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5857" name="Google Shape;35857;p277"/>
            <p:cNvGrpSpPr/>
            <p:nvPr/>
          </p:nvGrpSpPr>
          <p:grpSpPr>
            <a:xfrm>
              <a:off x="8345142" y="6766420"/>
              <a:ext cx="698822" cy="329093"/>
              <a:chOff x="811985" y="3296192"/>
              <a:chExt cx="1330582" cy="626605"/>
            </a:xfrm>
          </p:grpSpPr>
          <p:sp>
            <p:nvSpPr>
              <p:cNvPr id="35858" name="Google Shape;35858;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59" name="Google Shape;35859;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0" name="Google Shape;35860;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1" name="Google Shape;35861;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2" name="Google Shape;35862;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3" name="Google Shape;35863;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4" name="Google Shape;35864;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5" name="Google Shape;35865;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6" name="Google Shape;35866;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7" name="Google Shape;35867;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68" name="Google Shape;35868;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5869" name="Google Shape;35869;p277"/>
          <p:cNvGrpSpPr/>
          <p:nvPr/>
        </p:nvGrpSpPr>
        <p:grpSpPr>
          <a:xfrm>
            <a:off x="7307795" y="4293016"/>
            <a:ext cx="2245179" cy="821268"/>
            <a:chOff x="6888251" y="5531870"/>
            <a:chExt cx="2586910" cy="946161"/>
          </a:xfrm>
        </p:grpSpPr>
        <p:grpSp>
          <p:nvGrpSpPr>
            <p:cNvPr id="35870" name="Google Shape;35870;p277"/>
            <p:cNvGrpSpPr/>
            <p:nvPr/>
          </p:nvGrpSpPr>
          <p:grpSpPr>
            <a:xfrm>
              <a:off x="6888251" y="6162661"/>
              <a:ext cx="669682" cy="315371"/>
              <a:chOff x="811985" y="3296192"/>
              <a:chExt cx="1330582" cy="626605"/>
            </a:xfrm>
          </p:grpSpPr>
          <p:sp>
            <p:nvSpPr>
              <p:cNvPr id="35871" name="Google Shape;35871;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2" name="Google Shape;35872;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3" name="Google Shape;35873;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4" name="Google Shape;35874;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5" name="Google Shape;35875;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6" name="Google Shape;35876;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7" name="Google Shape;35877;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8" name="Google Shape;35878;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79" name="Google Shape;35879;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0" name="Google Shape;35880;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1" name="Google Shape;35881;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82" name="Google Shape;35882;p277"/>
            <p:cNvGrpSpPr/>
            <p:nvPr/>
          </p:nvGrpSpPr>
          <p:grpSpPr>
            <a:xfrm>
              <a:off x="7303045" y="6162661"/>
              <a:ext cx="669682" cy="315371"/>
              <a:chOff x="811985" y="3296192"/>
              <a:chExt cx="1330582" cy="626605"/>
            </a:xfrm>
          </p:grpSpPr>
          <p:sp>
            <p:nvSpPr>
              <p:cNvPr id="35883" name="Google Shape;35883;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4" name="Google Shape;35884;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5" name="Google Shape;35885;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6" name="Google Shape;35886;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7" name="Google Shape;35887;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8" name="Google Shape;35888;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89" name="Google Shape;35889;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0" name="Google Shape;35890;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1" name="Google Shape;35891;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2" name="Google Shape;35892;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3" name="Google Shape;35893;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894" name="Google Shape;35894;p277"/>
            <p:cNvGrpSpPr/>
            <p:nvPr/>
          </p:nvGrpSpPr>
          <p:grpSpPr>
            <a:xfrm>
              <a:off x="7303045" y="5847265"/>
              <a:ext cx="669682" cy="315371"/>
              <a:chOff x="811985" y="3296192"/>
              <a:chExt cx="1330582" cy="626605"/>
            </a:xfrm>
          </p:grpSpPr>
          <p:sp>
            <p:nvSpPr>
              <p:cNvPr id="35895" name="Google Shape;35895;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6" name="Google Shape;35896;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7" name="Google Shape;35897;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8" name="Google Shape;35898;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99" name="Google Shape;35899;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0" name="Google Shape;35900;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1" name="Google Shape;35901;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2" name="Google Shape;35902;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3" name="Google Shape;35903;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4" name="Google Shape;35904;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5" name="Google Shape;35905;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06" name="Google Shape;35906;p277"/>
            <p:cNvGrpSpPr/>
            <p:nvPr/>
          </p:nvGrpSpPr>
          <p:grpSpPr>
            <a:xfrm>
              <a:off x="7720955" y="6162661"/>
              <a:ext cx="669682" cy="315371"/>
              <a:chOff x="811985" y="3296192"/>
              <a:chExt cx="1330582" cy="626605"/>
            </a:xfrm>
          </p:grpSpPr>
          <p:sp>
            <p:nvSpPr>
              <p:cNvPr id="35907" name="Google Shape;35907;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8" name="Google Shape;35908;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09" name="Google Shape;35909;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0" name="Google Shape;35910;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1" name="Google Shape;35911;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2" name="Google Shape;35912;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3" name="Google Shape;35913;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4" name="Google Shape;35914;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5" name="Google Shape;35915;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6" name="Google Shape;35916;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17" name="Google Shape;35917;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18" name="Google Shape;35918;p277"/>
            <p:cNvGrpSpPr/>
            <p:nvPr/>
          </p:nvGrpSpPr>
          <p:grpSpPr>
            <a:xfrm>
              <a:off x="7720955" y="5847265"/>
              <a:ext cx="669682" cy="315371"/>
              <a:chOff x="811985" y="3296192"/>
              <a:chExt cx="1330582" cy="626605"/>
            </a:xfrm>
          </p:grpSpPr>
          <p:sp>
            <p:nvSpPr>
              <p:cNvPr id="35919" name="Google Shape;35919;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0" name="Google Shape;35920;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1" name="Google Shape;35921;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2" name="Google Shape;35922;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3" name="Google Shape;35923;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4" name="Google Shape;35924;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5" name="Google Shape;35925;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6" name="Google Shape;35926;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7" name="Google Shape;35927;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8" name="Google Shape;35928;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29" name="Google Shape;35929;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30" name="Google Shape;35930;p277"/>
            <p:cNvGrpSpPr/>
            <p:nvPr/>
          </p:nvGrpSpPr>
          <p:grpSpPr>
            <a:xfrm>
              <a:off x="8390684" y="6162661"/>
              <a:ext cx="669682" cy="315371"/>
              <a:chOff x="811985" y="3296192"/>
              <a:chExt cx="1330582" cy="626605"/>
            </a:xfrm>
          </p:grpSpPr>
          <p:sp>
            <p:nvSpPr>
              <p:cNvPr id="35931" name="Google Shape;35931;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2" name="Google Shape;35932;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3" name="Google Shape;35933;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4" name="Google Shape;35934;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5" name="Google Shape;35935;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6" name="Google Shape;35936;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7" name="Google Shape;35937;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8" name="Google Shape;35938;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39" name="Google Shape;35939;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0" name="Google Shape;35940;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1" name="Google Shape;35941;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42" name="Google Shape;35942;p277"/>
            <p:cNvGrpSpPr/>
            <p:nvPr/>
          </p:nvGrpSpPr>
          <p:grpSpPr>
            <a:xfrm>
              <a:off x="8805479" y="6162661"/>
              <a:ext cx="669682" cy="315371"/>
              <a:chOff x="811985" y="3296192"/>
              <a:chExt cx="1330582" cy="626605"/>
            </a:xfrm>
          </p:grpSpPr>
          <p:sp>
            <p:nvSpPr>
              <p:cNvPr id="35943" name="Google Shape;35943;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4" name="Google Shape;35944;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5" name="Google Shape;35945;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6" name="Google Shape;35946;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7" name="Google Shape;35947;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8" name="Google Shape;35948;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49" name="Google Shape;35949;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0" name="Google Shape;35950;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1" name="Google Shape;35951;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2" name="Google Shape;35952;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3" name="Google Shape;35953;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54" name="Google Shape;35954;p277"/>
            <p:cNvGrpSpPr/>
            <p:nvPr/>
          </p:nvGrpSpPr>
          <p:grpSpPr>
            <a:xfrm>
              <a:off x="8390684" y="5847265"/>
              <a:ext cx="669682" cy="315371"/>
              <a:chOff x="811985" y="3296192"/>
              <a:chExt cx="1330582" cy="626605"/>
            </a:xfrm>
          </p:grpSpPr>
          <p:sp>
            <p:nvSpPr>
              <p:cNvPr id="35955" name="Google Shape;35955;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6" name="Google Shape;35956;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7" name="Google Shape;35957;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8" name="Google Shape;35958;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59" name="Google Shape;35959;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0" name="Google Shape;35960;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1" name="Google Shape;35961;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2" name="Google Shape;35962;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3" name="Google Shape;35963;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4" name="Google Shape;35964;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5" name="Google Shape;35965;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66" name="Google Shape;35966;p277"/>
            <p:cNvGrpSpPr/>
            <p:nvPr/>
          </p:nvGrpSpPr>
          <p:grpSpPr>
            <a:xfrm>
              <a:off x="8805479" y="5847265"/>
              <a:ext cx="669682" cy="315371"/>
              <a:chOff x="811985" y="3296192"/>
              <a:chExt cx="1330582" cy="626605"/>
            </a:xfrm>
          </p:grpSpPr>
          <p:sp>
            <p:nvSpPr>
              <p:cNvPr id="35967" name="Google Shape;35967;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8" name="Google Shape;35968;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69" name="Google Shape;35969;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0" name="Google Shape;35970;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1" name="Google Shape;35971;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2" name="Google Shape;35972;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3" name="Google Shape;35973;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4" name="Google Shape;35974;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5" name="Google Shape;35975;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6" name="Google Shape;35976;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77" name="Google Shape;35977;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78" name="Google Shape;35978;p277"/>
            <p:cNvGrpSpPr/>
            <p:nvPr/>
          </p:nvGrpSpPr>
          <p:grpSpPr>
            <a:xfrm>
              <a:off x="8390684" y="5531870"/>
              <a:ext cx="669682" cy="315371"/>
              <a:chOff x="811985" y="3296192"/>
              <a:chExt cx="1330582" cy="626605"/>
            </a:xfrm>
          </p:grpSpPr>
          <p:sp>
            <p:nvSpPr>
              <p:cNvPr id="35979" name="Google Shape;35979;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0" name="Google Shape;35980;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1" name="Google Shape;35981;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2" name="Google Shape;35982;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3" name="Google Shape;35983;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4" name="Google Shape;35984;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5" name="Google Shape;35985;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6" name="Google Shape;35986;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7" name="Google Shape;35987;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8" name="Google Shape;35988;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89" name="Google Shape;35989;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5990" name="Google Shape;35990;p277"/>
            <p:cNvGrpSpPr/>
            <p:nvPr/>
          </p:nvGrpSpPr>
          <p:grpSpPr>
            <a:xfrm>
              <a:off x="8805479" y="5531870"/>
              <a:ext cx="669682" cy="315371"/>
              <a:chOff x="811985" y="3296192"/>
              <a:chExt cx="1330582" cy="626605"/>
            </a:xfrm>
          </p:grpSpPr>
          <p:sp>
            <p:nvSpPr>
              <p:cNvPr id="35991" name="Google Shape;35991;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2" name="Google Shape;35992;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3" name="Google Shape;35993;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4" name="Google Shape;35994;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5" name="Google Shape;35995;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6" name="Google Shape;35996;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7" name="Google Shape;35997;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8" name="Google Shape;35998;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99" name="Google Shape;35999;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0" name="Google Shape;36000;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1" name="Google Shape;36001;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002" name="Google Shape;36002;p277"/>
          <p:cNvGrpSpPr/>
          <p:nvPr/>
        </p:nvGrpSpPr>
        <p:grpSpPr>
          <a:xfrm flipH="1">
            <a:off x="1678275" y="4509915"/>
            <a:ext cx="990775" cy="604497"/>
            <a:chOff x="1170428" y="5511318"/>
            <a:chExt cx="3696921" cy="2255586"/>
          </a:xfrm>
        </p:grpSpPr>
        <p:sp>
          <p:nvSpPr>
            <p:cNvPr id="36003" name="Google Shape;36003;p277"/>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4" name="Google Shape;36004;p277"/>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5" name="Google Shape;36005;p277"/>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6" name="Google Shape;36006;p277"/>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7" name="Google Shape;36007;p277"/>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8" name="Google Shape;36008;p277"/>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09" name="Google Shape;36009;p277"/>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0" name="Google Shape;36010;p277"/>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1" name="Google Shape;36011;p277"/>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2" name="Google Shape;36012;p277"/>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3" name="Google Shape;36013;p277"/>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4" name="Google Shape;36014;p277"/>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5" name="Google Shape;36015;p277"/>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6" name="Google Shape;36016;p277"/>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7" name="Google Shape;36017;p277"/>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8" name="Google Shape;36018;p27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19" name="Google Shape;36019;p27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0" name="Google Shape;36020;p277"/>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1" name="Google Shape;36021;p277"/>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2" name="Google Shape;36022;p277"/>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3" name="Google Shape;36023;p277"/>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4" name="Google Shape;36024;p277"/>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5" name="Google Shape;36025;p277"/>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6" name="Google Shape;36026;p277"/>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7" name="Google Shape;36027;p277"/>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8" name="Google Shape;36028;p277"/>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9" name="Google Shape;36029;p277"/>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0" name="Google Shape;36030;p277"/>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1" name="Google Shape;36031;p27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2" name="Google Shape;36032;p27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3" name="Google Shape;36033;p277"/>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4" name="Google Shape;36034;p277"/>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5" name="Google Shape;36035;p277"/>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6" name="Google Shape;36036;p277"/>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7" name="Google Shape;36037;p277"/>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8" name="Google Shape;36038;p277"/>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9" name="Google Shape;36039;p277"/>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0" name="Google Shape;36040;p277"/>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1" name="Google Shape;36041;p277"/>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2" name="Google Shape;36042;p277"/>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3" name="Google Shape;36043;p277"/>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4" name="Google Shape;36044;p277"/>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5" name="Google Shape;36045;p277"/>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6" name="Google Shape;36046;p277"/>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7" name="Google Shape;36047;p277"/>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048" name="Google Shape;36048;p277"/>
          <p:cNvGrpSpPr/>
          <p:nvPr/>
        </p:nvGrpSpPr>
        <p:grpSpPr>
          <a:xfrm>
            <a:off x="-533735" y="3332806"/>
            <a:ext cx="990936" cy="615630"/>
            <a:chOff x="7066048" y="5880595"/>
            <a:chExt cx="1977916" cy="1228802"/>
          </a:xfrm>
        </p:grpSpPr>
        <p:sp>
          <p:nvSpPr>
            <p:cNvPr id="36049" name="Google Shape;36049;p277"/>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0" name="Google Shape;36050;p277"/>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1" name="Google Shape;36051;p277"/>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2" name="Google Shape;36052;p277"/>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3" name="Google Shape;36053;p277"/>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4" name="Google Shape;36054;p277"/>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5" name="Google Shape;36055;p277"/>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6" name="Google Shape;36056;p277"/>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7" name="Google Shape;36057;p277"/>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8" name="Google Shape;36058;p277"/>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9" name="Google Shape;36059;p277"/>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0" name="Google Shape;36060;p277"/>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1" name="Google Shape;36061;p277"/>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062" name="Google Shape;36062;p277"/>
            <p:cNvGrpSpPr/>
            <p:nvPr/>
          </p:nvGrpSpPr>
          <p:grpSpPr>
            <a:xfrm>
              <a:off x="8345142" y="6766420"/>
              <a:ext cx="698822" cy="329093"/>
              <a:chOff x="811985" y="3296192"/>
              <a:chExt cx="1330582" cy="626605"/>
            </a:xfrm>
          </p:grpSpPr>
          <p:sp>
            <p:nvSpPr>
              <p:cNvPr id="36063" name="Google Shape;36063;p27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4" name="Google Shape;36064;p27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5" name="Google Shape;36065;p27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6" name="Google Shape;36066;p27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7" name="Google Shape;36067;p27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8" name="Google Shape;36068;p27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69" name="Google Shape;36069;p27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0" name="Google Shape;36070;p27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1" name="Google Shape;36071;p27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2" name="Google Shape;36072;p27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3" name="Google Shape;36073;p27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6074" name="Google Shape;36074;p27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075" name="Google Shape;36075;p277"/>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076" name="Google Shape;36076;p277"/>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077" name="Google Shape;36077;p277"/>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078" name="Google Shape;36078;p277"/>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079" name="Google Shape;36079;p277"/>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080" name="Google Shape;36080;p277"/>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36081" name="Google Shape;36081;p277"/>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082" name="Google Shape;36082;p277"/>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083" name="Google Shape;36083;p277"/>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084" name="Google Shape;36084;p277"/>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085" name="Google Shape;36085;p277"/>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086" name="Google Shape;36086;p277"/>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36087"/>
        <p:cNvGrpSpPr/>
        <p:nvPr/>
      </p:nvGrpSpPr>
      <p:grpSpPr>
        <a:xfrm>
          <a:off x="0" y="0"/>
          <a:ext cx="0" cy="0"/>
          <a:chOff x="0" y="0"/>
          <a:chExt cx="0" cy="0"/>
        </a:xfrm>
      </p:grpSpPr>
      <p:sp>
        <p:nvSpPr>
          <p:cNvPr id="36088" name="Google Shape;36088;p278"/>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089" name="Google Shape;36089;p278"/>
          <p:cNvGrpSpPr/>
          <p:nvPr/>
        </p:nvGrpSpPr>
        <p:grpSpPr>
          <a:xfrm>
            <a:off x="51" y="4147391"/>
            <a:ext cx="9144051" cy="1409448"/>
            <a:chOff x="1648300" y="2319100"/>
            <a:chExt cx="1480075" cy="228125"/>
          </a:xfrm>
        </p:grpSpPr>
        <p:sp>
          <p:nvSpPr>
            <p:cNvPr id="36090" name="Google Shape;36090;p27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1" name="Google Shape;36091;p27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2" name="Google Shape;36092;p27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3" name="Google Shape;36093;p27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4" name="Google Shape;36094;p27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95" name="Google Shape;36095;p278"/>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6" name="Google Shape;36096;p278"/>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7" name="Google Shape;36097;p278"/>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8" name="Google Shape;36098;p278"/>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9" name="Google Shape;36099;p278"/>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0" name="Google Shape;36100;p278"/>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1" name="Google Shape;36101;p278"/>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2" name="Google Shape;36102;p278"/>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3" name="Google Shape;36103;p278"/>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104" name="Google Shape;36104;p278"/>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36105"/>
        <p:cNvGrpSpPr/>
        <p:nvPr/>
      </p:nvGrpSpPr>
      <p:grpSpPr>
        <a:xfrm>
          <a:off x="0" y="0"/>
          <a:ext cx="0" cy="0"/>
          <a:chOff x="0" y="0"/>
          <a:chExt cx="0" cy="0"/>
        </a:xfrm>
      </p:grpSpPr>
      <p:sp>
        <p:nvSpPr>
          <p:cNvPr id="36106" name="Google Shape;36106;p279"/>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7" name="Google Shape;36107;p279"/>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8" name="Google Shape;36108;p27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109" name="Google Shape;36109;p279"/>
          <p:cNvGrpSpPr/>
          <p:nvPr/>
        </p:nvGrpSpPr>
        <p:grpSpPr>
          <a:xfrm>
            <a:off x="76" y="4603991"/>
            <a:ext cx="9144051" cy="1409448"/>
            <a:chOff x="1648300" y="2319100"/>
            <a:chExt cx="1480075" cy="228125"/>
          </a:xfrm>
        </p:grpSpPr>
        <p:sp>
          <p:nvSpPr>
            <p:cNvPr id="36110" name="Google Shape;36110;p27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1" name="Google Shape;36111;p27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2" name="Google Shape;36112;p27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3" name="Google Shape;36113;p27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4" name="Google Shape;36114;p27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15" name="Google Shape;36115;p279"/>
          <p:cNvGrpSpPr/>
          <p:nvPr/>
        </p:nvGrpSpPr>
        <p:grpSpPr>
          <a:xfrm>
            <a:off x="622848" y="4570601"/>
            <a:ext cx="1223755" cy="447698"/>
            <a:chOff x="5331602" y="3459769"/>
            <a:chExt cx="2948097" cy="1078271"/>
          </a:xfrm>
        </p:grpSpPr>
        <p:grpSp>
          <p:nvGrpSpPr>
            <p:cNvPr id="36116" name="Google Shape;36116;p279"/>
            <p:cNvGrpSpPr/>
            <p:nvPr/>
          </p:nvGrpSpPr>
          <p:grpSpPr>
            <a:xfrm>
              <a:off x="5331602" y="4178619"/>
              <a:ext cx="763222" cy="359421"/>
              <a:chOff x="811985" y="3296192"/>
              <a:chExt cx="1330582" cy="626605"/>
            </a:xfrm>
          </p:grpSpPr>
          <p:sp>
            <p:nvSpPr>
              <p:cNvPr id="36117" name="Google Shape;36117;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8" name="Google Shape;36118;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9" name="Google Shape;36119;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0" name="Google Shape;36120;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1" name="Google Shape;36121;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2" name="Google Shape;36122;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3" name="Google Shape;36123;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4" name="Google Shape;36124;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5" name="Google Shape;36125;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6" name="Google Shape;36126;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7" name="Google Shape;36127;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28" name="Google Shape;36128;p279"/>
            <p:cNvGrpSpPr/>
            <p:nvPr/>
          </p:nvGrpSpPr>
          <p:grpSpPr>
            <a:xfrm>
              <a:off x="5804302" y="4178619"/>
              <a:ext cx="763222" cy="359421"/>
              <a:chOff x="811985" y="3296192"/>
              <a:chExt cx="1330582" cy="626605"/>
            </a:xfrm>
          </p:grpSpPr>
          <p:sp>
            <p:nvSpPr>
              <p:cNvPr id="36129" name="Google Shape;36129;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0" name="Google Shape;36130;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1" name="Google Shape;36131;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2" name="Google Shape;36132;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3" name="Google Shape;36133;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4" name="Google Shape;36134;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5" name="Google Shape;36135;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6" name="Google Shape;36136;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7" name="Google Shape;36137;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8" name="Google Shape;36138;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9" name="Google Shape;36139;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40" name="Google Shape;36140;p279"/>
            <p:cNvGrpSpPr/>
            <p:nvPr/>
          </p:nvGrpSpPr>
          <p:grpSpPr>
            <a:xfrm>
              <a:off x="5331602" y="3819194"/>
              <a:ext cx="763222" cy="359421"/>
              <a:chOff x="811985" y="3296192"/>
              <a:chExt cx="1330582" cy="626605"/>
            </a:xfrm>
          </p:grpSpPr>
          <p:sp>
            <p:nvSpPr>
              <p:cNvPr id="36141" name="Google Shape;36141;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2" name="Google Shape;36142;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3" name="Google Shape;36143;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4" name="Google Shape;36144;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5" name="Google Shape;36145;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6" name="Google Shape;36146;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7" name="Google Shape;36147;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8" name="Google Shape;36148;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49" name="Google Shape;36149;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0" name="Google Shape;36150;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1" name="Google Shape;36151;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52" name="Google Shape;36152;p279"/>
            <p:cNvGrpSpPr/>
            <p:nvPr/>
          </p:nvGrpSpPr>
          <p:grpSpPr>
            <a:xfrm>
              <a:off x="5804302" y="3819194"/>
              <a:ext cx="763222" cy="359421"/>
              <a:chOff x="811985" y="3296192"/>
              <a:chExt cx="1330582" cy="626605"/>
            </a:xfrm>
          </p:grpSpPr>
          <p:sp>
            <p:nvSpPr>
              <p:cNvPr id="36153" name="Google Shape;36153;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4" name="Google Shape;36154;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5" name="Google Shape;36155;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6" name="Google Shape;36156;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7" name="Google Shape;36157;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8" name="Google Shape;36158;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59" name="Google Shape;36159;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0" name="Google Shape;36160;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1" name="Google Shape;36161;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2" name="Google Shape;36162;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3" name="Google Shape;36163;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64" name="Google Shape;36164;p279"/>
            <p:cNvGrpSpPr/>
            <p:nvPr/>
          </p:nvGrpSpPr>
          <p:grpSpPr>
            <a:xfrm>
              <a:off x="6280552" y="4178619"/>
              <a:ext cx="763222" cy="359421"/>
              <a:chOff x="811985" y="3296192"/>
              <a:chExt cx="1330582" cy="626605"/>
            </a:xfrm>
          </p:grpSpPr>
          <p:sp>
            <p:nvSpPr>
              <p:cNvPr id="36165" name="Google Shape;36165;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6" name="Google Shape;36166;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7" name="Google Shape;36167;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8" name="Google Shape;36168;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69" name="Google Shape;36169;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0" name="Google Shape;36170;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1" name="Google Shape;36171;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2" name="Google Shape;36172;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3" name="Google Shape;36173;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4" name="Google Shape;36174;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5" name="Google Shape;36175;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76" name="Google Shape;36176;p279"/>
            <p:cNvGrpSpPr/>
            <p:nvPr/>
          </p:nvGrpSpPr>
          <p:grpSpPr>
            <a:xfrm>
              <a:off x="6280552" y="3819194"/>
              <a:ext cx="763222" cy="359421"/>
              <a:chOff x="811985" y="3296192"/>
              <a:chExt cx="1330582" cy="626605"/>
            </a:xfrm>
          </p:grpSpPr>
          <p:sp>
            <p:nvSpPr>
              <p:cNvPr id="36177" name="Google Shape;36177;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8" name="Google Shape;36178;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79" name="Google Shape;36179;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0" name="Google Shape;36180;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1" name="Google Shape;36181;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2" name="Google Shape;36182;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3" name="Google Shape;36183;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4" name="Google Shape;36184;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5" name="Google Shape;36185;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6" name="Google Shape;36186;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87" name="Google Shape;36187;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188" name="Google Shape;36188;p279"/>
            <p:cNvGrpSpPr/>
            <p:nvPr/>
          </p:nvGrpSpPr>
          <p:grpSpPr>
            <a:xfrm>
              <a:off x="7043777" y="4178619"/>
              <a:ext cx="763222" cy="359421"/>
              <a:chOff x="811985" y="3296192"/>
              <a:chExt cx="1330582" cy="626605"/>
            </a:xfrm>
          </p:grpSpPr>
          <p:sp>
            <p:nvSpPr>
              <p:cNvPr id="36189" name="Google Shape;36189;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0" name="Google Shape;36190;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1" name="Google Shape;36191;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2" name="Google Shape;36192;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3" name="Google Shape;36193;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4" name="Google Shape;36194;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5" name="Google Shape;36195;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6" name="Google Shape;36196;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7" name="Google Shape;36197;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8" name="Google Shape;36198;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99" name="Google Shape;36199;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00" name="Google Shape;36200;p279"/>
            <p:cNvGrpSpPr/>
            <p:nvPr/>
          </p:nvGrpSpPr>
          <p:grpSpPr>
            <a:xfrm>
              <a:off x="7516477" y="4178619"/>
              <a:ext cx="763222" cy="359421"/>
              <a:chOff x="811985" y="3296192"/>
              <a:chExt cx="1330582" cy="626605"/>
            </a:xfrm>
          </p:grpSpPr>
          <p:sp>
            <p:nvSpPr>
              <p:cNvPr id="36201" name="Google Shape;36201;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2" name="Google Shape;36202;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3" name="Google Shape;36203;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4" name="Google Shape;36204;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5" name="Google Shape;36205;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6" name="Google Shape;36206;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7" name="Google Shape;36207;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8" name="Google Shape;36208;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09" name="Google Shape;36209;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0" name="Google Shape;36210;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1" name="Google Shape;36211;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12" name="Google Shape;36212;p279"/>
            <p:cNvGrpSpPr/>
            <p:nvPr/>
          </p:nvGrpSpPr>
          <p:grpSpPr>
            <a:xfrm>
              <a:off x="7043777" y="3819194"/>
              <a:ext cx="763222" cy="359421"/>
              <a:chOff x="811985" y="3296192"/>
              <a:chExt cx="1330582" cy="626605"/>
            </a:xfrm>
          </p:grpSpPr>
          <p:sp>
            <p:nvSpPr>
              <p:cNvPr id="36213" name="Google Shape;36213;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4" name="Google Shape;36214;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5" name="Google Shape;36215;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6" name="Google Shape;36216;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7" name="Google Shape;36217;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8" name="Google Shape;36218;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9" name="Google Shape;36219;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0" name="Google Shape;36220;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1" name="Google Shape;36221;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2" name="Google Shape;36222;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3" name="Google Shape;36223;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24" name="Google Shape;36224;p279"/>
            <p:cNvGrpSpPr/>
            <p:nvPr/>
          </p:nvGrpSpPr>
          <p:grpSpPr>
            <a:xfrm>
              <a:off x="7516477" y="3819194"/>
              <a:ext cx="763222" cy="359421"/>
              <a:chOff x="811985" y="3296192"/>
              <a:chExt cx="1330582" cy="626605"/>
            </a:xfrm>
          </p:grpSpPr>
          <p:sp>
            <p:nvSpPr>
              <p:cNvPr id="36225" name="Google Shape;36225;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6" name="Google Shape;36226;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7" name="Google Shape;36227;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8" name="Google Shape;36228;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9" name="Google Shape;36229;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0" name="Google Shape;36230;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1" name="Google Shape;36231;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2" name="Google Shape;36232;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3" name="Google Shape;36233;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4" name="Google Shape;36234;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5" name="Google Shape;36235;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36" name="Google Shape;36236;p279"/>
            <p:cNvGrpSpPr/>
            <p:nvPr/>
          </p:nvGrpSpPr>
          <p:grpSpPr>
            <a:xfrm>
              <a:off x="6280552" y="3459769"/>
              <a:ext cx="763222" cy="359421"/>
              <a:chOff x="811985" y="3296192"/>
              <a:chExt cx="1330582" cy="626605"/>
            </a:xfrm>
          </p:grpSpPr>
          <p:sp>
            <p:nvSpPr>
              <p:cNvPr id="36237" name="Google Shape;36237;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8" name="Google Shape;36238;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39" name="Google Shape;36239;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0" name="Google Shape;36240;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1" name="Google Shape;36241;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2" name="Google Shape;36242;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3" name="Google Shape;36243;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4" name="Google Shape;36244;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5" name="Google Shape;36245;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6" name="Google Shape;36246;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47" name="Google Shape;36247;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48" name="Google Shape;36248;p279"/>
            <p:cNvGrpSpPr/>
            <p:nvPr/>
          </p:nvGrpSpPr>
          <p:grpSpPr>
            <a:xfrm>
              <a:off x="7043777" y="3459769"/>
              <a:ext cx="763222" cy="359421"/>
              <a:chOff x="811985" y="3296192"/>
              <a:chExt cx="1330582" cy="626605"/>
            </a:xfrm>
          </p:grpSpPr>
          <p:sp>
            <p:nvSpPr>
              <p:cNvPr id="36249" name="Google Shape;36249;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0" name="Google Shape;36250;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1" name="Google Shape;36251;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2" name="Google Shape;36252;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3" name="Google Shape;36253;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4" name="Google Shape;36254;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5" name="Google Shape;36255;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6" name="Google Shape;36256;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7" name="Google Shape;36257;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8" name="Google Shape;36258;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9" name="Google Shape;36259;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60" name="Google Shape;36260;p279"/>
            <p:cNvGrpSpPr/>
            <p:nvPr/>
          </p:nvGrpSpPr>
          <p:grpSpPr>
            <a:xfrm>
              <a:off x="7516477" y="3459769"/>
              <a:ext cx="763222" cy="359421"/>
              <a:chOff x="811985" y="3296192"/>
              <a:chExt cx="1330582" cy="626605"/>
            </a:xfrm>
          </p:grpSpPr>
          <p:sp>
            <p:nvSpPr>
              <p:cNvPr id="36261" name="Google Shape;36261;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2" name="Google Shape;36262;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3" name="Google Shape;36263;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4" name="Google Shape;36264;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5" name="Google Shape;36265;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6" name="Google Shape;36266;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7" name="Google Shape;36267;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8" name="Google Shape;36268;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9" name="Google Shape;36269;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0" name="Google Shape;36270;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1" name="Google Shape;36271;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272" name="Google Shape;36272;p279"/>
          <p:cNvGrpSpPr/>
          <p:nvPr/>
        </p:nvGrpSpPr>
        <p:grpSpPr>
          <a:xfrm>
            <a:off x="191340" y="4697848"/>
            <a:ext cx="2226832" cy="445663"/>
            <a:chOff x="3844788" y="3789525"/>
            <a:chExt cx="3388878" cy="678124"/>
          </a:xfrm>
        </p:grpSpPr>
        <p:sp>
          <p:nvSpPr>
            <p:cNvPr id="36273" name="Google Shape;36273;p27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4" name="Google Shape;36274;p27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5" name="Google Shape;36275;p27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6" name="Google Shape;36276;p27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7" name="Google Shape;36277;p27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78" name="Google Shape;36278;p279"/>
          <p:cNvGrpSpPr/>
          <p:nvPr/>
        </p:nvGrpSpPr>
        <p:grpSpPr>
          <a:xfrm>
            <a:off x="6784663" y="4604091"/>
            <a:ext cx="1803066" cy="360856"/>
            <a:chOff x="6105603" y="6561295"/>
            <a:chExt cx="2226832" cy="445667"/>
          </a:xfrm>
        </p:grpSpPr>
        <p:grpSp>
          <p:nvGrpSpPr>
            <p:cNvPr id="36279" name="Google Shape;36279;p279"/>
            <p:cNvGrpSpPr/>
            <p:nvPr/>
          </p:nvGrpSpPr>
          <p:grpSpPr>
            <a:xfrm flipH="1">
              <a:off x="6607147" y="6561295"/>
              <a:ext cx="1223753" cy="298491"/>
              <a:chOff x="6607147" y="6458520"/>
              <a:chExt cx="1223753" cy="298491"/>
            </a:xfrm>
          </p:grpSpPr>
          <p:grpSp>
            <p:nvGrpSpPr>
              <p:cNvPr id="36280" name="Google Shape;36280;p279"/>
              <p:cNvGrpSpPr/>
              <p:nvPr/>
            </p:nvGrpSpPr>
            <p:grpSpPr>
              <a:xfrm>
                <a:off x="6607147" y="6607753"/>
                <a:ext cx="316812" cy="149257"/>
                <a:chOff x="811985" y="3296192"/>
                <a:chExt cx="1330582" cy="626605"/>
              </a:xfrm>
            </p:grpSpPr>
            <p:sp>
              <p:nvSpPr>
                <p:cNvPr id="36281" name="Google Shape;36281;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2" name="Google Shape;36282;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3" name="Google Shape;36283;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4" name="Google Shape;36284;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5" name="Google Shape;36285;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6" name="Google Shape;36286;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7" name="Google Shape;36287;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8" name="Google Shape;36288;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9" name="Google Shape;36289;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0" name="Google Shape;36290;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1" name="Google Shape;36291;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292" name="Google Shape;36292;p279"/>
              <p:cNvGrpSpPr/>
              <p:nvPr/>
            </p:nvGrpSpPr>
            <p:grpSpPr>
              <a:xfrm>
                <a:off x="6803364" y="6607753"/>
                <a:ext cx="316812" cy="149257"/>
                <a:chOff x="811985" y="3296192"/>
                <a:chExt cx="1330582" cy="626605"/>
              </a:xfrm>
            </p:grpSpPr>
            <p:sp>
              <p:nvSpPr>
                <p:cNvPr id="36293" name="Google Shape;36293;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4" name="Google Shape;36294;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5" name="Google Shape;36295;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6" name="Google Shape;36296;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7" name="Google Shape;36297;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8" name="Google Shape;36298;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9" name="Google Shape;36299;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0" name="Google Shape;36300;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1" name="Google Shape;36301;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2" name="Google Shape;36302;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3" name="Google Shape;36303;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04" name="Google Shape;36304;p279"/>
              <p:cNvGrpSpPr/>
              <p:nvPr/>
            </p:nvGrpSpPr>
            <p:grpSpPr>
              <a:xfrm>
                <a:off x="7001056" y="6607753"/>
                <a:ext cx="316812" cy="149257"/>
                <a:chOff x="811985" y="3296192"/>
                <a:chExt cx="1330582" cy="626605"/>
              </a:xfrm>
            </p:grpSpPr>
            <p:sp>
              <p:nvSpPr>
                <p:cNvPr id="36305" name="Google Shape;36305;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6" name="Google Shape;36306;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7" name="Google Shape;36307;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8" name="Google Shape;36308;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9" name="Google Shape;36309;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0" name="Google Shape;36310;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1" name="Google Shape;36311;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2" name="Google Shape;36312;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3" name="Google Shape;36313;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4" name="Google Shape;36314;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5" name="Google Shape;36315;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16" name="Google Shape;36316;p279"/>
              <p:cNvGrpSpPr/>
              <p:nvPr/>
            </p:nvGrpSpPr>
            <p:grpSpPr>
              <a:xfrm>
                <a:off x="7001056" y="6458520"/>
                <a:ext cx="316812" cy="149257"/>
                <a:chOff x="811985" y="3296192"/>
                <a:chExt cx="1330582" cy="626605"/>
              </a:xfrm>
            </p:grpSpPr>
            <p:sp>
              <p:nvSpPr>
                <p:cNvPr id="36317" name="Google Shape;36317;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8" name="Google Shape;36318;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9" name="Google Shape;36319;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0" name="Google Shape;36320;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1" name="Google Shape;36321;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2" name="Google Shape;36322;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3" name="Google Shape;36323;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4" name="Google Shape;36324;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5" name="Google Shape;36325;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6" name="Google Shape;36326;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7" name="Google Shape;36327;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28" name="Google Shape;36328;p279"/>
              <p:cNvGrpSpPr/>
              <p:nvPr/>
            </p:nvGrpSpPr>
            <p:grpSpPr>
              <a:xfrm>
                <a:off x="7317870" y="6607753"/>
                <a:ext cx="316812" cy="149257"/>
                <a:chOff x="811985" y="3296192"/>
                <a:chExt cx="1330582" cy="626605"/>
              </a:xfrm>
            </p:grpSpPr>
            <p:sp>
              <p:nvSpPr>
                <p:cNvPr id="36329" name="Google Shape;36329;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0" name="Google Shape;36330;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1" name="Google Shape;36331;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2" name="Google Shape;36332;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3" name="Google Shape;36333;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4" name="Google Shape;36334;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5" name="Google Shape;36335;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6" name="Google Shape;36336;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7" name="Google Shape;36337;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8" name="Google Shape;36338;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9" name="Google Shape;36339;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40" name="Google Shape;36340;p279"/>
              <p:cNvGrpSpPr/>
              <p:nvPr/>
            </p:nvGrpSpPr>
            <p:grpSpPr>
              <a:xfrm>
                <a:off x="7514088" y="6607753"/>
                <a:ext cx="316812" cy="149257"/>
                <a:chOff x="811985" y="3296192"/>
                <a:chExt cx="1330582" cy="626605"/>
              </a:xfrm>
            </p:grpSpPr>
            <p:sp>
              <p:nvSpPr>
                <p:cNvPr id="36341" name="Google Shape;36341;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2" name="Google Shape;36342;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3" name="Google Shape;36343;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4" name="Google Shape;36344;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5" name="Google Shape;36345;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6" name="Google Shape;36346;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7" name="Google Shape;36347;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8" name="Google Shape;36348;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9" name="Google Shape;36349;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0" name="Google Shape;36350;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1" name="Google Shape;36351;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52" name="Google Shape;36352;p279"/>
              <p:cNvGrpSpPr/>
              <p:nvPr/>
            </p:nvGrpSpPr>
            <p:grpSpPr>
              <a:xfrm>
                <a:off x="7317870" y="6458520"/>
                <a:ext cx="316812" cy="149257"/>
                <a:chOff x="811985" y="3296192"/>
                <a:chExt cx="1330582" cy="626605"/>
              </a:xfrm>
            </p:grpSpPr>
            <p:sp>
              <p:nvSpPr>
                <p:cNvPr id="36353" name="Google Shape;36353;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4" name="Google Shape;36354;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5" name="Google Shape;36355;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6" name="Google Shape;36356;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7" name="Google Shape;36357;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8" name="Google Shape;36358;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9" name="Google Shape;36359;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0" name="Google Shape;36360;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1" name="Google Shape;36361;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2" name="Google Shape;36362;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3" name="Google Shape;36363;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364" name="Google Shape;36364;p279"/>
              <p:cNvGrpSpPr/>
              <p:nvPr/>
            </p:nvGrpSpPr>
            <p:grpSpPr>
              <a:xfrm>
                <a:off x="7514088" y="6458520"/>
                <a:ext cx="316812" cy="149257"/>
                <a:chOff x="811985" y="3296192"/>
                <a:chExt cx="1330582" cy="626605"/>
              </a:xfrm>
            </p:grpSpPr>
            <p:sp>
              <p:nvSpPr>
                <p:cNvPr id="36365" name="Google Shape;36365;p27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6" name="Google Shape;36366;p27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7" name="Google Shape;36367;p27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8" name="Google Shape;36368;p27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9" name="Google Shape;36369;p27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0" name="Google Shape;36370;p27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1" name="Google Shape;36371;p27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2" name="Google Shape;36372;p27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3" name="Google Shape;36373;p27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4" name="Google Shape;36374;p27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5" name="Google Shape;36375;p27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376" name="Google Shape;36376;p279"/>
            <p:cNvGrpSpPr/>
            <p:nvPr/>
          </p:nvGrpSpPr>
          <p:grpSpPr>
            <a:xfrm flipH="1">
              <a:off x="6105603" y="6561298"/>
              <a:ext cx="2226832" cy="445663"/>
              <a:chOff x="3844788" y="3789525"/>
              <a:chExt cx="3388878" cy="678124"/>
            </a:xfrm>
          </p:grpSpPr>
          <p:sp>
            <p:nvSpPr>
              <p:cNvPr id="36377" name="Google Shape;36377;p27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8" name="Google Shape;36378;p27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9" name="Google Shape;36379;p27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0" name="Google Shape;36380;p27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1" name="Google Shape;36381;p27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6382" name="Google Shape;36382;p279"/>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3" name="Google Shape;36383;p279"/>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4" name="Google Shape;36384;p279"/>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5" name="Google Shape;36385;p279"/>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6" name="Google Shape;36386;p279"/>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7" name="Google Shape;36387;p279"/>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8" name="Google Shape;36388;p279"/>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9" name="Google Shape;36389;p279"/>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0" name="Google Shape;36390;p27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36391"/>
        <p:cNvGrpSpPr/>
        <p:nvPr/>
      </p:nvGrpSpPr>
      <p:grpSpPr>
        <a:xfrm>
          <a:off x="0" y="0"/>
          <a:ext cx="0" cy="0"/>
          <a:chOff x="0" y="0"/>
          <a:chExt cx="0" cy="0"/>
        </a:xfrm>
      </p:grpSpPr>
      <p:sp>
        <p:nvSpPr>
          <p:cNvPr id="36392" name="Google Shape;36392;p28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393" name="Google Shape;36393;p280"/>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4" name="Google Shape;36394;p280"/>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5" name="Google Shape;36395;p280"/>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6" name="Google Shape;36396;p280"/>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7" name="Google Shape;36397;p280"/>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8" name="Google Shape;36398;p280"/>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9" name="Google Shape;36399;p280"/>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0" name="Google Shape;36400;p280"/>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1" name="Google Shape;36401;p280"/>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2" name="Google Shape;36402;p280"/>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3" name="Google Shape;36403;p280"/>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36404"/>
        <p:cNvGrpSpPr/>
        <p:nvPr/>
      </p:nvGrpSpPr>
      <p:grpSpPr>
        <a:xfrm>
          <a:off x="0" y="0"/>
          <a:ext cx="0" cy="0"/>
          <a:chOff x="0" y="0"/>
          <a:chExt cx="0" cy="0"/>
        </a:xfrm>
      </p:grpSpPr>
      <p:sp>
        <p:nvSpPr>
          <p:cNvPr id="36405" name="Google Shape;36405;p281"/>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6" name="Google Shape;36406;p281"/>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7" name="Google Shape;36407;p281"/>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408" name="Google Shape;36408;p281"/>
          <p:cNvGrpSpPr/>
          <p:nvPr/>
        </p:nvGrpSpPr>
        <p:grpSpPr>
          <a:xfrm flipH="1">
            <a:off x="-53169" y="4905516"/>
            <a:ext cx="9144051" cy="1409448"/>
            <a:chOff x="1648300" y="2319100"/>
            <a:chExt cx="1480075" cy="228125"/>
          </a:xfrm>
        </p:grpSpPr>
        <p:sp>
          <p:nvSpPr>
            <p:cNvPr id="36409" name="Google Shape;36409;p28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0" name="Google Shape;36410;p28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1" name="Google Shape;36411;p28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2" name="Google Shape;36412;p28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3" name="Google Shape;36413;p28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14" name="Google Shape;36414;p281"/>
          <p:cNvGrpSpPr/>
          <p:nvPr/>
        </p:nvGrpSpPr>
        <p:grpSpPr>
          <a:xfrm flipH="1">
            <a:off x="-193881" y="4230293"/>
            <a:ext cx="2003821" cy="732901"/>
            <a:chOff x="5331602" y="3459769"/>
            <a:chExt cx="2948097" cy="1078271"/>
          </a:xfrm>
        </p:grpSpPr>
        <p:grpSp>
          <p:nvGrpSpPr>
            <p:cNvPr id="36415" name="Google Shape;36415;p281"/>
            <p:cNvGrpSpPr/>
            <p:nvPr/>
          </p:nvGrpSpPr>
          <p:grpSpPr>
            <a:xfrm>
              <a:off x="5331602" y="4178619"/>
              <a:ext cx="763222" cy="359421"/>
              <a:chOff x="811985" y="3296192"/>
              <a:chExt cx="1330582" cy="626605"/>
            </a:xfrm>
          </p:grpSpPr>
          <p:sp>
            <p:nvSpPr>
              <p:cNvPr id="36416" name="Google Shape;36416;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7" name="Google Shape;36417;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8" name="Google Shape;36418;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9" name="Google Shape;36419;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0" name="Google Shape;36420;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1" name="Google Shape;36421;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2" name="Google Shape;36422;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3" name="Google Shape;36423;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4" name="Google Shape;36424;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5" name="Google Shape;36425;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6" name="Google Shape;36426;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27" name="Google Shape;36427;p281"/>
            <p:cNvGrpSpPr/>
            <p:nvPr/>
          </p:nvGrpSpPr>
          <p:grpSpPr>
            <a:xfrm>
              <a:off x="5804302" y="4178619"/>
              <a:ext cx="763222" cy="359421"/>
              <a:chOff x="811985" y="3296192"/>
              <a:chExt cx="1330582" cy="626605"/>
            </a:xfrm>
          </p:grpSpPr>
          <p:sp>
            <p:nvSpPr>
              <p:cNvPr id="36428" name="Google Shape;36428;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9" name="Google Shape;36429;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0" name="Google Shape;36430;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1" name="Google Shape;36431;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2" name="Google Shape;36432;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3" name="Google Shape;36433;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4" name="Google Shape;36434;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5" name="Google Shape;36435;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6" name="Google Shape;36436;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7" name="Google Shape;36437;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8" name="Google Shape;36438;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39" name="Google Shape;36439;p281"/>
            <p:cNvGrpSpPr/>
            <p:nvPr/>
          </p:nvGrpSpPr>
          <p:grpSpPr>
            <a:xfrm>
              <a:off x="5331602" y="3819194"/>
              <a:ext cx="763222" cy="359421"/>
              <a:chOff x="811985" y="3296192"/>
              <a:chExt cx="1330582" cy="626605"/>
            </a:xfrm>
          </p:grpSpPr>
          <p:sp>
            <p:nvSpPr>
              <p:cNvPr id="36440" name="Google Shape;36440;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1" name="Google Shape;36441;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2" name="Google Shape;36442;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3" name="Google Shape;36443;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4" name="Google Shape;36444;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5" name="Google Shape;36445;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6" name="Google Shape;36446;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7" name="Google Shape;36447;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8" name="Google Shape;36448;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9" name="Google Shape;36449;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0" name="Google Shape;36450;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51" name="Google Shape;36451;p281"/>
            <p:cNvGrpSpPr/>
            <p:nvPr/>
          </p:nvGrpSpPr>
          <p:grpSpPr>
            <a:xfrm>
              <a:off x="5804302" y="3819194"/>
              <a:ext cx="763222" cy="359421"/>
              <a:chOff x="811985" y="3296192"/>
              <a:chExt cx="1330582" cy="626605"/>
            </a:xfrm>
          </p:grpSpPr>
          <p:sp>
            <p:nvSpPr>
              <p:cNvPr id="36452" name="Google Shape;36452;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3" name="Google Shape;36453;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4" name="Google Shape;36454;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5" name="Google Shape;36455;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6" name="Google Shape;36456;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7" name="Google Shape;36457;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8" name="Google Shape;36458;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9" name="Google Shape;36459;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0" name="Google Shape;36460;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1" name="Google Shape;36461;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2" name="Google Shape;36462;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63" name="Google Shape;36463;p281"/>
            <p:cNvGrpSpPr/>
            <p:nvPr/>
          </p:nvGrpSpPr>
          <p:grpSpPr>
            <a:xfrm>
              <a:off x="6280552" y="4178619"/>
              <a:ext cx="763222" cy="359421"/>
              <a:chOff x="811985" y="3296192"/>
              <a:chExt cx="1330582" cy="626605"/>
            </a:xfrm>
          </p:grpSpPr>
          <p:sp>
            <p:nvSpPr>
              <p:cNvPr id="36464" name="Google Shape;36464;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5" name="Google Shape;36465;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6" name="Google Shape;36466;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7" name="Google Shape;36467;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8" name="Google Shape;36468;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9" name="Google Shape;36469;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0" name="Google Shape;36470;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1" name="Google Shape;36471;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2" name="Google Shape;36472;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3" name="Google Shape;36473;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4" name="Google Shape;36474;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75" name="Google Shape;36475;p281"/>
            <p:cNvGrpSpPr/>
            <p:nvPr/>
          </p:nvGrpSpPr>
          <p:grpSpPr>
            <a:xfrm>
              <a:off x="6280552" y="3819194"/>
              <a:ext cx="763222" cy="359421"/>
              <a:chOff x="811985" y="3296192"/>
              <a:chExt cx="1330582" cy="626605"/>
            </a:xfrm>
          </p:grpSpPr>
          <p:sp>
            <p:nvSpPr>
              <p:cNvPr id="36476" name="Google Shape;36476;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7" name="Google Shape;36477;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8" name="Google Shape;36478;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9" name="Google Shape;36479;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0" name="Google Shape;36480;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1" name="Google Shape;36481;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2" name="Google Shape;36482;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3" name="Google Shape;36483;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4" name="Google Shape;36484;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5" name="Google Shape;36485;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6" name="Google Shape;36486;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87" name="Google Shape;36487;p281"/>
            <p:cNvGrpSpPr/>
            <p:nvPr/>
          </p:nvGrpSpPr>
          <p:grpSpPr>
            <a:xfrm>
              <a:off x="7043777" y="4178619"/>
              <a:ext cx="763222" cy="359421"/>
              <a:chOff x="811985" y="3296192"/>
              <a:chExt cx="1330582" cy="626605"/>
            </a:xfrm>
          </p:grpSpPr>
          <p:sp>
            <p:nvSpPr>
              <p:cNvPr id="36488" name="Google Shape;36488;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9" name="Google Shape;36489;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0" name="Google Shape;36490;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1" name="Google Shape;36491;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2" name="Google Shape;36492;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3" name="Google Shape;36493;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4" name="Google Shape;36494;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5" name="Google Shape;36495;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6" name="Google Shape;36496;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7" name="Google Shape;36497;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8" name="Google Shape;36498;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99" name="Google Shape;36499;p281"/>
            <p:cNvGrpSpPr/>
            <p:nvPr/>
          </p:nvGrpSpPr>
          <p:grpSpPr>
            <a:xfrm>
              <a:off x="7516477" y="4178619"/>
              <a:ext cx="763222" cy="359421"/>
              <a:chOff x="811985" y="3296192"/>
              <a:chExt cx="1330582" cy="626605"/>
            </a:xfrm>
          </p:grpSpPr>
          <p:sp>
            <p:nvSpPr>
              <p:cNvPr id="36500" name="Google Shape;36500;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1" name="Google Shape;36501;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2" name="Google Shape;36502;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3" name="Google Shape;36503;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4" name="Google Shape;36504;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5" name="Google Shape;36505;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6" name="Google Shape;36506;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7" name="Google Shape;36507;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8" name="Google Shape;36508;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9" name="Google Shape;36509;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0" name="Google Shape;36510;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11" name="Google Shape;36511;p281"/>
            <p:cNvGrpSpPr/>
            <p:nvPr/>
          </p:nvGrpSpPr>
          <p:grpSpPr>
            <a:xfrm>
              <a:off x="7043777" y="3819194"/>
              <a:ext cx="763222" cy="359421"/>
              <a:chOff x="811985" y="3296192"/>
              <a:chExt cx="1330582" cy="626605"/>
            </a:xfrm>
          </p:grpSpPr>
          <p:sp>
            <p:nvSpPr>
              <p:cNvPr id="36512" name="Google Shape;36512;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3" name="Google Shape;36513;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4" name="Google Shape;36514;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5" name="Google Shape;36515;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6" name="Google Shape;36516;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7" name="Google Shape;36517;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8" name="Google Shape;36518;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9" name="Google Shape;36519;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0" name="Google Shape;36520;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1" name="Google Shape;36521;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2" name="Google Shape;36522;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23" name="Google Shape;36523;p281"/>
            <p:cNvGrpSpPr/>
            <p:nvPr/>
          </p:nvGrpSpPr>
          <p:grpSpPr>
            <a:xfrm>
              <a:off x="7516477" y="3819194"/>
              <a:ext cx="763222" cy="359421"/>
              <a:chOff x="811985" y="3296192"/>
              <a:chExt cx="1330582" cy="626605"/>
            </a:xfrm>
          </p:grpSpPr>
          <p:sp>
            <p:nvSpPr>
              <p:cNvPr id="36524" name="Google Shape;36524;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5" name="Google Shape;36525;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6" name="Google Shape;36526;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7" name="Google Shape;36527;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8" name="Google Shape;36528;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9" name="Google Shape;36529;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0" name="Google Shape;36530;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1" name="Google Shape;36531;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2" name="Google Shape;36532;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3" name="Google Shape;36533;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4" name="Google Shape;36534;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5" name="Google Shape;36535;p281"/>
            <p:cNvGrpSpPr/>
            <p:nvPr/>
          </p:nvGrpSpPr>
          <p:grpSpPr>
            <a:xfrm>
              <a:off x="6280552" y="3459769"/>
              <a:ext cx="763222" cy="359421"/>
              <a:chOff x="811985" y="3296192"/>
              <a:chExt cx="1330582" cy="626605"/>
            </a:xfrm>
          </p:grpSpPr>
          <p:sp>
            <p:nvSpPr>
              <p:cNvPr id="36536" name="Google Shape;36536;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7" name="Google Shape;36537;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8" name="Google Shape;36538;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9" name="Google Shape;36539;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0" name="Google Shape;36540;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1" name="Google Shape;36541;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2" name="Google Shape;36542;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3" name="Google Shape;36543;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4" name="Google Shape;36544;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5" name="Google Shape;36545;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6" name="Google Shape;36546;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47" name="Google Shape;36547;p281"/>
            <p:cNvGrpSpPr/>
            <p:nvPr/>
          </p:nvGrpSpPr>
          <p:grpSpPr>
            <a:xfrm>
              <a:off x="7043777" y="3459769"/>
              <a:ext cx="763222" cy="359421"/>
              <a:chOff x="811985" y="3296192"/>
              <a:chExt cx="1330582" cy="626605"/>
            </a:xfrm>
          </p:grpSpPr>
          <p:sp>
            <p:nvSpPr>
              <p:cNvPr id="36548" name="Google Shape;36548;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9" name="Google Shape;36549;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0" name="Google Shape;36550;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1" name="Google Shape;36551;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2" name="Google Shape;36552;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3" name="Google Shape;36553;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4" name="Google Shape;36554;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5" name="Google Shape;36555;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6" name="Google Shape;36556;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7" name="Google Shape;36557;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8" name="Google Shape;36558;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59" name="Google Shape;36559;p281"/>
            <p:cNvGrpSpPr/>
            <p:nvPr/>
          </p:nvGrpSpPr>
          <p:grpSpPr>
            <a:xfrm>
              <a:off x="7516477" y="3459769"/>
              <a:ext cx="763222" cy="359421"/>
              <a:chOff x="811985" y="3296192"/>
              <a:chExt cx="1330582" cy="626605"/>
            </a:xfrm>
          </p:grpSpPr>
          <p:sp>
            <p:nvSpPr>
              <p:cNvPr id="36560" name="Google Shape;36560;p28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1" name="Google Shape;36561;p28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2" name="Google Shape;36562;p28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3" name="Google Shape;36563;p28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4" name="Google Shape;36564;p28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5" name="Google Shape;36565;p28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6" name="Google Shape;36566;p28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7" name="Google Shape;36567;p28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8" name="Google Shape;36568;p28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9" name="Google Shape;36569;p28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0" name="Google Shape;36570;p28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571" name="Google Shape;36571;p281"/>
          <p:cNvGrpSpPr/>
          <p:nvPr/>
        </p:nvGrpSpPr>
        <p:grpSpPr>
          <a:xfrm flipH="1">
            <a:off x="-1130727" y="4438671"/>
            <a:ext cx="3646772" cy="729662"/>
            <a:chOff x="3844788" y="3789525"/>
            <a:chExt cx="3388878" cy="678124"/>
          </a:xfrm>
        </p:grpSpPr>
        <p:sp>
          <p:nvSpPr>
            <p:cNvPr id="36572" name="Google Shape;36572;p281"/>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3" name="Google Shape;36573;p281"/>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4" name="Google Shape;36574;p281"/>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5" name="Google Shape;36575;p281"/>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6" name="Google Shape;36576;p281"/>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77" name="Google Shape;36577;p281"/>
          <p:cNvGrpSpPr/>
          <p:nvPr/>
        </p:nvGrpSpPr>
        <p:grpSpPr>
          <a:xfrm flipH="1">
            <a:off x="6660987" y="3681936"/>
            <a:ext cx="2783549" cy="1591677"/>
            <a:chOff x="-2150675" y="3642792"/>
            <a:chExt cx="2044472" cy="1169062"/>
          </a:xfrm>
        </p:grpSpPr>
        <p:sp>
          <p:nvSpPr>
            <p:cNvPr id="36578" name="Google Shape;36578;p281"/>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9" name="Google Shape;36579;p281"/>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0" name="Google Shape;36580;p281"/>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1" name="Google Shape;36581;p281"/>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2" name="Google Shape;36582;p281"/>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3" name="Google Shape;36583;p281"/>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4" name="Google Shape;36584;p281"/>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5" name="Google Shape;36585;p281"/>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6" name="Google Shape;36586;p281"/>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7" name="Google Shape;36587;p281"/>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8" name="Google Shape;36588;p281"/>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9" name="Google Shape;36589;p281"/>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0" name="Google Shape;36590;p281"/>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1" name="Google Shape;36591;p281"/>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2" name="Google Shape;36592;p281"/>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3" name="Google Shape;36593;p281"/>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4" name="Google Shape;36594;p281"/>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5" name="Google Shape;36595;p281"/>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6" name="Google Shape;36596;p281"/>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7" name="Google Shape;36597;p281"/>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8" name="Google Shape;36598;p281"/>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9" name="Google Shape;36599;p281"/>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0" name="Google Shape;36600;p281"/>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1" name="Google Shape;36601;p281"/>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2" name="Google Shape;36602;p281"/>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3" name="Google Shape;36603;p281"/>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4" name="Google Shape;36604;p28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5" name="Google Shape;36605;p28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6" name="Google Shape;36606;p28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7" name="Google Shape;36607;p28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8" name="Google Shape;36608;p28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9" name="Google Shape;36609;p281"/>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0" name="Google Shape;36610;p28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1" name="Google Shape;36611;p281"/>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2" name="Google Shape;36612;p281"/>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3" name="Google Shape;36613;p281"/>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4" name="Google Shape;36614;p281"/>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5" name="Google Shape;36615;p281"/>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6" name="Google Shape;36616;p281"/>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7" name="Google Shape;36617;p281"/>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8" name="Google Shape;36618;p281"/>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9" name="Google Shape;36619;p281"/>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0" name="Google Shape;36620;p281"/>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1" name="Google Shape;36621;p281"/>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2" name="Google Shape;36622;p281"/>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3" name="Google Shape;36623;p281"/>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4" name="Google Shape;36624;p281"/>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5" name="Google Shape;36625;p281"/>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6" name="Google Shape;36626;p281"/>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7" name="Google Shape;36627;p281"/>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8" name="Google Shape;36628;p281"/>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9" name="Google Shape;36629;p281"/>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0" name="Google Shape;36630;p281"/>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1" name="Google Shape;36631;p281"/>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2" name="Google Shape;36632;p281"/>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3" name="Google Shape;36633;p281"/>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4" name="Google Shape;36634;p281"/>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5" name="Google Shape;36635;p281"/>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6" name="Google Shape;36636;p281"/>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7" name="Google Shape;36637;p281"/>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8" name="Google Shape;36638;p281"/>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9" name="Google Shape;36639;p281"/>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0" name="Google Shape;36640;p281"/>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1" name="Google Shape;36641;p281"/>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2" name="Google Shape;36642;p281"/>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3" name="Google Shape;36643;p281"/>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4" name="Google Shape;36644;p281"/>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5" name="Google Shape;36645;p281"/>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6" name="Google Shape;36646;p281"/>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7" name="Google Shape;36647;p281"/>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8" name="Google Shape;36648;p281"/>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9" name="Google Shape;36649;p281"/>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0" name="Google Shape;36650;p281"/>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1" name="Google Shape;36651;p281"/>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2" name="Google Shape;36652;p281"/>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3" name="Google Shape;36653;p281"/>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4" name="Google Shape;36654;p281"/>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5" name="Google Shape;36655;p281"/>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6" name="Google Shape;36656;p281"/>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7" name="Google Shape;36657;p281"/>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8" name="Google Shape;36658;p281"/>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9" name="Google Shape;36659;p281"/>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0" name="Google Shape;36660;p281"/>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1" name="Google Shape;36661;p281"/>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2" name="Google Shape;36662;p281"/>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3" name="Google Shape;36663;p281"/>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4" name="Google Shape;36664;p281"/>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5" name="Google Shape;36665;p281"/>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6" name="Google Shape;36666;p281"/>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7" name="Google Shape;36667;p281"/>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8" name="Google Shape;36668;p281"/>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9" name="Google Shape;36669;p281"/>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0" name="Google Shape;36670;p281"/>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1" name="Google Shape;36671;p281"/>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2" name="Google Shape;36672;p281"/>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3" name="Google Shape;36673;p281"/>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4" name="Google Shape;36674;p281"/>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5" name="Google Shape;36675;p281"/>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6" name="Google Shape;36676;p281"/>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7" name="Google Shape;36677;p281"/>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8" name="Google Shape;36678;p281"/>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9" name="Google Shape;36679;p281"/>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0" name="Google Shape;36680;p281"/>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1" name="Google Shape;36681;p281"/>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2" name="Google Shape;36682;p281"/>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3" name="Google Shape;36683;p281"/>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4" name="Google Shape;36684;p281"/>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5" name="Google Shape;36685;p281"/>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6" name="Google Shape;36686;p281"/>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7" name="Google Shape;36687;p281"/>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8" name="Google Shape;36688;p281"/>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9" name="Google Shape;36689;p281"/>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0" name="Google Shape;36690;p281"/>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1" name="Google Shape;36691;p281"/>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2" name="Google Shape;36692;p281"/>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3" name="Google Shape;36693;p281"/>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4" name="Google Shape;36694;p281"/>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5" name="Google Shape;36695;p281"/>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6" name="Google Shape;36696;p281"/>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7" name="Google Shape;36697;p281"/>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8" name="Google Shape;36698;p281"/>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9" name="Google Shape;36699;p281"/>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0" name="Google Shape;36700;p281"/>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1" name="Google Shape;36701;p281"/>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2" name="Google Shape;36702;p281"/>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3" name="Google Shape;36703;p281"/>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4" name="Google Shape;36704;p281"/>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5" name="Google Shape;36705;p281"/>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6" name="Google Shape;36706;p281"/>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7" name="Google Shape;36707;p281"/>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8" name="Google Shape;36708;p281"/>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9" name="Google Shape;36709;p281"/>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0" name="Google Shape;36710;p281"/>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1" name="Google Shape;36711;p281"/>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2" name="Google Shape;36712;p281"/>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3" name="Google Shape;36713;p281"/>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4" name="Google Shape;36714;p281"/>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5" name="Google Shape;36715;p281"/>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6" name="Google Shape;36716;p281"/>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7" name="Google Shape;36717;p281"/>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8" name="Google Shape;36718;p281"/>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9" name="Google Shape;36719;p281"/>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0" name="Google Shape;36720;p281"/>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1" name="Google Shape;36721;p281"/>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2" name="Google Shape;36722;p281"/>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3" name="Google Shape;36723;p281"/>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4" name="Google Shape;36724;p281"/>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5" name="Google Shape;36725;p281"/>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6" name="Google Shape;36726;p281"/>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7" name="Google Shape;36727;p281"/>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8" name="Google Shape;36728;p281"/>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9" name="Google Shape;36729;p281"/>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0" name="Google Shape;36730;p281"/>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1" name="Google Shape;36731;p281"/>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2" name="Google Shape;36732;p281"/>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3" name="Google Shape;36733;p281"/>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4" name="Google Shape;36734;p281"/>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5" name="Google Shape;36735;p281"/>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6" name="Google Shape;36736;p281"/>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7" name="Google Shape;36737;p281"/>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8" name="Google Shape;36738;p281"/>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9" name="Google Shape;36739;p281"/>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0" name="Google Shape;36740;p281"/>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1" name="Google Shape;36741;p281"/>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2" name="Google Shape;36742;p281"/>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3" name="Google Shape;36743;p281"/>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4" name="Google Shape;36744;p281"/>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5" name="Google Shape;36745;p281"/>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6" name="Google Shape;36746;p281"/>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7" name="Google Shape;36747;p281"/>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8" name="Google Shape;36748;p281"/>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9" name="Google Shape;36749;p281"/>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0" name="Google Shape;36750;p281"/>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1" name="Google Shape;36751;p281"/>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2" name="Google Shape;36752;p281"/>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3" name="Google Shape;36753;p281"/>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4" name="Google Shape;36754;p281"/>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5" name="Google Shape;36755;p281"/>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6" name="Google Shape;36756;p281"/>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7" name="Google Shape;36757;p281"/>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8" name="Google Shape;36758;p281"/>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9" name="Google Shape;36759;p281"/>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0" name="Google Shape;36760;p281"/>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1" name="Google Shape;36761;p281"/>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2" name="Google Shape;36762;p281"/>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3" name="Google Shape;36763;p281"/>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4" name="Google Shape;36764;p281"/>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5" name="Google Shape;36765;p281"/>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6" name="Google Shape;36766;p281"/>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7" name="Google Shape;36767;p281"/>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8" name="Google Shape;36768;p281"/>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9" name="Google Shape;36769;p281"/>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0" name="Google Shape;36770;p281"/>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771" name="Google Shape;36771;p281"/>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2" name="Google Shape;36772;p281"/>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3" name="Google Shape;36773;p281"/>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4" name="Google Shape;36774;p281"/>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5" name="Google Shape;36775;p281"/>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6" name="Google Shape;36776;p281"/>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7" name="Google Shape;36777;p281"/>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8" name="Google Shape;36778;p28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779" name="Google Shape;36779;p281"/>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3598"/>
        <p:cNvGrpSpPr/>
        <p:nvPr/>
      </p:nvGrpSpPr>
      <p:grpSpPr>
        <a:xfrm>
          <a:off x="0" y="0"/>
          <a:ext cx="0" cy="0"/>
          <a:chOff x="0" y="0"/>
          <a:chExt cx="0" cy="0"/>
        </a:xfrm>
      </p:grpSpPr>
      <p:sp>
        <p:nvSpPr>
          <p:cNvPr id="3599" name="Google Shape;3599;p29"/>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00" name="Google Shape;3600;p29"/>
          <p:cNvGrpSpPr/>
          <p:nvPr/>
        </p:nvGrpSpPr>
        <p:grpSpPr>
          <a:xfrm>
            <a:off x="-28488" y="4636933"/>
            <a:ext cx="9201182" cy="1418253"/>
            <a:chOff x="1648300" y="2319100"/>
            <a:chExt cx="1480075" cy="228125"/>
          </a:xfrm>
        </p:grpSpPr>
        <p:sp>
          <p:nvSpPr>
            <p:cNvPr id="3601" name="Google Shape;3601;p2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2" name="Google Shape;3602;p2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3" name="Google Shape;3603;p2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4" name="Google Shape;3604;p2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5" name="Google Shape;3605;p2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06" name="Google Shape;3606;p29"/>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7" name="Google Shape;3607;p29"/>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8" name="Google Shape;3608;p29"/>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9" name="Google Shape;3609;p29"/>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0" name="Google Shape;3610;p29"/>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1" name="Google Shape;3611;p29"/>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2" name="Google Shape;3612;p29"/>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3" name="Google Shape;3613;p2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14" name="Google Shape;3614;p29"/>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615" name="Google Shape;3615;p29"/>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3616" name="Google Shape;3616;p29"/>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17" name="Google Shape;3617;p29"/>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36780"/>
        <p:cNvGrpSpPr/>
        <p:nvPr/>
      </p:nvGrpSpPr>
      <p:grpSpPr>
        <a:xfrm>
          <a:off x="0" y="0"/>
          <a:ext cx="0" cy="0"/>
          <a:chOff x="0" y="0"/>
          <a:chExt cx="0" cy="0"/>
        </a:xfrm>
      </p:grpSpPr>
      <p:sp>
        <p:nvSpPr>
          <p:cNvPr id="36781" name="Google Shape;36781;p28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782" name="Google Shape;36782;p282"/>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36783" name="Google Shape;36783;p282"/>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4" name="Google Shape;36784;p282"/>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5" name="Google Shape;36785;p282"/>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786" name="Google Shape;36786;p282"/>
          <p:cNvGrpSpPr/>
          <p:nvPr/>
        </p:nvGrpSpPr>
        <p:grpSpPr>
          <a:xfrm flipH="1">
            <a:off x="6046903" y="4537176"/>
            <a:ext cx="582635" cy="355480"/>
            <a:chOff x="1170428" y="5511318"/>
            <a:chExt cx="3696921" cy="2255586"/>
          </a:xfrm>
        </p:grpSpPr>
        <p:sp>
          <p:nvSpPr>
            <p:cNvPr id="36787" name="Google Shape;36787;p28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8" name="Google Shape;36788;p28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9" name="Google Shape;36789;p28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0" name="Google Shape;36790;p28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1" name="Google Shape;36791;p28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2" name="Google Shape;36792;p28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3" name="Google Shape;36793;p28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4" name="Google Shape;36794;p28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5" name="Google Shape;36795;p28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6" name="Google Shape;36796;p28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7" name="Google Shape;36797;p28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8" name="Google Shape;36798;p28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9" name="Google Shape;36799;p28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0" name="Google Shape;36800;p28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1" name="Google Shape;36801;p28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2" name="Google Shape;36802;p28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3" name="Google Shape;36803;p28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4" name="Google Shape;36804;p28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5" name="Google Shape;36805;p28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6" name="Google Shape;36806;p28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7" name="Google Shape;36807;p28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8" name="Google Shape;36808;p28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9" name="Google Shape;36809;p28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0" name="Google Shape;36810;p28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1" name="Google Shape;36811;p28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2" name="Google Shape;36812;p28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3" name="Google Shape;36813;p28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4" name="Google Shape;36814;p28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5" name="Google Shape;36815;p28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6" name="Google Shape;36816;p28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7" name="Google Shape;36817;p28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8" name="Google Shape;36818;p28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9" name="Google Shape;36819;p28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0" name="Google Shape;36820;p28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1" name="Google Shape;36821;p28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2" name="Google Shape;36822;p28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3" name="Google Shape;36823;p28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4" name="Google Shape;36824;p28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5" name="Google Shape;36825;p28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6" name="Google Shape;36826;p28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7" name="Google Shape;36827;p28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8" name="Google Shape;36828;p28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9" name="Google Shape;36829;p28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0" name="Google Shape;36830;p28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1" name="Google Shape;36831;p28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32" name="Google Shape;36832;p282"/>
          <p:cNvGrpSpPr/>
          <p:nvPr/>
        </p:nvGrpSpPr>
        <p:grpSpPr>
          <a:xfrm flipH="1">
            <a:off x="8430774" y="4517691"/>
            <a:ext cx="763214" cy="394458"/>
            <a:chOff x="4788538" y="2017249"/>
            <a:chExt cx="1752099" cy="905551"/>
          </a:xfrm>
        </p:grpSpPr>
        <p:sp>
          <p:nvSpPr>
            <p:cNvPr id="36833" name="Google Shape;36833;p28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4" name="Google Shape;36834;p28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5" name="Google Shape;36835;p28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6" name="Google Shape;36836;p28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37" name="Google Shape;36837;p282"/>
          <p:cNvGrpSpPr/>
          <p:nvPr/>
        </p:nvGrpSpPr>
        <p:grpSpPr>
          <a:xfrm flipH="1">
            <a:off x="3760424" y="4559115"/>
            <a:ext cx="1457834" cy="355469"/>
            <a:chOff x="3583002" y="6165007"/>
            <a:chExt cx="2948097" cy="718846"/>
          </a:xfrm>
        </p:grpSpPr>
        <p:grpSp>
          <p:nvGrpSpPr>
            <p:cNvPr id="36838" name="Google Shape;36838;p282"/>
            <p:cNvGrpSpPr/>
            <p:nvPr/>
          </p:nvGrpSpPr>
          <p:grpSpPr>
            <a:xfrm>
              <a:off x="3583002" y="6524432"/>
              <a:ext cx="763222" cy="359421"/>
              <a:chOff x="811985" y="3296192"/>
              <a:chExt cx="1330582" cy="626605"/>
            </a:xfrm>
          </p:grpSpPr>
          <p:sp>
            <p:nvSpPr>
              <p:cNvPr id="36839" name="Google Shape;36839;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0" name="Google Shape;36840;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1" name="Google Shape;36841;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2" name="Google Shape;36842;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3" name="Google Shape;36843;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4" name="Google Shape;36844;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5" name="Google Shape;36845;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6" name="Google Shape;36846;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7" name="Google Shape;36847;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8" name="Google Shape;36848;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9" name="Google Shape;36849;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50" name="Google Shape;36850;p282"/>
            <p:cNvGrpSpPr/>
            <p:nvPr/>
          </p:nvGrpSpPr>
          <p:grpSpPr>
            <a:xfrm>
              <a:off x="4055702" y="6524432"/>
              <a:ext cx="763222" cy="359421"/>
              <a:chOff x="811985" y="3296192"/>
              <a:chExt cx="1330582" cy="626605"/>
            </a:xfrm>
          </p:grpSpPr>
          <p:sp>
            <p:nvSpPr>
              <p:cNvPr id="36851" name="Google Shape;36851;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2" name="Google Shape;36852;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3" name="Google Shape;36853;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4" name="Google Shape;36854;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5" name="Google Shape;36855;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6" name="Google Shape;36856;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7" name="Google Shape;36857;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8" name="Google Shape;36858;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9" name="Google Shape;36859;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0" name="Google Shape;36860;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1" name="Google Shape;36861;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62" name="Google Shape;36862;p282"/>
            <p:cNvGrpSpPr/>
            <p:nvPr/>
          </p:nvGrpSpPr>
          <p:grpSpPr>
            <a:xfrm>
              <a:off x="3583002" y="6165007"/>
              <a:ext cx="763222" cy="359421"/>
              <a:chOff x="811985" y="3296192"/>
              <a:chExt cx="1330582" cy="626605"/>
            </a:xfrm>
          </p:grpSpPr>
          <p:sp>
            <p:nvSpPr>
              <p:cNvPr id="36863" name="Google Shape;36863;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4" name="Google Shape;36864;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5" name="Google Shape;36865;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6" name="Google Shape;36866;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7" name="Google Shape;36867;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8" name="Google Shape;36868;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9" name="Google Shape;36869;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0" name="Google Shape;36870;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1" name="Google Shape;36871;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2" name="Google Shape;36872;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3" name="Google Shape;36873;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74" name="Google Shape;36874;p282"/>
            <p:cNvGrpSpPr/>
            <p:nvPr/>
          </p:nvGrpSpPr>
          <p:grpSpPr>
            <a:xfrm>
              <a:off x="4055702" y="6165007"/>
              <a:ext cx="763222" cy="359421"/>
              <a:chOff x="811985" y="3296192"/>
              <a:chExt cx="1330582" cy="626605"/>
            </a:xfrm>
          </p:grpSpPr>
          <p:sp>
            <p:nvSpPr>
              <p:cNvPr id="36875" name="Google Shape;36875;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6" name="Google Shape;36876;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7" name="Google Shape;36877;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8" name="Google Shape;36878;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9" name="Google Shape;36879;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0" name="Google Shape;36880;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1" name="Google Shape;36881;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2" name="Google Shape;36882;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3" name="Google Shape;36883;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4" name="Google Shape;36884;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5" name="Google Shape;36885;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86" name="Google Shape;36886;p282"/>
            <p:cNvGrpSpPr/>
            <p:nvPr/>
          </p:nvGrpSpPr>
          <p:grpSpPr>
            <a:xfrm>
              <a:off x="4531952" y="6524432"/>
              <a:ext cx="763222" cy="359421"/>
              <a:chOff x="811985" y="3296192"/>
              <a:chExt cx="1330582" cy="626605"/>
            </a:xfrm>
          </p:grpSpPr>
          <p:sp>
            <p:nvSpPr>
              <p:cNvPr id="36887" name="Google Shape;36887;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8" name="Google Shape;36888;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9" name="Google Shape;36889;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0" name="Google Shape;36890;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1" name="Google Shape;36891;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2" name="Google Shape;36892;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3" name="Google Shape;36893;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4" name="Google Shape;36894;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5" name="Google Shape;36895;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6" name="Google Shape;36896;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7" name="Google Shape;36897;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98" name="Google Shape;36898;p282"/>
            <p:cNvGrpSpPr/>
            <p:nvPr/>
          </p:nvGrpSpPr>
          <p:grpSpPr>
            <a:xfrm>
              <a:off x="4531952" y="6165007"/>
              <a:ext cx="763222" cy="359421"/>
              <a:chOff x="811985" y="3296192"/>
              <a:chExt cx="1330582" cy="626605"/>
            </a:xfrm>
          </p:grpSpPr>
          <p:sp>
            <p:nvSpPr>
              <p:cNvPr id="36899" name="Google Shape;36899;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0" name="Google Shape;36900;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1" name="Google Shape;36901;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2" name="Google Shape;36902;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3" name="Google Shape;36903;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4" name="Google Shape;36904;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5" name="Google Shape;36905;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6" name="Google Shape;36906;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7" name="Google Shape;36907;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8" name="Google Shape;36908;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9" name="Google Shape;36909;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10" name="Google Shape;36910;p282"/>
            <p:cNvGrpSpPr/>
            <p:nvPr/>
          </p:nvGrpSpPr>
          <p:grpSpPr>
            <a:xfrm>
              <a:off x="5295177" y="6524432"/>
              <a:ext cx="763222" cy="359421"/>
              <a:chOff x="811985" y="3296192"/>
              <a:chExt cx="1330582" cy="626605"/>
            </a:xfrm>
          </p:grpSpPr>
          <p:sp>
            <p:nvSpPr>
              <p:cNvPr id="36911" name="Google Shape;36911;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2" name="Google Shape;36912;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3" name="Google Shape;36913;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4" name="Google Shape;36914;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5" name="Google Shape;36915;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6" name="Google Shape;36916;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7" name="Google Shape;36917;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8" name="Google Shape;36918;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9" name="Google Shape;36919;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0" name="Google Shape;36920;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1" name="Google Shape;36921;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22" name="Google Shape;36922;p282"/>
            <p:cNvGrpSpPr/>
            <p:nvPr/>
          </p:nvGrpSpPr>
          <p:grpSpPr>
            <a:xfrm>
              <a:off x="5767877" y="6524432"/>
              <a:ext cx="763222" cy="359421"/>
              <a:chOff x="811985" y="3296192"/>
              <a:chExt cx="1330582" cy="626605"/>
            </a:xfrm>
          </p:grpSpPr>
          <p:sp>
            <p:nvSpPr>
              <p:cNvPr id="36923" name="Google Shape;36923;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4" name="Google Shape;36924;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5" name="Google Shape;36925;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6" name="Google Shape;36926;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7" name="Google Shape;36927;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8" name="Google Shape;36928;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9" name="Google Shape;36929;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0" name="Google Shape;36930;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1" name="Google Shape;36931;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2" name="Google Shape;36932;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3" name="Google Shape;36933;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34" name="Google Shape;36934;p282"/>
            <p:cNvGrpSpPr/>
            <p:nvPr/>
          </p:nvGrpSpPr>
          <p:grpSpPr>
            <a:xfrm>
              <a:off x="5295177" y="6165007"/>
              <a:ext cx="763222" cy="359421"/>
              <a:chOff x="811985" y="3296192"/>
              <a:chExt cx="1330582" cy="626605"/>
            </a:xfrm>
          </p:grpSpPr>
          <p:sp>
            <p:nvSpPr>
              <p:cNvPr id="36935" name="Google Shape;36935;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6" name="Google Shape;36936;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7" name="Google Shape;36937;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8" name="Google Shape;36938;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9" name="Google Shape;36939;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0" name="Google Shape;36940;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1" name="Google Shape;36941;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2" name="Google Shape;36942;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3" name="Google Shape;36943;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4" name="Google Shape;36944;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5" name="Google Shape;36945;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46" name="Google Shape;36946;p282"/>
            <p:cNvGrpSpPr/>
            <p:nvPr/>
          </p:nvGrpSpPr>
          <p:grpSpPr>
            <a:xfrm>
              <a:off x="5767877" y="6165007"/>
              <a:ext cx="763222" cy="359421"/>
              <a:chOff x="811985" y="3296192"/>
              <a:chExt cx="1330582" cy="626605"/>
            </a:xfrm>
          </p:grpSpPr>
          <p:sp>
            <p:nvSpPr>
              <p:cNvPr id="36947" name="Google Shape;36947;p28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8" name="Google Shape;36948;p28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9" name="Google Shape;36949;p28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0" name="Google Shape;36950;p28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1" name="Google Shape;36951;p28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2" name="Google Shape;36952;p28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3" name="Google Shape;36953;p28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4" name="Google Shape;36954;p28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5" name="Google Shape;36955;p28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6" name="Google Shape;36956;p28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7" name="Google Shape;36957;p28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6958" name="Google Shape;36958;p282"/>
          <p:cNvGrpSpPr/>
          <p:nvPr/>
        </p:nvGrpSpPr>
        <p:grpSpPr>
          <a:xfrm flipH="1">
            <a:off x="-928416" y="4517696"/>
            <a:ext cx="2747789" cy="601531"/>
            <a:chOff x="-5289728" y="8265919"/>
            <a:chExt cx="4607292" cy="1008942"/>
          </a:xfrm>
        </p:grpSpPr>
        <p:sp>
          <p:nvSpPr>
            <p:cNvPr id="36959" name="Google Shape;36959;p282"/>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0" name="Google Shape;36960;p282"/>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1" name="Google Shape;36961;p282"/>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2" name="Google Shape;36962;p282"/>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3" name="Google Shape;36963;p28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4" name="Google Shape;36964;p282"/>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5" name="Google Shape;36965;p282"/>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6" name="Google Shape;36966;p282"/>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7" name="Google Shape;36967;p282"/>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8" name="Google Shape;36968;p282"/>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9" name="Google Shape;36969;p282"/>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0" name="Google Shape;36970;p28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6971" name="Google Shape;36971;p282"/>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2" name="Google Shape;36972;p282"/>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3" name="Google Shape;36973;p282"/>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4" name="Google Shape;36974;p282"/>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5" name="Google Shape;36975;p282"/>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6" name="Google Shape;36976;p282"/>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7" name="Google Shape;36977;p282"/>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36978"/>
        <p:cNvGrpSpPr/>
        <p:nvPr/>
      </p:nvGrpSpPr>
      <p:grpSpPr>
        <a:xfrm>
          <a:off x="0" y="0"/>
          <a:ext cx="0" cy="0"/>
          <a:chOff x="0" y="0"/>
          <a:chExt cx="0" cy="0"/>
        </a:xfrm>
      </p:grpSpPr>
      <p:sp>
        <p:nvSpPr>
          <p:cNvPr id="36979" name="Google Shape;36979;p28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980" name="Google Shape;36980;p283"/>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6981" name="Google Shape;36981;p283"/>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6982" name="Google Shape;36982;p283"/>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6983" name="Google Shape;36983;p283"/>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984" name="Google Shape;36984;p283"/>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985" name="Google Shape;36985;p283"/>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6986" name="Google Shape;36986;p28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987" name="Google Shape;36987;p283"/>
          <p:cNvGrpSpPr/>
          <p:nvPr/>
        </p:nvGrpSpPr>
        <p:grpSpPr>
          <a:xfrm>
            <a:off x="-24" y="4603991"/>
            <a:ext cx="9144051" cy="1409448"/>
            <a:chOff x="1648300" y="2319100"/>
            <a:chExt cx="1480075" cy="228125"/>
          </a:xfrm>
        </p:grpSpPr>
        <p:sp>
          <p:nvSpPr>
            <p:cNvPr id="36988" name="Google Shape;36988;p28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9" name="Google Shape;36989;p28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0" name="Google Shape;36990;p28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1" name="Google Shape;36991;p28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2" name="Google Shape;36992;p28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93" name="Google Shape;36993;p283"/>
          <p:cNvGrpSpPr/>
          <p:nvPr/>
        </p:nvGrpSpPr>
        <p:grpSpPr>
          <a:xfrm>
            <a:off x="-353677" y="3589186"/>
            <a:ext cx="2783549" cy="1591677"/>
            <a:chOff x="-2150675" y="3642792"/>
            <a:chExt cx="2044472" cy="1169062"/>
          </a:xfrm>
        </p:grpSpPr>
        <p:sp>
          <p:nvSpPr>
            <p:cNvPr id="36994" name="Google Shape;36994;p283"/>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5" name="Google Shape;36995;p283"/>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6" name="Google Shape;36996;p283"/>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7" name="Google Shape;36997;p283"/>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8" name="Google Shape;36998;p283"/>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9" name="Google Shape;36999;p283"/>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0" name="Google Shape;37000;p283"/>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1" name="Google Shape;37001;p283"/>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2" name="Google Shape;37002;p283"/>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3" name="Google Shape;37003;p283"/>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4" name="Google Shape;37004;p283"/>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5" name="Google Shape;37005;p283"/>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6" name="Google Shape;37006;p283"/>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7" name="Google Shape;37007;p283"/>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8" name="Google Shape;37008;p283"/>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9" name="Google Shape;37009;p283"/>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0" name="Google Shape;37010;p283"/>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1" name="Google Shape;37011;p283"/>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2" name="Google Shape;37012;p283"/>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3" name="Google Shape;37013;p283"/>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4" name="Google Shape;37014;p283"/>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5" name="Google Shape;37015;p283"/>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6" name="Google Shape;37016;p283"/>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7" name="Google Shape;37017;p283"/>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8" name="Google Shape;37018;p283"/>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9" name="Google Shape;37019;p283"/>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0" name="Google Shape;37020;p28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1" name="Google Shape;37021;p28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2" name="Google Shape;37022;p28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3" name="Google Shape;37023;p28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4" name="Google Shape;37024;p28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5" name="Google Shape;37025;p283"/>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6" name="Google Shape;37026;p28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7" name="Google Shape;37027;p283"/>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8" name="Google Shape;37028;p283"/>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9" name="Google Shape;37029;p283"/>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0" name="Google Shape;37030;p283"/>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1" name="Google Shape;37031;p283"/>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2" name="Google Shape;37032;p283"/>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3" name="Google Shape;37033;p283"/>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4" name="Google Shape;37034;p283"/>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5" name="Google Shape;37035;p283"/>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6" name="Google Shape;37036;p283"/>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7" name="Google Shape;37037;p283"/>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8" name="Google Shape;37038;p283"/>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9" name="Google Shape;37039;p283"/>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0" name="Google Shape;37040;p283"/>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1" name="Google Shape;37041;p283"/>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2" name="Google Shape;37042;p283"/>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3" name="Google Shape;37043;p283"/>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4" name="Google Shape;37044;p283"/>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5" name="Google Shape;37045;p283"/>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6" name="Google Shape;37046;p283"/>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7" name="Google Shape;37047;p283"/>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8" name="Google Shape;37048;p283"/>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9" name="Google Shape;37049;p283"/>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0" name="Google Shape;37050;p283"/>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1" name="Google Shape;37051;p283"/>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2" name="Google Shape;37052;p283"/>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3" name="Google Shape;37053;p283"/>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4" name="Google Shape;37054;p283"/>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5" name="Google Shape;37055;p283"/>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6" name="Google Shape;37056;p283"/>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7" name="Google Shape;37057;p283"/>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8" name="Google Shape;37058;p283"/>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9" name="Google Shape;37059;p283"/>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0" name="Google Shape;37060;p283"/>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1" name="Google Shape;37061;p283"/>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2" name="Google Shape;37062;p283"/>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3" name="Google Shape;37063;p283"/>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4" name="Google Shape;37064;p283"/>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5" name="Google Shape;37065;p283"/>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6" name="Google Shape;37066;p283"/>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7" name="Google Shape;37067;p283"/>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8" name="Google Shape;37068;p283"/>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9" name="Google Shape;37069;p283"/>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0" name="Google Shape;37070;p283"/>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1" name="Google Shape;37071;p283"/>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2" name="Google Shape;37072;p283"/>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3" name="Google Shape;37073;p283"/>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4" name="Google Shape;37074;p283"/>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5" name="Google Shape;37075;p283"/>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6" name="Google Shape;37076;p283"/>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7" name="Google Shape;37077;p283"/>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8" name="Google Shape;37078;p283"/>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9" name="Google Shape;37079;p283"/>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0" name="Google Shape;37080;p283"/>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1" name="Google Shape;37081;p283"/>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2" name="Google Shape;37082;p283"/>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3" name="Google Shape;37083;p283"/>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4" name="Google Shape;37084;p283"/>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5" name="Google Shape;37085;p283"/>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6" name="Google Shape;37086;p283"/>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7" name="Google Shape;37087;p283"/>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8" name="Google Shape;37088;p283"/>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9" name="Google Shape;37089;p283"/>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0" name="Google Shape;37090;p283"/>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1" name="Google Shape;37091;p283"/>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2" name="Google Shape;37092;p283"/>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3" name="Google Shape;37093;p283"/>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4" name="Google Shape;37094;p283"/>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5" name="Google Shape;37095;p283"/>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6" name="Google Shape;37096;p283"/>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7" name="Google Shape;37097;p283"/>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8" name="Google Shape;37098;p283"/>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9" name="Google Shape;37099;p283"/>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0" name="Google Shape;37100;p283"/>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1" name="Google Shape;37101;p283"/>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2" name="Google Shape;37102;p283"/>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3" name="Google Shape;37103;p283"/>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4" name="Google Shape;37104;p283"/>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5" name="Google Shape;37105;p283"/>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6" name="Google Shape;37106;p283"/>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7" name="Google Shape;37107;p283"/>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8" name="Google Shape;37108;p283"/>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9" name="Google Shape;37109;p283"/>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0" name="Google Shape;37110;p283"/>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1" name="Google Shape;37111;p283"/>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2" name="Google Shape;37112;p283"/>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3" name="Google Shape;37113;p283"/>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4" name="Google Shape;37114;p283"/>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5" name="Google Shape;37115;p283"/>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6" name="Google Shape;37116;p283"/>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7" name="Google Shape;37117;p283"/>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8" name="Google Shape;37118;p283"/>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9" name="Google Shape;37119;p283"/>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0" name="Google Shape;37120;p283"/>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1" name="Google Shape;37121;p283"/>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2" name="Google Shape;37122;p283"/>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3" name="Google Shape;37123;p283"/>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4" name="Google Shape;37124;p283"/>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5" name="Google Shape;37125;p283"/>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6" name="Google Shape;37126;p283"/>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7" name="Google Shape;37127;p283"/>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8" name="Google Shape;37128;p283"/>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9" name="Google Shape;37129;p283"/>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0" name="Google Shape;37130;p283"/>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1" name="Google Shape;37131;p283"/>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2" name="Google Shape;37132;p283"/>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3" name="Google Shape;37133;p283"/>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4" name="Google Shape;37134;p283"/>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5" name="Google Shape;37135;p283"/>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6" name="Google Shape;37136;p283"/>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7" name="Google Shape;37137;p283"/>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8" name="Google Shape;37138;p283"/>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9" name="Google Shape;37139;p283"/>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0" name="Google Shape;37140;p283"/>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1" name="Google Shape;37141;p283"/>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2" name="Google Shape;37142;p283"/>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3" name="Google Shape;37143;p283"/>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4" name="Google Shape;37144;p283"/>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5" name="Google Shape;37145;p283"/>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6" name="Google Shape;37146;p283"/>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7" name="Google Shape;37147;p283"/>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8" name="Google Shape;37148;p283"/>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9" name="Google Shape;37149;p283"/>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0" name="Google Shape;37150;p283"/>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1" name="Google Shape;37151;p283"/>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2" name="Google Shape;37152;p283"/>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3" name="Google Shape;37153;p283"/>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4" name="Google Shape;37154;p283"/>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5" name="Google Shape;37155;p283"/>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6" name="Google Shape;37156;p283"/>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7" name="Google Shape;37157;p283"/>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8" name="Google Shape;37158;p283"/>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9" name="Google Shape;37159;p283"/>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0" name="Google Shape;37160;p283"/>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1" name="Google Shape;37161;p283"/>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2" name="Google Shape;37162;p283"/>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3" name="Google Shape;37163;p283"/>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4" name="Google Shape;37164;p283"/>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5" name="Google Shape;37165;p283"/>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6" name="Google Shape;37166;p283"/>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7" name="Google Shape;37167;p283"/>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8" name="Google Shape;37168;p283"/>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9" name="Google Shape;37169;p283"/>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0" name="Google Shape;37170;p283"/>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1" name="Google Shape;37171;p283"/>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2" name="Google Shape;37172;p283"/>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3" name="Google Shape;37173;p283"/>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4" name="Google Shape;37174;p283"/>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5" name="Google Shape;37175;p283"/>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6" name="Google Shape;37176;p283"/>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7" name="Google Shape;37177;p283"/>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8" name="Google Shape;37178;p283"/>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9" name="Google Shape;37179;p283"/>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0" name="Google Shape;37180;p283"/>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1" name="Google Shape;37181;p283"/>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2" name="Google Shape;37182;p283"/>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3" name="Google Shape;37183;p283"/>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4" name="Google Shape;37184;p283"/>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5" name="Google Shape;37185;p283"/>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6" name="Google Shape;37186;p283"/>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187" name="Google Shape;37187;p283"/>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8" name="Google Shape;37188;p283"/>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89" name="Google Shape;37189;p283"/>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0" name="Google Shape;37190;p283"/>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1" name="Google Shape;37191;p283"/>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92" name="Google Shape;37192;p283"/>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37193"/>
        <p:cNvGrpSpPr/>
        <p:nvPr/>
      </p:nvGrpSpPr>
      <p:grpSpPr>
        <a:xfrm>
          <a:off x="0" y="0"/>
          <a:ext cx="0" cy="0"/>
          <a:chOff x="0" y="0"/>
          <a:chExt cx="0" cy="0"/>
        </a:xfrm>
      </p:grpSpPr>
      <p:sp>
        <p:nvSpPr>
          <p:cNvPr id="37194" name="Google Shape;37194;p28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7195" name="Google Shape;37195;p284"/>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196" name="Google Shape;37196;p284"/>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197" name="Google Shape;37197;p284"/>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198" name="Google Shape;37198;p284"/>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199" name="Google Shape;37199;p284"/>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200" name="Google Shape;37200;p284"/>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201" name="Google Shape;37201;p284"/>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202" name="Google Shape;37202;p284"/>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203" name="Google Shape;37203;p284"/>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4" name="Google Shape;37204;p284"/>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5" name="Google Shape;37205;p284"/>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206" name="Google Shape;37206;p284"/>
          <p:cNvGrpSpPr/>
          <p:nvPr/>
        </p:nvGrpSpPr>
        <p:grpSpPr>
          <a:xfrm>
            <a:off x="1091091" y="4639051"/>
            <a:ext cx="582635" cy="355480"/>
            <a:chOff x="1170428" y="5511318"/>
            <a:chExt cx="3696921" cy="2255586"/>
          </a:xfrm>
        </p:grpSpPr>
        <p:sp>
          <p:nvSpPr>
            <p:cNvPr id="37207" name="Google Shape;37207;p28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8" name="Google Shape;37208;p28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9" name="Google Shape;37209;p28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0" name="Google Shape;37210;p28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1" name="Google Shape;37211;p28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2" name="Google Shape;37212;p28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3" name="Google Shape;37213;p28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4" name="Google Shape;37214;p28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5" name="Google Shape;37215;p28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6" name="Google Shape;37216;p28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7" name="Google Shape;37217;p28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8" name="Google Shape;37218;p28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9" name="Google Shape;37219;p28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0" name="Google Shape;37220;p28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1" name="Google Shape;37221;p28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2" name="Google Shape;37222;p28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3" name="Google Shape;37223;p28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4" name="Google Shape;37224;p28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5" name="Google Shape;37225;p28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6" name="Google Shape;37226;p28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7" name="Google Shape;37227;p28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8" name="Google Shape;37228;p28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9" name="Google Shape;37229;p28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0" name="Google Shape;37230;p28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1" name="Google Shape;37231;p28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2" name="Google Shape;37232;p28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3" name="Google Shape;37233;p28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4" name="Google Shape;37234;p28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5" name="Google Shape;37235;p28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6" name="Google Shape;37236;p28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7" name="Google Shape;37237;p28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8" name="Google Shape;37238;p28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9" name="Google Shape;37239;p28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0" name="Google Shape;37240;p28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1" name="Google Shape;37241;p28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2" name="Google Shape;37242;p28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3" name="Google Shape;37243;p28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4" name="Google Shape;37244;p28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5" name="Google Shape;37245;p28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6" name="Google Shape;37246;p28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7" name="Google Shape;37247;p28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8" name="Google Shape;37248;p28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9" name="Google Shape;37249;p28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0" name="Google Shape;37250;p28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1" name="Google Shape;37251;p28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52" name="Google Shape;37252;p284"/>
          <p:cNvGrpSpPr/>
          <p:nvPr/>
        </p:nvGrpSpPr>
        <p:grpSpPr>
          <a:xfrm>
            <a:off x="2" y="4546179"/>
            <a:ext cx="763214" cy="394458"/>
            <a:chOff x="4788538" y="2017249"/>
            <a:chExt cx="1752099" cy="905551"/>
          </a:xfrm>
        </p:grpSpPr>
        <p:sp>
          <p:nvSpPr>
            <p:cNvPr id="37253" name="Google Shape;37253;p28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4" name="Google Shape;37254;p28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5" name="Google Shape;37255;p28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6" name="Google Shape;37256;p28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57" name="Google Shape;37257;p284"/>
          <p:cNvGrpSpPr/>
          <p:nvPr/>
        </p:nvGrpSpPr>
        <p:grpSpPr>
          <a:xfrm>
            <a:off x="3843083" y="4639052"/>
            <a:ext cx="1457834" cy="355469"/>
            <a:chOff x="3583002" y="6165007"/>
            <a:chExt cx="2948097" cy="718846"/>
          </a:xfrm>
        </p:grpSpPr>
        <p:grpSp>
          <p:nvGrpSpPr>
            <p:cNvPr id="37258" name="Google Shape;37258;p284"/>
            <p:cNvGrpSpPr/>
            <p:nvPr/>
          </p:nvGrpSpPr>
          <p:grpSpPr>
            <a:xfrm>
              <a:off x="3583002" y="6524432"/>
              <a:ext cx="763222" cy="359421"/>
              <a:chOff x="811985" y="3296192"/>
              <a:chExt cx="1330582" cy="626605"/>
            </a:xfrm>
          </p:grpSpPr>
          <p:sp>
            <p:nvSpPr>
              <p:cNvPr id="37259" name="Google Shape;37259;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0" name="Google Shape;37260;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1" name="Google Shape;37261;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2" name="Google Shape;37262;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3" name="Google Shape;37263;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4" name="Google Shape;37264;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5" name="Google Shape;37265;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6" name="Google Shape;37266;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7" name="Google Shape;37267;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8" name="Google Shape;37268;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9" name="Google Shape;37269;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70" name="Google Shape;37270;p284"/>
            <p:cNvGrpSpPr/>
            <p:nvPr/>
          </p:nvGrpSpPr>
          <p:grpSpPr>
            <a:xfrm>
              <a:off x="4055702" y="6524432"/>
              <a:ext cx="763222" cy="359421"/>
              <a:chOff x="811985" y="3296192"/>
              <a:chExt cx="1330582" cy="626605"/>
            </a:xfrm>
          </p:grpSpPr>
          <p:sp>
            <p:nvSpPr>
              <p:cNvPr id="37271" name="Google Shape;37271;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2" name="Google Shape;37272;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3" name="Google Shape;37273;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4" name="Google Shape;37274;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5" name="Google Shape;37275;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6" name="Google Shape;37276;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7" name="Google Shape;37277;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8" name="Google Shape;37278;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9" name="Google Shape;37279;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0" name="Google Shape;37280;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1" name="Google Shape;37281;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82" name="Google Shape;37282;p284"/>
            <p:cNvGrpSpPr/>
            <p:nvPr/>
          </p:nvGrpSpPr>
          <p:grpSpPr>
            <a:xfrm>
              <a:off x="3583002" y="6165007"/>
              <a:ext cx="763222" cy="359421"/>
              <a:chOff x="811985" y="3296192"/>
              <a:chExt cx="1330582" cy="626605"/>
            </a:xfrm>
          </p:grpSpPr>
          <p:sp>
            <p:nvSpPr>
              <p:cNvPr id="37283" name="Google Shape;37283;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4" name="Google Shape;37284;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5" name="Google Shape;37285;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6" name="Google Shape;37286;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7" name="Google Shape;37287;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8" name="Google Shape;37288;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9" name="Google Shape;37289;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0" name="Google Shape;37290;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1" name="Google Shape;37291;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2" name="Google Shape;37292;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3" name="Google Shape;37293;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294" name="Google Shape;37294;p284"/>
            <p:cNvGrpSpPr/>
            <p:nvPr/>
          </p:nvGrpSpPr>
          <p:grpSpPr>
            <a:xfrm>
              <a:off x="4055702" y="6165007"/>
              <a:ext cx="763222" cy="359421"/>
              <a:chOff x="811985" y="3296192"/>
              <a:chExt cx="1330582" cy="626605"/>
            </a:xfrm>
          </p:grpSpPr>
          <p:sp>
            <p:nvSpPr>
              <p:cNvPr id="37295" name="Google Shape;37295;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6" name="Google Shape;37296;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7" name="Google Shape;37297;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8" name="Google Shape;37298;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9" name="Google Shape;37299;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0" name="Google Shape;37300;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1" name="Google Shape;37301;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2" name="Google Shape;37302;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3" name="Google Shape;37303;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4" name="Google Shape;37304;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5" name="Google Shape;37305;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06" name="Google Shape;37306;p284"/>
            <p:cNvGrpSpPr/>
            <p:nvPr/>
          </p:nvGrpSpPr>
          <p:grpSpPr>
            <a:xfrm>
              <a:off x="4531952" y="6524432"/>
              <a:ext cx="763222" cy="359421"/>
              <a:chOff x="811985" y="3296192"/>
              <a:chExt cx="1330582" cy="626605"/>
            </a:xfrm>
          </p:grpSpPr>
          <p:sp>
            <p:nvSpPr>
              <p:cNvPr id="37307" name="Google Shape;37307;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8" name="Google Shape;37308;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09" name="Google Shape;37309;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0" name="Google Shape;37310;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1" name="Google Shape;37311;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2" name="Google Shape;37312;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3" name="Google Shape;37313;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4" name="Google Shape;37314;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5" name="Google Shape;37315;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6" name="Google Shape;37316;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17" name="Google Shape;37317;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18" name="Google Shape;37318;p284"/>
            <p:cNvGrpSpPr/>
            <p:nvPr/>
          </p:nvGrpSpPr>
          <p:grpSpPr>
            <a:xfrm>
              <a:off x="4531952" y="6165007"/>
              <a:ext cx="763222" cy="359421"/>
              <a:chOff x="811985" y="3296192"/>
              <a:chExt cx="1330582" cy="626605"/>
            </a:xfrm>
          </p:grpSpPr>
          <p:sp>
            <p:nvSpPr>
              <p:cNvPr id="37319" name="Google Shape;37319;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0" name="Google Shape;37320;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1" name="Google Shape;37321;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2" name="Google Shape;37322;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3" name="Google Shape;37323;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4" name="Google Shape;37324;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5" name="Google Shape;37325;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6" name="Google Shape;37326;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7" name="Google Shape;37327;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8" name="Google Shape;37328;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9" name="Google Shape;37329;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30" name="Google Shape;37330;p284"/>
            <p:cNvGrpSpPr/>
            <p:nvPr/>
          </p:nvGrpSpPr>
          <p:grpSpPr>
            <a:xfrm>
              <a:off x="5295177" y="6524432"/>
              <a:ext cx="763222" cy="359421"/>
              <a:chOff x="811985" y="3296192"/>
              <a:chExt cx="1330582" cy="626605"/>
            </a:xfrm>
          </p:grpSpPr>
          <p:sp>
            <p:nvSpPr>
              <p:cNvPr id="37331" name="Google Shape;37331;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2" name="Google Shape;37332;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3" name="Google Shape;37333;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4" name="Google Shape;37334;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5" name="Google Shape;37335;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6" name="Google Shape;37336;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7" name="Google Shape;37337;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8" name="Google Shape;37338;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9" name="Google Shape;37339;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0" name="Google Shape;37340;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1" name="Google Shape;37341;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42" name="Google Shape;37342;p284"/>
            <p:cNvGrpSpPr/>
            <p:nvPr/>
          </p:nvGrpSpPr>
          <p:grpSpPr>
            <a:xfrm>
              <a:off x="5767877" y="6524432"/>
              <a:ext cx="763222" cy="359421"/>
              <a:chOff x="811985" y="3296192"/>
              <a:chExt cx="1330582" cy="626605"/>
            </a:xfrm>
          </p:grpSpPr>
          <p:sp>
            <p:nvSpPr>
              <p:cNvPr id="37343" name="Google Shape;37343;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4" name="Google Shape;37344;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5" name="Google Shape;37345;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6" name="Google Shape;37346;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7" name="Google Shape;37347;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8" name="Google Shape;37348;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9" name="Google Shape;37349;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0" name="Google Shape;37350;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1" name="Google Shape;37351;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2" name="Google Shape;37352;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3" name="Google Shape;37353;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54" name="Google Shape;37354;p284"/>
            <p:cNvGrpSpPr/>
            <p:nvPr/>
          </p:nvGrpSpPr>
          <p:grpSpPr>
            <a:xfrm>
              <a:off x="5295177" y="6165007"/>
              <a:ext cx="763222" cy="359421"/>
              <a:chOff x="811985" y="3296192"/>
              <a:chExt cx="1330582" cy="626605"/>
            </a:xfrm>
          </p:grpSpPr>
          <p:sp>
            <p:nvSpPr>
              <p:cNvPr id="37355" name="Google Shape;37355;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6" name="Google Shape;37356;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7" name="Google Shape;37357;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8" name="Google Shape;37358;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9" name="Google Shape;37359;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0" name="Google Shape;37360;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1" name="Google Shape;37361;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2" name="Google Shape;37362;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3" name="Google Shape;37363;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4" name="Google Shape;37364;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5" name="Google Shape;37365;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66" name="Google Shape;37366;p284"/>
            <p:cNvGrpSpPr/>
            <p:nvPr/>
          </p:nvGrpSpPr>
          <p:grpSpPr>
            <a:xfrm>
              <a:off x="5767877" y="6165007"/>
              <a:ext cx="763222" cy="359421"/>
              <a:chOff x="811985" y="3296192"/>
              <a:chExt cx="1330582" cy="626605"/>
            </a:xfrm>
          </p:grpSpPr>
          <p:sp>
            <p:nvSpPr>
              <p:cNvPr id="37367" name="Google Shape;37367;p28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8" name="Google Shape;37368;p28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9" name="Google Shape;37369;p28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0" name="Google Shape;37370;p28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1" name="Google Shape;37371;p28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2" name="Google Shape;37372;p28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3" name="Google Shape;37373;p28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4" name="Google Shape;37374;p28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5" name="Google Shape;37375;p28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6" name="Google Shape;37376;p28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7" name="Google Shape;37377;p28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378" name="Google Shape;37378;p284"/>
          <p:cNvGrpSpPr/>
          <p:nvPr/>
        </p:nvGrpSpPr>
        <p:grpSpPr>
          <a:xfrm>
            <a:off x="7485518" y="4597634"/>
            <a:ext cx="2747789" cy="601531"/>
            <a:chOff x="-5289728" y="8265919"/>
            <a:chExt cx="4607292" cy="1008942"/>
          </a:xfrm>
        </p:grpSpPr>
        <p:sp>
          <p:nvSpPr>
            <p:cNvPr id="37379" name="Google Shape;37379;p28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0" name="Google Shape;37380;p28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1" name="Google Shape;37381;p28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2" name="Google Shape;37382;p28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3" name="Google Shape;37383;p28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4" name="Google Shape;37384;p28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5" name="Google Shape;37385;p28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6" name="Google Shape;37386;p28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7" name="Google Shape;37387;p28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8" name="Google Shape;37388;p28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9" name="Google Shape;37389;p28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0" name="Google Shape;37390;p28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391" name="Google Shape;37391;p284"/>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2" name="Google Shape;37392;p284"/>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3" name="Google Shape;37393;p284"/>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4" name="Google Shape;37394;p284"/>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5" name="Google Shape;37395;p284"/>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6" name="Google Shape;37396;p284"/>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7" name="Google Shape;37397;p284"/>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37398"/>
        <p:cNvGrpSpPr/>
        <p:nvPr/>
      </p:nvGrpSpPr>
      <p:grpSpPr>
        <a:xfrm>
          <a:off x="0" y="0"/>
          <a:ext cx="0" cy="0"/>
          <a:chOff x="0" y="0"/>
          <a:chExt cx="0" cy="0"/>
        </a:xfrm>
      </p:grpSpPr>
      <p:sp>
        <p:nvSpPr>
          <p:cNvPr id="37399" name="Google Shape;37399;p285"/>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0" name="Google Shape;37400;p285"/>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1" name="Google Shape;37401;p285"/>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2" name="Google Shape;37402;p285"/>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3" name="Google Shape;37403;p285"/>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4" name="Google Shape;37404;p285"/>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5" name="Google Shape;37405;p285"/>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6" name="Google Shape;37406;p285"/>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7" name="Google Shape;37407;p28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7408" name="Google Shape;37408;p285"/>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409" name="Google Shape;37409;p285"/>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410" name="Google Shape;37410;p285"/>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411" name="Google Shape;37411;p285"/>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412" name="Google Shape;37412;p285"/>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413" name="Google Shape;37413;p285"/>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414" name="Google Shape;37414;p285"/>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415" name="Google Shape;37415;p285"/>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416" name="Google Shape;37416;p285"/>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417" name="Google Shape;37417;p285"/>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418" name="Google Shape;37418;p285"/>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419" name="Google Shape;37419;p285"/>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37420" name="Google Shape;37420;p28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21" name="Google Shape;37421;p285"/>
          <p:cNvGrpSpPr/>
          <p:nvPr/>
        </p:nvGrpSpPr>
        <p:grpSpPr>
          <a:xfrm>
            <a:off x="-24" y="4603991"/>
            <a:ext cx="9144051" cy="1409448"/>
            <a:chOff x="1648300" y="2319100"/>
            <a:chExt cx="1480075" cy="228125"/>
          </a:xfrm>
        </p:grpSpPr>
        <p:sp>
          <p:nvSpPr>
            <p:cNvPr id="37422" name="Google Shape;37422;p28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3" name="Google Shape;37423;p28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4" name="Google Shape;37424;p28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5" name="Google Shape;37425;p28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26" name="Google Shape;37426;p28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74.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37427"/>
        <p:cNvGrpSpPr/>
        <p:nvPr/>
      </p:nvGrpSpPr>
      <p:grpSpPr>
        <a:xfrm>
          <a:off x="0" y="0"/>
          <a:ext cx="0" cy="0"/>
          <a:chOff x="0" y="0"/>
          <a:chExt cx="0" cy="0"/>
        </a:xfrm>
      </p:grpSpPr>
      <p:sp>
        <p:nvSpPr>
          <p:cNvPr id="37428" name="Google Shape;37428;p286"/>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7429" name="Google Shape;37429;p286"/>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37430" name="Google Shape;37430;p286"/>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37431" name="Google Shape;37431;p286"/>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2" name="Google Shape;37432;p286"/>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3" name="Google Shape;37433;p286"/>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34" name="Google Shape;37434;p286"/>
          <p:cNvGrpSpPr/>
          <p:nvPr/>
        </p:nvGrpSpPr>
        <p:grpSpPr>
          <a:xfrm flipH="1">
            <a:off x="-785500" y="3565427"/>
            <a:ext cx="2579015" cy="1381242"/>
            <a:chOff x="7264851" y="3565427"/>
            <a:chExt cx="2579015" cy="1381242"/>
          </a:xfrm>
        </p:grpSpPr>
        <p:grpSp>
          <p:nvGrpSpPr>
            <p:cNvPr id="37435" name="Google Shape;37435;p286"/>
            <p:cNvGrpSpPr/>
            <p:nvPr/>
          </p:nvGrpSpPr>
          <p:grpSpPr>
            <a:xfrm flipH="1">
              <a:off x="7264851" y="3565427"/>
              <a:ext cx="1613386" cy="1002334"/>
              <a:chOff x="7066048" y="5880595"/>
              <a:chExt cx="1977916" cy="1228802"/>
            </a:xfrm>
          </p:grpSpPr>
          <p:sp>
            <p:nvSpPr>
              <p:cNvPr id="37436" name="Google Shape;37436;p286"/>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7" name="Google Shape;37437;p286"/>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8" name="Google Shape;37438;p286"/>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39" name="Google Shape;37439;p286"/>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0" name="Google Shape;37440;p286"/>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1" name="Google Shape;37441;p286"/>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2" name="Google Shape;37442;p286"/>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3" name="Google Shape;37443;p286"/>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4" name="Google Shape;37444;p286"/>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5" name="Google Shape;37445;p286"/>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6" name="Google Shape;37446;p286"/>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7" name="Google Shape;37447;p286"/>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8" name="Google Shape;37448;p286"/>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449" name="Google Shape;37449;p286"/>
              <p:cNvGrpSpPr/>
              <p:nvPr/>
            </p:nvGrpSpPr>
            <p:grpSpPr>
              <a:xfrm>
                <a:off x="8345142" y="6766420"/>
                <a:ext cx="698822" cy="329093"/>
                <a:chOff x="811985" y="3296192"/>
                <a:chExt cx="1330582" cy="626605"/>
              </a:xfrm>
            </p:grpSpPr>
            <p:sp>
              <p:nvSpPr>
                <p:cNvPr id="37450" name="Google Shape;37450;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1" name="Google Shape;37451;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2" name="Google Shape;37452;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3" name="Google Shape;37453;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4" name="Google Shape;37454;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5" name="Google Shape;37455;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6" name="Google Shape;37456;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7" name="Google Shape;37457;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8" name="Google Shape;37458;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9" name="Google Shape;37459;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0" name="Google Shape;37460;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7461" name="Google Shape;37461;p286"/>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2" name="Google Shape;37462;p286"/>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3" name="Google Shape;37463;p286"/>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4" name="Google Shape;37464;p286"/>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5" name="Google Shape;37465;p286"/>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6" name="Google Shape;37466;p286"/>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7" name="Google Shape;37467;p286"/>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8" name="Google Shape;37468;p286"/>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9" name="Google Shape;37469;p286"/>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0" name="Google Shape;37470;p286"/>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1" name="Google Shape;37471;p286"/>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2" name="Google Shape;37472;p286"/>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73" name="Google Shape;37473;p286"/>
          <p:cNvGrpSpPr/>
          <p:nvPr/>
        </p:nvGrpSpPr>
        <p:grpSpPr>
          <a:xfrm flipH="1">
            <a:off x="7350482" y="4045248"/>
            <a:ext cx="2464609" cy="901434"/>
            <a:chOff x="127" y="3525732"/>
            <a:chExt cx="2948097" cy="1078271"/>
          </a:xfrm>
        </p:grpSpPr>
        <p:grpSp>
          <p:nvGrpSpPr>
            <p:cNvPr id="37474" name="Google Shape;37474;p286"/>
            <p:cNvGrpSpPr/>
            <p:nvPr/>
          </p:nvGrpSpPr>
          <p:grpSpPr>
            <a:xfrm flipH="1">
              <a:off x="2185002" y="4244582"/>
              <a:ext cx="763222" cy="359421"/>
              <a:chOff x="811985" y="3296192"/>
              <a:chExt cx="1330582" cy="626605"/>
            </a:xfrm>
          </p:grpSpPr>
          <p:sp>
            <p:nvSpPr>
              <p:cNvPr id="37475" name="Google Shape;37475;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6" name="Google Shape;37476;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7" name="Google Shape;37477;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8" name="Google Shape;37478;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9" name="Google Shape;37479;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0" name="Google Shape;37480;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1" name="Google Shape;37481;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2" name="Google Shape;37482;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3" name="Google Shape;37483;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4" name="Google Shape;37484;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5" name="Google Shape;37485;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86" name="Google Shape;37486;p286"/>
            <p:cNvGrpSpPr/>
            <p:nvPr/>
          </p:nvGrpSpPr>
          <p:grpSpPr>
            <a:xfrm flipH="1">
              <a:off x="1712302" y="4244582"/>
              <a:ext cx="763222" cy="359421"/>
              <a:chOff x="811985" y="3296192"/>
              <a:chExt cx="1330582" cy="626605"/>
            </a:xfrm>
          </p:grpSpPr>
          <p:sp>
            <p:nvSpPr>
              <p:cNvPr id="37487" name="Google Shape;37487;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8" name="Google Shape;37488;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9" name="Google Shape;37489;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0" name="Google Shape;37490;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1" name="Google Shape;37491;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2" name="Google Shape;37492;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3" name="Google Shape;37493;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4" name="Google Shape;37494;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5" name="Google Shape;37495;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6" name="Google Shape;37496;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7" name="Google Shape;37497;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98" name="Google Shape;37498;p286"/>
            <p:cNvGrpSpPr/>
            <p:nvPr/>
          </p:nvGrpSpPr>
          <p:grpSpPr>
            <a:xfrm flipH="1">
              <a:off x="1712302" y="3885157"/>
              <a:ext cx="763222" cy="359421"/>
              <a:chOff x="811985" y="3296192"/>
              <a:chExt cx="1330582" cy="626605"/>
            </a:xfrm>
          </p:grpSpPr>
          <p:sp>
            <p:nvSpPr>
              <p:cNvPr id="37499" name="Google Shape;37499;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0" name="Google Shape;37500;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1" name="Google Shape;37501;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2" name="Google Shape;37502;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3" name="Google Shape;37503;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4" name="Google Shape;37504;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5" name="Google Shape;37505;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6" name="Google Shape;37506;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7" name="Google Shape;37507;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8" name="Google Shape;37508;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9" name="Google Shape;37509;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10" name="Google Shape;37510;p286"/>
            <p:cNvGrpSpPr/>
            <p:nvPr/>
          </p:nvGrpSpPr>
          <p:grpSpPr>
            <a:xfrm flipH="1">
              <a:off x="1236052" y="4244582"/>
              <a:ext cx="763222" cy="359421"/>
              <a:chOff x="811985" y="3296192"/>
              <a:chExt cx="1330582" cy="626605"/>
            </a:xfrm>
          </p:grpSpPr>
          <p:sp>
            <p:nvSpPr>
              <p:cNvPr id="37511" name="Google Shape;37511;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2" name="Google Shape;37512;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3" name="Google Shape;37513;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4" name="Google Shape;37514;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5" name="Google Shape;37515;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6" name="Google Shape;37516;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7" name="Google Shape;37517;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8" name="Google Shape;37518;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9" name="Google Shape;37519;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0" name="Google Shape;37520;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1" name="Google Shape;37521;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22" name="Google Shape;37522;p286"/>
            <p:cNvGrpSpPr/>
            <p:nvPr/>
          </p:nvGrpSpPr>
          <p:grpSpPr>
            <a:xfrm flipH="1">
              <a:off x="1236052" y="3885157"/>
              <a:ext cx="763222" cy="359421"/>
              <a:chOff x="811985" y="3296192"/>
              <a:chExt cx="1330582" cy="626605"/>
            </a:xfrm>
          </p:grpSpPr>
          <p:sp>
            <p:nvSpPr>
              <p:cNvPr id="37523" name="Google Shape;37523;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4" name="Google Shape;37524;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5" name="Google Shape;37525;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6" name="Google Shape;37526;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7" name="Google Shape;37527;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8" name="Google Shape;37528;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9" name="Google Shape;37529;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0" name="Google Shape;37530;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1" name="Google Shape;37531;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2" name="Google Shape;37532;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3" name="Google Shape;37533;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34" name="Google Shape;37534;p286"/>
            <p:cNvGrpSpPr/>
            <p:nvPr/>
          </p:nvGrpSpPr>
          <p:grpSpPr>
            <a:xfrm flipH="1">
              <a:off x="472827" y="4244582"/>
              <a:ext cx="763222" cy="359421"/>
              <a:chOff x="811985" y="3296192"/>
              <a:chExt cx="1330582" cy="626605"/>
            </a:xfrm>
          </p:grpSpPr>
          <p:sp>
            <p:nvSpPr>
              <p:cNvPr id="37535" name="Google Shape;37535;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6" name="Google Shape;37536;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7" name="Google Shape;37537;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8" name="Google Shape;37538;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9" name="Google Shape;37539;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0" name="Google Shape;37540;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1" name="Google Shape;37541;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2" name="Google Shape;37542;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3" name="Google Shape;37543;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4" name="Google Shape;37544;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5" name="Google Shape;37545;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6" name="Google Shape;37546;p286"/>
            <p:cNvGrpSpPr/>
            <p:nvPr/>
          </p:nvGrpSpPr>
          <p:grpSpPr>
            <a:xfrm flipH="1">
              <a:off x="472827" y="3885157"/>
              <a:ext cx="763222" cy="359421"/>
              <a:chOff x="811985" y="3296192"/>
              <a:chExt cx="1330582" cy="626605"/>
            </a:xfrm>
          </p:grpSpPr>
          <p:sp>
            <p:nvSpPr>
              <p:cNvPr id="37547" name="Google Shape;37547;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8" name="Google Shape;37548;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49" name="Google Shape;37549;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0" name="Google Shape;37550;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1" name="Google Shape;37551;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2" name="Google Shape;37552;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3" name="Google Shape;37553;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4" name="Google Shape;37554;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5" name="Google Shape;37555;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6" name="Google Shape;37556;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57" name="Google Shape;37557;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58" name="Google Shape;37558;p286"/>
            <p:cNvGrpSpPr/>
            <p:nvPr/>
          </p:nvGrpSpPr>
          <p:grpSpPr>
            <a:xfrm flipH="1">
              <a:off x="127" y="4244582"/>
              <a:ext cx="763222" cy="359421"/>
              <a:chOff x="811985" y="3296192"/>
              <a:chExt cx="1330582" cy="626605"/>
            </a:xfrm>
          </p:grpSpPr>
          <p:sp>
            <p:nvSpPr>
              <p:cNvPr id="37559" name="Google Shape;37559;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0" name="Google Shape;37560;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1" name="Google Shape;37561;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2" name="Google Shape;37562;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3" name="Google Shape;37563;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4" name="Google Shape;37564;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5" name="Google Shape;37565;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6" name="Google Shape;37566;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7" name="Google Shape;37567;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8" name="Google Shape;37568;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9" name="Google Shape;37569;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70" name="Google Shape;37570;p286"/>
            <p:cNvGrpSpPr/>
            <p:nvPr/>
          </p:nvGrpSpPr>
          <p:grpSpPr>
            <a:xfrm flipH="1">
              <a:off x="1236052" y="3525732"/>
              <a:ext cx="763222" cy="359421"/>
              <a:chOff x="811985" y="3296192"/>
              <a:chExt cx="1330582" cy="626605"/>
            </a:xfrm>
          </p:grpSpPr>
          <p:sp>
            <p:nvSpPr>
              <p:cNvPr id="37571" name="Google Shape;37571;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2" name="Google Shape;37572;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3" name="Google Shape;37573;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4" name="Google Shape;37574;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5" name="Google Shape;37575;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6" name="Google Shape;37576;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7" name="Google Shape;37577;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8" name="Google Shape;37578;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9" name="Google Shape;37579;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0" name="Google Shape;37580;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1" name="Google Shape;37581;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82" name="Google Shape;37582;p286"/>
            <p:cNvGrpSpPr/>
            <p:nvPr/>
          </p:nvGrpSpPr>
          <p:grpSpPr>
            <a:xfrm flipH="1">
              <a:off x="472827" y="3525732"/>
              <a:ext cx="763222" cy="359421"/>
              <a:chOff x="811985" y="3296192"/>
              <a:chExt cx="1330582" cy="626605"/>
            </a:xfrm>
          </p:grpSpPr>
          <p:sp>
            <p:nvSpPr>
              <p:cNvPr id="37583" name="Google Shape;37583;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4" name="Google Shape;37584;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5" name="Google Shape;37585;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6" name="Google Shape;37586;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7" name="Google Shape;37587;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8" name="Google Shape;37588;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9" name="Google Shape;37589;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0" name="Google Shape;37590;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1" name="Google Shape;37591;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2" name="Google Shape;37592;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3" name="Google Shape;37593;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94" name="Google Shape;37594;p286"/>
            <p:cNvGrpSpPr/>
            <p:nvPr/>
          </p:nvGrpSpPr>
          <p:grpSpPr>
            <a:xfrm flipH="1">
              <a:off x="127" y="3885157"/>
              <a:ext cx="763222" cy="359421"/>
              <a:chOff x="811985" y="3296192"/>
              <a:chExt cx="1330582" cy="626605"/>
            </a:xfrm>
          </p:grpSpPr>
          <p:sp>
            <p:nvSpPr>
              <p:cNvPr id="37595" name="Google Shape;37595;p28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6" name="Google Shape;37596;p28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7" name="Google Shape;37597;p28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8" name="Google Shape;37598;p28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9" name="Google Shape;37599;p28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0" name="Google Shape;37600;p28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1" name="Google Shape;37601;p28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2" name="Google Shape;37602;p28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3" name="Google Shape;37603;p28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4" name="Google Shape;37604;p28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5" name="Google Shape;37605;p28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606" name="Google Shape;37606;p286"/>
          <p:cNvGrpSpPr/>
          <p:nvPr/>
        </p:nvGrpSpPr>
        <p:grpSpPr>
          <a:xfrm>
            <a:off x="6286795" y="4524099"/>
            <a:ext cx="814801" cy="497131"/>
            <a:chOff x="1170428" y="5511318"/>
            <a:chExt cx="3696921" cy="2255586"/>
          </a:xfrm>
        </p:grpSpPr>
        <p:sp>
          <p:nvSpPr>
            <p:cNvPr id="37607" name="Google Shape;37607;p28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8" name="Google Shape;37608;p28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9" name="Google Shape;37609;p28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0" name="Google Shape;37610;p28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1" name="Google Shape;37611;p28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2" name="Google Shape;37612;p28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3" name="Google Shape;37613;p28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4" name="Google Shape;37614;p28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5" name="Google Shape;37615;p28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6" name="Google Shape;37616;p28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7" name="Google Shape;37617;p28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8" name="Google Shape;37618;p28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9" name="Google Shape;37619;p28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0" name="Google Shape;37620;p28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1" name="Google Shape;37621;p28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2" name="Google Shape;37622;p28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3" name="Google Shape;37623;p28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4" name="Google Shape;37624;p28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5" name="Google Shape;37625;p28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6" name="Google Shape;37626;p28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7" name="Google Shape;37627;p28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8" name="Google Shape;37628;p28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9" name="Google Shape;37629;p28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0" name="Google Shape;37630;p28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1" name="Google Shape;37631;p28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2" name="Google Shape;37632;p28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3" name="Google Shape;37633;p28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4" name="Google Shape;37634;p28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5" name="Google Shape;37635;p28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6" name="Google Shape;37636;p28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7" name="Google Shape;37637;p28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8" name="Google Shape;37638;p28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9" name="Google Shape;37639;p28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0" name="Google Shape;37640;p28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1" name="Google Shape;37641;p28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2" name="Google Shape;37642;p28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3" name="Google Shape;37643;p28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4" name="Google Shape;37644;p28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5" name="Google Shape;37645;p28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6" name="Google Shape;37646;p28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7" name="Google Shape;37647;p28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8" name="Google Shape;37648;p28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9" name="Google Shape;37649;p28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0" name="Google Shape;37650;p28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1" name="Google Shape;37651;p28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52" name="Google Shape;37652;p286"/>
          <p:cNvGrpSpPr/>
          <p:nvPr/>
        </p:nvGrpSpPr>
        <p:grpSpPr>
          <a:xfrm flipH="1">
            <a:off x="2204470" y="4449549"/>
            <a:ext cx="814801" cy="497131"/>
            <a:chOff x="1170428" y="5511318"/>
            <a:chExt cx="3696921" cy="2255586"/>
          </a:xfrm>
        </p:grpSpPr>
        <p:sp>
          <p:nvSpPr>
            <p:cNvPr id="37653" name="Google Shape;37653;p28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4" name="Google Shape;37654;p28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5" name="Google Shape;37655;p28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6" name="Google Shape;37656;p28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7" name="Google Shape;37657;p28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8" name="Google Shape;37658;p28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9" name="Google Shape;37659;p28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0" name="Google Shape;37660;p28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1" name="Google Shape;37661;p28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2" name="Google Shape;37662;p28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3" name="Google Shape;37663;p28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4" name="Google Shape;37664;p28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5" name="Google Shape;37665;p28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6" name="Google Shape;37666;p28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7" name="Google Shape;37667;p28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8" name="Google Shape;37668;p28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69" name="Google Shape;37669;p28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0" name="Google Shape;37670;p28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1" name="Google Shape;37671;p28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2" name="Google Shape;37672;p28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3" name="Google Shape;37673;p28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4" name="Google Shape;37674;p28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5" name="Google Shape;37675;p28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6" name="Google Shape;37676;p28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7" name="Google Shape;37677;p28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8" name="Google Shape;37678;p28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79" name="Google Shape;37679;p28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0" name="Google Shape;37680;p28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1" name="Google Shape;37681;p28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2" name="Google Shape;37682;p28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3" name="Google Shape;37683;p28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4" name="Google Shape;37684;p28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5" name="Google Shape;37685;p28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6" name="Google Shape;37686;p28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7" name="Google Shape;37687;p28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8" name="Google Shape;37688;p28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9" name="Google Shape;37689;p28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0" name="Google Shape;37690;p28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1" name="Google Shape;37691;p28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2" name="Google Shape;37692;p28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3" name="Google Shape;37693;p28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4" name="Google Shape;37694;p28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5" name="Google Shape;37695;p28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6" name="Google Shape;37696;p28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7" name="Google Shape;37697;p28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698" name="Google Shape;37698;p286"/>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9" name="Google Shape;37699;p286"/>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0" name="Google Shape;37700;p286"/>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1" name="Google Shape;37701;p286"/>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2" name="Google Shape;37702;p286"/>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37703"/>
        <p:cNvGrpSpPr/>
        <p:nvPr/>
      </p:nvGrpSpPr>
      <p:grpSpPr>
        <a:xfrm>
          <a:off x="0" y="0"/>
          <a:ext cx="0" cy="0"/>
          <a:chOff x="0" y="0"/>
          <a:chExt cx="0" cy="0"/>
        </a:xfrm>
      </p:grpSpPr>
      <p:sp>
        <p:nvSpPr>
          <p:cNvPr id="37704" name="Google Shape;37704;p287"/>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5" name="Google Shape;37705;p287"/>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6" name="Google Shape;37706;p287"/>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7" name="Google Shape;37707;p287"/>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08" name="Google Shape;37708;p287"/>
          <p:cNvGrpSpPr/>
          <p:nvPr/>
        </p:nvGrpSpPr>
        <p:grpSpPr>
          <a:xfrm>
            <a:off x="-1022279" y="2736475"/>
            <a:ext cx="1735514" cy="1078180"/>
            <a:chOff x="-3849348" y="6952593"/>
            <a:chExt cx="3571016" cy="2218477"/>
          </a:xfrm>
        </p:grpSpPr>
        <p:sp>
          <p:nvSpPr>
            <p:cNvPr id="37709" name="Google Shape;37709;p287"/>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0" name="Google Shape;37710;p287"/>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1" name="Google Shape;37711;p287"/>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2" name="Google Shape;37712;p287"/>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3" name="Google Shape;37713;p287"/>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4" name="Google Shape;37714;p287"/>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5" name="Google Shape;37715;p287"/>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6" name="Google Shape;37716;p287"/>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7" name="Google Shape;37717;p287"/>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8" name="Google Shape;37718;p287"/>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9" name="Google Shape;37719;p287"/>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0" name="Google Shape;37720;p287"/>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1" name="Google Shape;37721;p287"/>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22" name="Google Shape;37722;p287"/>
            <p:cNvGrpSpPr/>
            <p:nvPr/>
          </p:nvGrpSpPr>
          <p:grpSpPr>
            <a:xfrm>
              <a:off x="-1539990" y="8551874"/>
              <a:ext cx="1261658" cy="594147"/>
              <a:chOff x="811985" y="3296192"/>
              <a:chExt cx="1330582" cy="626605"/>
            </a:xfrm>
          </p:grpSpPr>
          <p:sp>
            <p:nvSpPr>
              <p:cNvPr id="37723" name="Google Shape;37723;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4" name="Google Shape;37724;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5" name="Google Shape;37725;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6" name="Google Shape;37726;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7" name="Google Shape;37727;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8" name="Google Shape;37728;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9" name="Google Shape;37729;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0" name="Google Shape;37730;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1" name="Google Shape;37731;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2" name="Google Shape;37732;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3" name="Google Shape;37733;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7734" name="Google Shape;37734;p287"/>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35" name="Google Shape;37735;p287"/>
          <p:cNvGrpSpPr/>
          <p:nvPr/>
        </p:nvGrpSpPr>
        <p:grpSpPr>
          <a:xfrm>
            <a:off x="-28488" y="4636933"/>
            <a:ext cx="9201182" cy="1418253"/>
            <a:chOff x="1648300" y="2319100"/>
            <a:chExt cx="1480075" cy="228125"/>
          </a:xfrm>
        </p:grpSpPr>
        <p:sp>
          <p:nvSpPr>
            <p:cNvPr id="37736" name="Google Shape;37736;p28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7" name="Google Shape;37737;p28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8" name="Google Shape;37738;p28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9" name="Google Shape;37739;p28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0" name="Google Shape;37740;p28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7741" name="Google Shape;37741;p287"/>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7742" name="Google Shape;37742;p287"/>
          <p:cNvGrpSpPr/>
          <p:nvPr/>
        </p:nvGrpSpPr>
        <p:grpSpPr>
          <a:xfrm>
            <a:off x="8430777" y="3555682"/>
            <a:ext cx="2948097" cy="1078271"/>
            <a:chOff x="5331602" y="3459769"/>
            <a:chExt cx="2948097" cy="1078271"/>
          </a:xfrm>
        </p:grpSpPr>
        <p:grpSp>
          <p:nvGrpSpPr>
            <p:cNvPr id="37743" name="Google Shape;37743;p287"/>
            <p:cNvGrpSpPr/>
            <p:nvPr/>
          </p:nvGrpSpPr>
          <p:grpSpPr>
            <a:xfrm>
              <a:off x="5331602" y="4178619"/>
              <a:ext cx="763222" cy="359421"/>
              <a:chOff x="811985" y="3296192"/>
              <a:chExt cx="1330582" cy="626605"/>
            </a:xfrm>
          </p:grpSpPr>
          <p:sp>
            <p:nvSpPr>
              <p:cNvPr id="37744" name="Google Shape;37744;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5" name="Google Shape;37745;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6" name="Google Shape;37746;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7" name="Google Shape;37747;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8" name="Google Shape;37748;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9" name="Google Shape;37749;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0" name="Google Shape;37750;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1" name="Google Shape;37751;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2" name="Google Shape;37752;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3" name="Google Shape;37753;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4" name="Google Shape;37754;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55" name="Google Shape;37755;p287"/>
            <p:cNvGrpSpPr/>
            <p:nvPr/>
          </p:nvGrpSpPr>
          <p:grpSpPr>
            <a:xfrm>
              <a:off x="5804302" y="4178619"/>
              <a:ext cx="763222" cy="359421"/>
              <a:chOff x="811985" y="3296192"/>
              <a:chExt cx="1330582" cy="626605"/>
            </a:xfrm>
          </p:grpSpPr>
          <p:sp>
            <p:nvSpPr>
              <p:cNvPr id="37756" name="Google Shape;37756;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7" name="Google Shape;37757;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8" name="Google Shape;37758;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9" name="Google Shape;37759;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0" name="Google Shape;37760;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1" name="Google Shape;37761;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2" name="Google Shape;37762;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3" name="Google Shape;37763;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4" name="Google Shape;37764;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5" name="Google Shape;37765;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6" name="Google Shape;37766;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67" name="Google Shape;37767;p287"/>
            <p:cNvGrpSpPr/>
            <p:nvPr/>
          </p:nvGrpSpPr>
          <p:grpSpPr>
            <a:xfrm>
              <a:off x="5331602" y="3819194"/>
              <a:ext cx="763222" cy="359421"/>
              <a:chOff x="811985" y="3296192"/>
              <a:chExt cx="1330582" cy="626605"/>
            </a:xfrm>
          </p:grpSpPr>
          <p:sp>
            <p:nvSpPr>
              <p:cNvPr id="37768" name="Google Shape;37768;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9" name="Google Shape;37769;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0" name="Google Shape;37770;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1" name="Google Shape;37771;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2" name="Google Shape;37772;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3" name="Google Shape;37773;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4" name="Google Shape;37774;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5" name="Google Shape;37775;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6" name="Google Shape;37776;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7" name="Google Shape;37777;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8" name="Google Shape;37778;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79" name="Google Shape;37779;p287"/>
            <p:cNvGrpSpPr/>
            <p:nvPr/>
          </p:nvGrpSpPr>
          <p:grpSpPr>
            <a:xfrm>
              <a:off x="5804302" y="3819194"/>
              <a:ext cx="763222" cy="359421"/>
              <a:chOff x="811985" y="3296192"/>
              <a:chExt cx="1330582" cy="626605"/>
            </a:xfrm>
          </p:grpSpPr>
          <p:sp>
            <p:nvSpPr>
              <p:cNvPr id="37780" name="Google Shape;37780;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1" name="Google Shape;37781;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2" name="Google Shape;37782;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3" name="Google Shape;37783;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4" name="Google Shape;37784;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5" name="Google Shape;37785;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6" name="Google Shape;37786;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7" name="Google Shape;37787;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8" name="Google Shape;37788;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89" name="Google Shape;37789;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0" name="Google Shape;37790;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91" name="Google Shape;37791;p287"/>
            <p:cNvGrpSpPr/>
            <p:nvPr/>
          </p:nvGrpSpPr>
          <p:grpSpPr>
            <a:xfrm>
              <a:off x="6280552" y="4178619"/>
              <a:ext cx="763222" cy="359421"/>
              <a:chOff x="811985" y="3296192"/>
              <a:chExt cx="1330582" cy="626605"/>
            </a:xfrm>
          </p:grpSpPr>
          <p:sp>
            <p:nvSpPr>
              <p:cNvPr id="37792" name="Google Shape;37792;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3" name="Google Shape;37793;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4" name="Google Shape;37794;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5" name="Google Shape;37795;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6" name="Google Shape;37796;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7" name="Google Shape;37797;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8" name="Google Shape;37798;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99" name="Google Shape;37799;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0" name="Google Shape;37800;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1" name="Google Shape;37801;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2" name="Google Shape;37802;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03" name="Google Shape;37803;p287"/>
            <p:cNvGrpSpPr/>
            <p:nvPr/>
          </p:nvGrpSpPr>
          <p:grpSpPr>
            <a:xfrm>
              <a:off x="6280552" y="3819194"/>
              <a:ext cx="763222" cy="359421"/>
              <a:chOff x="811985" y="3296192"/>
              <a:chExt cx="1330582" cy="626605"/>
            </a:xfrm>
          </p:grpSpPr>
          <p:sp>
            <p:nvSpPr>
              <p:cNvPr id="37804" name="Google Shape;37804;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5" name="Google Shape;37805;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6" name="Google Shape;37806;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7" name="Google Shape;37807;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8" name="Google Shape;37808;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9" name="Google Shape;37809;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0" name="Google Shape;37810;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1" name="Google Shape;37811;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2" name="Google Shape;37812;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3" name="Google Shape;37813;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4" name="Google Shape;37814;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15" name="Google Shape;37815;p287"/>
            <p:cNvGrpSpPr/>
            <p:nvPr/>
          </p:nvGrpSpPr>
          <p:grpSpPr>
            <a:xfrm>
              <a:off x="7043777" y="4178619"/>
              <a:ext cx="763222" cy="359421"/>
              <a:chOff x="811985" y="3296192"/>
              <a:chExt cx="1330582" cy="626605"/>
            </a:xfrm>
          </p:grpSpPr>
          <p:sp>
            <p:nvSpPr>
              <p:cNvPr id="37816" name="Google Shape;37816;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7" name="Google Shape;37817;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8" name="Google Shape;37818;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9" name="Google Shape;37819;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0" name="Google Shape;37820;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1" name="Google Shape;37821;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2" name="Google Shape;37822;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3" name="Google Shape;37823;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4" name="Google Shape;37824;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5" name="Google Shape;37825;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6" name="Google Shape;37826;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27" name="Google Shape;37827;p287"/>
            <p:cNvGrpSpPr/>
            <p:nvPr/>
          </p:nvGrpSpPr>
          <p:grpSpPr>
            <a:xfrm>
              <a:off x="7516477" y="4178619"/>
              <a:ext cx="763222" cy="359421"/>
              <a:chOff x="811985" y="3296192"/>
              <a:chExt cx="1330582" cy="626605"/>
            </a:xfrm>
          </p:grpSpPr>
          <p:sp>
            <p:nvSpPr>
              <p:cNvPr id="37828" name="Google Shape;37828;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9" name="Google Shape;37829;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0" name="Google Shape;37830;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1" name="Google Shape;37831;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2" name="Google Shape;37832;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3" name="Google Shape;37833;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4" name="Google Shape;37834;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5" name="Google Shape;37835;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6" name="Google Shape;37836;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7" name="Google Shape;37837;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8" name="Google Shape;37838;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39" name="Google Shape;37839;p287"/>
            <p:cNvGrpSpPr/>
            <p:nvPr/>
          </p:nvGrpSpPr>
          <p:grpSpPr>
            <a:xfrm>
              <a:off x="7043777" y="3819194"/>
              <a:ext cx="763222" cy="359421"/>
              <a:chOff x="811985" y="3296192"/>
              <a:chExt cx="1330582" cy="626605"/>
            </a:xfrm>
          </p:grpSpPr>
          <p:sp>
            <p:nvSpPr>
              <p:cNvPr id="37840" name="Google Shape;37840;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1" name="Google Shape;37841;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2" name="Google Shape;37842;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3" name="Google Shape;37843;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4" name="Google Shape;37844;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5" name="Google Shape;37845;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6" name="Google Shape;37846;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7" name="Google Shape;37847;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8" name="Google Shape;37848;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9" name="Google Shape;37849;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0" name="Google Shape;37850;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51" name="Google Shape;37851;p287"/>
            <p:cNvGrpSpPr/>
            <p:nvPr/>
          </p:nvGrpSpPr>
          <p:grpSpPr>
            <a:xfrm>
              <a:off x="7516477" y="3819194"/>
              <a:ext cx="763222" cy="359421"/>
              <a:chOff x="811985" y="3296192"/>
              <a:chExt cx="1330582" cy="626605"/>
            </a:xfrm>
          </p:grpSpPr>
          <p:sp>
            <p:nvSpPr>
              <p:cNvPr id="37852" name="Google Shape;37852;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3" name="Google Shape;37853;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4" name="Google Shape;37854;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5" name="Google Shape;37855;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6" name="Google Shape;37856;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7" name="Google Shape;37857;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8" name="Google Shape;37858;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9" name="Google Shape;37859;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0" name="Google Shape;37860;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1" name="Google Shape;37861;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2" name="Google Shape;37862;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63" name="Google Shape;37863;p287"/>
            <p:cNvGrpSpPr/>
            <p:nvPr/>
          </p:nvGrpSpPr>
          <p:grpSpPr>
            <a:xfrm>
              <a:off x="6280552" y="3459769"/>
              <a:ext cx="763222" cy="359421"/>
              <a:chOff x="811985" y="3296192"/>
              <a:chExt cx="1330582" cy="626605"/>
            </a:xfrm>
          </p:grpSpPr>
          <p:sp>
            <p:nvSpPr>
              <p:cNvPr id="37864" name="Google Shape;37864;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5" name="Google Shape;37865;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6" name="Google Shape;37866;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7" name="Google Shape;37867;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8" name="Google Shape;37868;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9" name="Google Shape;37869;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0" name="Google Shape;37870;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1" name="Google Shape;37871;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2" name="Google Shape;37872;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3" name="Google Shape;37873;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4" name="Google Shape;37874;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75" name="Google Shape;37875;p287"/>
            <p:cNvGrpSpPr/>
            <p:nvPr/>
          </p:nvGrpSpPr>
          <p:grpSpPr>
            <a:xfrm>
              <a:off x="7043777" y="3459769"/>
              <a:ext cx="763222" cy="359421"/>
              <a:chOff x="811985" y="3296192"/>
              <a:chExt cx="1330582" cy="626605"/>
            </a:xfrm>
          </p:grpSpPr>
          <p:sp>
            <p:nvSpPr>
              <p:cNvPr id="37876" name="Google Shape;37876;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7" name="Google Shape;37877;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8" name="Google Shape;37878;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9" name="Google Shape;37879;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0" name="Google Shape;37880;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1" name="Google Shape;37881;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2" name="Google Shape;37882;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3" name="Google Shape;37883;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4" name="Google Shape;37884;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5" name="Google Shape;37885;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6" name="Google Shape;37886;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887" name="Google Shape;37887;p287"/>
            <p:cNvGrpSpPr/>
            <p:nvPr/>
          </p:nvGrpSpPr>
          <p:grpSpPr>
            <a:xfrm>
              <a:off x="7516477" y="3459769"/>
              <a:ext cx="763222" cy="359421"/>
              <a:chOff x="811985" y="3296192"/>
              <a:chExt cx="1330582" cy="626605"/>
            </a:xfrm>
          </p:grpSpPr>
          <p:sp>
            <p:nvSpPr>
              <p:cNvPr id="37888" name="Google Shape;37888;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9" name="Google Shape;37889;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0" name="Google Shape;37890;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1" name="Google Shape;37891;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2" name="Google Shape;37892;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3" name="Google Shape;37893;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4" name="Google Shape;37894;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5" name="Google Shape;37895;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6" name="Google Shape;37896;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7" name="Google Shape;37897;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8" name="Google Shape;37898;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899" name="Google Shape;37899;p287"/>
          <p:cNvGrpSpPr/>
          <p:nvPr/>
        </p:nvGrpSpPr>
        <p:grpSpPr>
          <a:xfrm flipH="1">
            <a:off x="-2234873" y="3555682"/>
            <a:ext cx="2948097" cy="1078271"/>
            <a:chOff x="5331602" y="3459769"/>
            <a:chExt cx="2948097" cy="1078271"/>
          </a:xfrm>
        </p:grpSpPr>
        <p:grpSp>
          <p:nvGrpSpPr>
            <p:cNvPr id="37900" name="Google Shape;37900;p287"/>
            <p:cNvGrpSpPr/>
            <p:nvPr/>
          </p:nvGrpSpPr>
          <p:grpSpPr>
            <a:xfrm>
              <a:off x="5331602" y="4178619"/>
              <a:ext cx="763222" cy="359421"/>
              <a:chOff x="811985" y="3296192"/>
              <a:chExt cx="1330582" cy="626605"/>
            </a:xfrm>
          </p:grpSpPr>
          <p:sp>
            <p:nvSpPr>
              <p:cNvPr id="37901" name="Google Shape;37901;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2" name="Google Shape;37902;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3" name="Google Shape;37903;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4" name="Google Shape;37904;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5" name="Google Shape;37905;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6" name="Google Shape;37906;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7" name="Google Shape;37907;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8" name="Google Shape;37908;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09" name="Google Shape;37909;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0" name="Google Shape;37910;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1" name="Google Shape;37911;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12" name="Google Shape;37912;p287"/>
            <p:cNvGrpSpPr/>
            <p:nvPr/>
          </p:nvGrpSpPr>
          <p:grpSpPr>
            <a:xfrm>
              <a:off x="5804302" y="4178619"/>
              <a:ext cx="763222" cy="359421"/>
              <a:chOff x="811985" y="3296192"/>
              <a:chExt cx="1330582" cy="626605"/>
            </a:xfrm>
          </p:grpSpPr>
          <p:sp>
            <p:nvSpPr>
              <p:cNvPr id="37913" name="Google Shape;37913;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4" name="Google Shape;37914;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5" name="Google Shape;37915;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6" name="Google Shape;37916;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7" name="Google Shape;37917;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8" name="Google Shape;37918;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19" name="Google Shape;37919;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0" name="Google Shape;37920;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1" name="Google Shape;37921;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2" name="Google Shape;37922;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3" name="Google Shape;37923;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24" name="Google Shape;37924;p287"/>
            <p:cNvGrpSpPr/>
            <p:nvPr/>
          </p:nvGrpSpPr>
          <p:grpSpPr>
            <a:xfrm>
              <a:off x="5331602" y="3819194"/>
              <a:ext cx="763222" cy="359421"/>
              <a:chOff x="811985" y="3296192"/>
              <a:chExt cx="1330582" cy="626605"/>
            </a:xfrm>
          </p:grpSpPr>
          <p:sp>
            <p:nvSpPr>
              <p:cNvPr id="37925" name="Google Shape;37925;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6" name="Google Shape;37926;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7" name="Google Shape;37927;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8" name="Google Shape;37928;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9" name="Google Shape;37929;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0" name="Google Shape;37930;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1" name="Google Shape;37931;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2" name="Google Shape;37932;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3" name="Google Shape;37933;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4" name="Google Shape;37934;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5" name="Google Shape;37935;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36" name="Google Shape;37936;p287"/>
            <p:cNvGrpSpPr/>
            <p:nvPr/>
          </p:nvGrpSpPr>
          <p:grpSpPr>
            <a:xfrm>
              <a:off x="5804302" y="3819194"/>
              <a:ext cx="763222" cy="359421"/>
              <a:chOff x="811985" y="3296192"/>
              <a:chExt cx="1330582" cy="626605"/>
            </a:xfrm>
          </p:grpSpPr>
          <p:sp>
            <p:nvSpPr>
              <p:cNvPr id="37937" name="Google Shape;37937;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8" name="Google Shape;37938;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9" name="Google Shape;37939;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0" name="Google Shape;37940;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1" name="Google Shape;37941;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2" name="Google Shape;37942;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3" name="Google Shape;37943;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4" name="Google Shape;37944;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5" name="Google Shape;37945;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6" name="Google Shape;37946;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7" name="Google Shape;37947;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48" name="Google Shape;37948;p287"/>
            <p:cNvGrpSpPr/>
            <p:nvPr/>
          </p:nvGrpSpPr>
          <p:grpSpPr>
            <a:xfrm>
              <a:off x="6280552" y="4178619"/>
              <a:ext cx="763222" cy="359421"/>
              <a:chOff x="811985" y="3296192"/>
              <a:chExt cx="1330582" cy="626605"/>
            </a:xfrm>
          </p:grpSpPr>
          <p:sp>
            <p:nvSpPr>
              <p:cNvPr id="37949" name="Google Shape;37949;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0" name="Google Shape;37950;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1" name="Google Shape;37951;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2" name="Google Shape;37952;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3" name="Google Shape;37953;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4" name="Google Shape;37954;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5" name="Google Shape;37955;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6" name="Google Shape;37956;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7" name="Google Shape;37957;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8" name="Google Shape;37958;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59" name="Google Shape;37959;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60" name="Google Shape;37960;p287"/>
            <p:cNvGrpSpPr/>
            <p:nvPr/>
          </p:nvGrpSpPr>
          <p:grpSpPr>
            <a:xfrm>
              <a:off x="6280552" y="3819194"/>
              <a:ext cx="763222" cy="359421"/>
              <a:chOff x="811985" y="3296192"/>
              <a:chExt cx="1330582" cy="626605"/>
            </a:xfrm>
          </p:grpSpPr>
          <p:sp>
            <p:nvSpPr>
              <p:cNvPr id="37961" name="Google Shape;37961;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2" name="Google Shape;37962;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3" name="Google Shape;37963;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4" name="Google Shape;37964;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5" name="Google Shape;37965;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6" name="Google Shape;37966;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7" name="Google Shape;37967;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8" name="Google Shape;37968;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69" name="Google Shape;37969;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0" name="Google Shape;37970;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1" name="Google Shape;37971;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72" name="Google Shape;37972;p287"/>
            <p:cNvGrpSpPr/>
            <p:nvPr/>
          </p:nvGrpSpPr>
          <p:grpSpPr>
            <a:xfrm>
              <a:off x="7043777" y="4178619"/>
              <a:ext cx="763222" cy="359421"/>
              <a:chOff x="811985" y="3296192"/>
              <a:chExt cx="1330582" cy="626605"/>
            </a:xfrm>
          </p:grpSpPr>
          <p:sp>
            <p:nvSpPr>
              <p:cNvPr id="37973" name="Google Shape;37973;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4" name="Google Shape;37974;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5" name="Google Shape;37975;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6" name="Google Shape;37976;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7" name="Google Shape;37977;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8" name="Google Shape;37978;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9" name="Google Shape;37979;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0" name="Google Shape;37980;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1" name="Google Shape;37981;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2" name="Google Shape;37982;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3" name="Google Shape;37983;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84" name="Google Shape;37984;p287"/>
            <p:cNvGrpSpPr/>
            <p:nvPr/>
          </p:nvGrpSpPr>
          <p:grpSpPr>
            <a:xfrm>
              <a:off x="7516477" y="4178619"/>
              <a:ext cx="763222" cy="359421"/>
              <a:chOff x="811985" y="3296192"/>
              <a:chExt cx="1330582" cy="626605"/>
            </a:xfrm>
          </p:grpSpPr>
          <p:sp>
            <p:nvSpPr>
              <p:cNvPr id="37985" name="Google Shape;37985;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6" name="Google Shape;37986;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7" name="Google Shape;37987;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8" name="Google Shape;37988;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9" name="Google Shape;37989;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0" name="Google Shape;37990;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1" name="Google Shape;37991;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2" name="Google Shape;37992;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3" name="Google Shape;37993;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4" name="Google Shape;37994;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5" name="Google Shape;37995;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96" name="Google Shape;37996;p287"/>
            <p:cNvGrpSpPr/>
            <p:nvPr/>
          </p:nvGrpSpPr>
          <p:grpSpPr>
            <a:xfrm>
              <a:off x="7043777" y="3819194"/>
              <a:ext cx="763222" cy="359421"/>
              <a:chOff x="811985" y="3296192"/>
              <a:chExt cx="1330582" cy="626605"/>
            </a:xfrm>
          </p:grpSpPr>
          <p:sp>
            <p:nvSpPr>
              <p:cNvPr id="37997" name="Google Shape;37997;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8" name="Google Shape;37998;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9" name="Google Shape;37999;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0" name="Google Shape;38000;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1" name="Google Shape;38001;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2" name="Google Shape;38002;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3" name="Google Shape;38003;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4" name="Google Shape;38004;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5" name="Google Shape;38005;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6" name="Google Shape;38006;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7" name="Google Shape;38007;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08" name="Google Shape;38008;p287"/>
            <p:cNvGrpSpPr/>
            <p:nvPr/>
          </p:nvGrpSpPr>
          <p:grpSpPr>
            <a:xfrm>
              <a:off x="7516477" y="3819194"/>
              <a:ext cx="763222" cy="359421"/>
              <a:chOff x="811985" y="3296192"/>
              <a:chExt cx="1330582" cy="626605"/>
            </a:xfrm>
          </p:grpSpPr>
          <p:sp>
            <p:nvSpPr>
              <p:cNvPr id="38009" name="Google Shape;38009;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0" name="Google Shape;38010;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1" name="Google Shape;38011;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2" name="Google Shape;38012;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3" name="Google Shape;38013;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4" name="Google Shape;38014;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5" name="Google Shape;38015;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6" name="Google Shape;38016;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7" name="Google Shape;38017;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8" name="Google Shape;38018;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9" name="Google Shape;38019;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20" name="Google Shape;38020;p287"/>
            <p:cNvGrpSpPr/>
            <p:nvPr/>
          </p:nvGrpSpPr>
          <p:grpSpPr>
            <a:xfrm>
              <a:off x="6280552" y="3459769"/>
              <a:ext cx="763222" cy="359421"/>
              <a:chOff x="811985" y="3296192"/>
              <a:chExt cx="1330582" cy="626605"/>
            </a:xfrm>
          </p:grpSpPr>
          <p:sp>
            <p:nvSpPr>
              <p:cNvPr id="38021" name="Google Shape;38021;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2" name="Google Shape;38022;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3" name="Google Shape;38023;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4" name="Google Shape;38024;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5" name="Google Shape;38025;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6" name="Google Shape;38026;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7" name="Google Shape;38027;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8" name="Google Shape;38028;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9" name="Google Shape;38029;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0" name="Google Shape;38030;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1" name="Google Shape;38031;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32" name="Google Shape;38032;p287"/>
            <p:cNvGrpSpPr/>
            <p:nvPr/>
          </p:nvGrpSpPr>
          <p:grpSpPr>
            <a:xfrm>
              <a:off x="7043777" y="3459769"/>
              <a:ext cx="763222" cy="359421"/>
              <a:chOff x="811985" y="3296192"/>
              <a:chExt cx="1330582" cy="626605"/>
            </a:xfrm>
          </p:grpSpPr>
          <p:sp>
            <p:nvSpPr>
              <p:cNvPr id="38033" name="Google Shape;38033;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4" name="Google Shape;38034;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5" name="Google Shape;38035;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6" name="Google Shape;38036;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7" name="Google Shape;38037;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8" name="Google Shape;38038;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9" name="Google Shape;38039;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0" name="Google Shape;38040;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1" name="Google Shape;38041;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2" name="Google Shape;38042;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3" name="Google Shape;38043;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044" name="Google Shape;38044;p287"/>
            <p:cNvGrpSpPr/>
            <p:nvPr/>
          </p:nvGrpSpPr>
          <p:grpSpPr>
            <a:xfrm>
              <a:off x="7516477" y="3459769"/>
              <a:ext cx="763222" cy="359421"/>
              <a:chOff x="811985" y="3296192"/>
              <a:chExt cx="1330582" cy="626605"/>
            </a:xfrm>
          </p:grpSpPr>
          <p:sp>
            <p:nvSpPr>
              <p:cNvPr id="38045" name="Google Shape;38045;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6" name="Google Shape;38046;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7" name="Google Shape;38047;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8" name="Google Shape;38048;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9" name="Google Shape;38049;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0" name="Google Shape;38050;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1" name="Google Shape;38051;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2" name="Google Shape;38052;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3" name="Google Shape;38053;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4" name="Google Shape;38054;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5" name="Google Shape;38055;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056" name="Google Shape;38056;p287"/>
          <p:cNvGrpSpPr/>
          <p:nvPr/>
        </p:nvGrpSpPr>
        <p:grpSpPr>
          <a:xfrm flipH="1">
            <a:off x="8430771" y="2477500"/>
            <a:ext cx="1735514" cy="1078180"/>
            <a:chOff x="-3849348" y="6952593"/>
            <a:chExt cx="3571016" cy="2218477"/>
          </a:xfrm>
        </p:grpSpPr>
        <p:sp>
          <p:nvSpPr>
            <p:cNvPr id="38057" name="Google Shape;38057;p287"/>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8" name="Google Shape;38058;p287"/>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9" name="Google Shape;38059;p287"/>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0" name="Google Shape;38060;p287"/>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1" name="Google Shape;38061;p287"/>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2" name="Google Shape;38062;p287"/>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3" name="Google Shape;38063;p287"/>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4" name="Google Shape;38064;p287"/>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5" name="Google Shape;38065;p287"/>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6" name="Google Shape;38066;p287"/>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7" name="Google Shape;38067;p287"/>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8" name="Google Shape;38068;p287"/>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9" name="Google Shape;38069;p287"/>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70" name="Google Shape;38070;p287"/>
            <p:cNvGrpSpPr/>
            <p:nvPr/>
          </p:nvGrpSpPr>
          <p:grpSpPr>
            <a:xfrm>
              <a:off x="-1539990" y="8551874"/>
              <a:ext cx="1261658" cy="594147"/>
              <a:chOff x="811985" y="3296192"/>
              <a:chExt cx="1330582" cy="626605"/>
            </a:xfrm>
          </p:grpSpPr>
          <p:sp>
            <p:nvSpPr>
              <p:cNvPr id="38071" name="Google Shape;38071;p2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2" name="Google Shape;38072;p2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3" name="Google Shape;38073;p2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4" name="Google Shape;38074;p2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5" name="Google Shape;38075;p2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6" name="Google Shape;38076;p2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7" name="Google Shape;38077;p2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8" name="Google Shape;38078;p2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9" name="Google Shape;38079;p2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0" name="Google Shape;38080;p2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1" name="Google Shape;38081;p2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8082" name="Google Shape;38082;p287"/>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3" name="Google Shape;38083;p287"/>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4" name="Google Shape;38084;p287"/>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5" name="Google Shape;38085;p287"/>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6" name="Google Shape;38086;p287"/>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7" name="Google Shape;38087;p287"/>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88" name="Google Shape;38088;p287"/>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38089"/>
        <p:cNvGrpSpPr/>
        <p:nvPr/>
      </p:nvGrpSpPr>
      <p:grpSpPr>
        <a:xfrm>
          <a:off x="0" y="0"/>
          <a:ext cx="0" cy="0"/>
          <a:chOff x="0" y="0"/>
          <a:chExt cx="0" cy="0"/>
        </a:xfrm>
      </p:grpSpPr>
      <p:sp>
        <p:nvSpPr>
          <p:cNvPr id="38090" name="Google Shape;38090;p288"/>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1" name="Google Shape;38091;p288"/>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2" name="Google Shape;38092;p288"/>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093" name="Google Shape;38093;p288"/>
          <p:cNvGrpSpPr/>
          <p:nvPr/>
        </p:nvGrpSpPr>
        <p:grpSpPr>
          <a:xfrm>
            <a:off x="1091091" y="4639051"/>
            <a:ext cx="582635" cy="355480"/>
            <a:chOff x="1170428" y="5511318"/>
            <a:chExt cx="3696921" cy="2255586"/>
          </a:xfrm>
        </p:grpSpPr>
        <p:sp>
          <p:nvSpPr>
            <p:cNvPr id="38094" name="Google Shape;38094;p28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5" name="Google Shape;38095;p28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6" name="Google Shape;38096;p28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7" name="Google Shape;38097;p28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8" name="Google Shape;38098;p28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9" name="Google Shape;38099;p28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0" name="Google Shape;38100;p28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1" name="Google Shape;38101;p28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2" name="Google Shape;38102;p28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3" name="Google Shape;38103;p28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4" name="Google Shape;38104;p28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5" name="Google Shape;38105;p28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6" name="Google Shape;38106;p28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7" name="Google Shape;38107;p28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8" name="Google Shape;38108;p28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9" name="Google Shape;38109;p28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0" name="Google Shape;38110;p28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1" name="Google Shape;38111;p28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2" name="Google Shape;38112;p28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3" name="Google Shape;38113;p28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4" name="Google Shape;38114;p28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5" name="Google Shape;38115;p28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6" name="Google Shape;38116;p28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7" name="Google Shape;38117;p28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8" name="Google Shape;38118;p28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9" name="Google Shape;38119;p28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0" name="Google Shape;38120;p28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1" name="Google Shape;38121;p28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2" name="Google Shape;38122;p28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3" name="Google Shape;38123;p28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4" name="Google Shape;38124;p28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5" name="Google Shape;38125;p28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6" name="Google Shape;38126;p28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7" name="Google Shape;38127;p28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8" name="Google Shape;38128;p28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9" name="Google Shape;38129;p28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0" name="Google Shape;38130;p28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1" name="Google Shape;38131;p28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2" name="Google Shape;38132;p28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3" name="Google Shape;38133;p28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4" name="Google Shape;38134;p28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5" name="Google Shape;38135;p28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6" name="Google Shape;38136;p28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7" name="Google Shape;38137;p28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8" name="Google Shape;38138;p28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39" name="Google Shape;38139;p288"/>
          <p:cNvGrpSpPr/>
          <p:nvPr/>
        </p:nvGrpSpPr>
        <p:grpSpPr>
          <a:xfrm>
            <a:off x="2" y="4546179"/>
            <a:ext cx="763214" cy="394458"/>
            <a:chOff x="4788538" y="2017249"/>
            <a:chExt cx="1752099" cy="905551"/>
          </a:xfrm>
        </p:grpSpPr>
        <p:sp>
          <p:nvSpPr>
            <p:cNvPr id="38140" name="Google Shape;38140;p28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1" name="Google Shape;38141;p28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2" name="Google Shape;38142;p28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3" name="Google Shape;38143;p28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44" name="Google Shape;38144;p288"/>
          <p:cNvGrpSpPr/>
          <p:nvPr/>
        </p:nvGrpSpPr>
        <p:grpSpPr>
          <a:xfrm>
            <a:off x="3843083" y="4639052"/>
            <a:ext cx="1457834" cy="355469"/>
            <a:chOff x="3583002" y="6165007"/>
            <a:chExt cx="2948097" cy="718846"/>
          </a:xfrm>
        </p:grpSpPr>
        <p:grpSp>
          <p:nvGrpSpPr>
            <p:cNvPr id="38145" name="Google Shape;38145;p288"/>
            <p:cNvGrpSpPr/>
            <p:nvPr/>
          </p:nvGrpSpPr>
          <p:grpSpPr>
            <a:xfrm>
              <a:off x="3583002" y="6524432"/>
              <a:ext cx="763222" cy="359421"/>
              <a:chOff x="811985" y="3296192"/>
              <a:chExt cx="1330582" cy="626605"/>
            </a:xfrm>
          </p:grpSpPr>
          <p:sp>
            <p:nvSpPr>
              <p:cNvPr id="38146" name="Google Shape;38146;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7" name="Google Shape;38147;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8" name="Google Shape;38148;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9" name="Google Shape;38149;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0" name="Google Shape;38150;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1" name="Google Shape;38151;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2" name="Google Shape;38152;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3" name="Google Shape;38153;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4" name="Google Shape;38154;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5" name="Google Shape;38155;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6" name="Google Shape;38156;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57" name="Google Shape;38157;p288"/>
            <p:cNvGrpSpPr/>
            <p:nvPr/>
          </p:nvGrpSpPr>
          <p:grpSpPr>
            <a:xfrm>
              <a:off x="4055702" y="6524432"/>
              <a:ext cx="763222" cy="359421"/>
              <a:chOff x="811985" y="3296192"/>
              <a:chExt cx="1330582" cy="626605"/>
            </a:xfrm>
          </p:grpSpPr>
          <p:sp>
            <p:nvSpPr>
              <p:cNvPr id="38158" name="Google Shape;38158;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9" name="Google Shape;38159;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0" name="Google Shape;38160;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1" name="Google Shape;38161;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2" name="Google Shape;38162;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3" name="Google Shape;38163;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4" name="Google Shape;38164;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5" name="Google Shape;38165;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6" name="Google Shape;38166;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7" name="Google Shape;38167;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8" name="Google Shape;38168;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69" name="Google Shape;38169;p288"/>
            <p:cNvGrpSpPr/>
            <p:nvPr/>
          </p:nvGrpSpPr>
          <p:grpSpPr>
            <a:xfrm>
              <a:off x="3583002" y="6165007"/>
              <a:ext cx="763222" cy="359421"/>
              <a:chOff x="811985" y="3296192"/>
              <a:chExt cx="1330582" cy="626605"/>
            </a:xfrm>
          </p:grpSpPr>
          <p:sp>
            <p:nvSpPr>
              <p:cNvPr id="38170" name="Google Shape;38170;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1" name="Google Shape;38171;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2" name="Google Shape;38172;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3" name="Google Shape;38173;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4" name="Google Shape;38174;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5" name="Google Shape;38175;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6" name="Google Shape;38176;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7" name="Google Shape;38177;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8" name="Google Shape;38178;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79" name="Google Shape;38179;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0" name="Google Shape;38180;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81" name="Google Shape;38181;p288"/>
            <p:cNvGrpSpPr/>
            <p:nvPr/>
          </p:nvGrpSpPr>
          <p:grpSpPr>
            <a:xfrm>
              <a:off x="4055702" y="6165007"/>
              <a:ext cx="763222" cy="359421"/>
              <a:chOff x="811985" y="3296192"/>
              <a:chExt cx="1330582" cy="626605"/>
            </a:xfrm>
          </p:grpSpPr>
          <p:sp>
            <p:nvSpPr>
              <p:cNvPr id="38182" name="Google Shape;38182;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3" name="Google Shape;38183;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4" name="Google Shape;38184;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5" name="Google Shape;38185;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6" name="Google Shape;38186;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7" name="Google Shape;38187;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8" name="Google Shape;38188;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89" name="Google Shape;38189;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0" name="Google Shape;38190;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1" name="Google Shape;38191;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2" name="Google Shape;38192;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193" name="Google Shape;38193;p288"/>
            <p:cNvGrpSpPr/>
            <p:nvPr/>
          </p:nvGrpSpPr>
          <p:grpSpPr>
            <a:xfrm>
              <a:off x="4531952" y="6524432"/>
              <a:ext cx="763222" cy="359421"/>
              <a:chOff x="811985" y="3296192"/>
              <a:chExt cx="1330582" cy="626605"/>
            </a:xfrm>
          </p:grpSpPr>
          <p:sp>
            <p:nvSpPr>
              <p:cNvPr id="38194" name="Google Shape;38194;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5" name="Google Shape;38195;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6" name="Google Shape;38196;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7" name="Google Shape;38197;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8" name="Google Shape;38198;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9" name="Google Shape;38199;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0" name="Google Shape;38200;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1" name="Google Shape;38201;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2" name="Google Shape;38202;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3" name="Google Shape;38203;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4" name="Google Shape;38204;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05" name="Google Shape;38205;p288"/>
            <p:cNvGrpSpPr/>
            <p:nvPr/>
          </p:nvGrpSpPr>
          <p:grpSpPr>
            <a:xfrm>
              <a:off x="4531952" y="6165007"/>
              <a:ext cx="763222" cy="359421"/>
              <a:chOff x="811985" y="3296192"/>
              <a:chExt cx="1330582" cy="626605"/>
            </a:xfrm>
          </p:grpSpPr>
          <p:sp>
            <p:nvSpPr>
              <p:cNvPr id="38206" name="Google Shape;38206;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7" name="Google Shape;38207;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8" name="Google Shape;38208;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9" name="Google Shape;38209;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0" name="Google Shape;38210;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1" name="Google Shape;38211;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2" name="Google Shape;38212;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3" name="Google Shape;38213;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4" name="Google Shape;38214;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5" name="Google Shape;38215;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6" name="Google Shape;38216;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17" name="Google Shape;38217;p288"/>
            <p:cNvGrpSpPr/>
            <p:nvPr/>
          </p:nvGrpSpPr>
          <p:grpSpPr>
            <a:xfrm>
              <a:off x="5295177" y="6524432"/>
              <a:ext cx="763222" cy="359421"/>
              <a:chOff x="811985" y="3296192"/>
              <a:chExt cx="1330582" cy="626605"/>
            </a:xfrm>
          </p:grpSpPr>
          <p:sp>
            <p:nvSpPr>
              <p:cNvPr id="38218" name="Google Shape;38218;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9" name="Google Shape;38219;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0" name="Google Shape;38220;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1" name="Google Shape;38221;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2" name="Google Shape;38222;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3" name="Google Shape;38223;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4" name="Google Shape;38224;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5" name="Google Shape;38225;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6" name="Google Shape;38226;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7" name="Google Shape;38227;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8" name="Google Shape;38228;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29" name="Google Shape;38229;p288"/>
            <p:cNvGrpSpPr/>
            <p:nvPr/>
          </p:nvGrpSpPr>
          <p:grpSpPr>
            <a:xfrm>
              <a:off x="5767877" y="6524432"/>
              <a:ext cx="763222" cy="359421"/>
              <a:chOff x="811985" y="3296192"/>
              <a:chExt cx="1330582" cy="626605"/>
            </a:xfrm>
          </p:grpSpPr>
          <p:sp>
            <p:nvSpPr>
              <p:cNvPr id="38230" name="Google Shape;38230;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1" name="Google Shape;38231;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2" name="Google Shape;38232;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3" name="Google Shape;38233;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4" name="Google Shape;38234;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5" name="Google Shape;38235;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6" name="Google Shape;38236;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7" name="Google Shape;38237;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8" name="Google Shape;38238;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9" name="Google Shape;38239;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0" name="Google Shape;38240;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41" name="Google Shape;38241;p288"/>
            <p:cNvGrpSpPr/>
            <p:nvPr/>
          </p:nvGrpSpPr>
          <p:grpSpPr>
            <a:xfrm>
              <a:off x="5295177" y="6165007"/>
              <a:ext cx="763222" cy="359421"/>
              <a:chOff x="811985" y="3296192"/>
              <a:chExt cx="1330582" cy="626605"/>
            </a:xfrm>
          </p:grpSpPr>
          <p:sp>
            <p:nvSpPr>
              <p:cNvPr id="38242" name="Google Shape;38242;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3" name="Google Shape;38243;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4" name="Google Shape;38244;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5" name="Google Shape;38245;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6" name="Google Shape;38246;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7" name="Google Shape;38247;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8" name="Google Shape;38248;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9" name="Google Shape;38249;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0" name="Google Shape;38250;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1" name="Google Shape;38251;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2" name="Google Shape;38252;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253" name="Google Shape;38253;p288"/>
            <p:cNvGrpSpPr/>
            <p:nvPr/>
          </p:nvGrpSpPr>
          <p:grpSpPr>
            <a:xfrm>
              <a:off x="5767877" y="6165007"/>
              <a:ext cx="763222" cy="359421"/>
              <a:chOff x="811985" y="3296192"/>
              <a:chExt cx="1330582" cy="626605"/>
            </a:xfrm>
          </p:grpSpPr>
          <p:sp>
            <p:nvSpPr>
              <p:cNvPr id="38254" name="Google Shape;38254;p28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5" name="Google Shape;38255;p28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6" name="Google Shape;38256;p28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7" name="Google Shape;38257;p28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8" name="Google Shape;38258;p28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9" name="Google Shape;38259;p28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0" name="Google Shape;38260;p28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1" name="Google Shape;38261;p28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2" name="Google Shape;38262;p28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3" name="Google Shape;38263;p28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4" name="Google Shape;38264;p28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265" name="Google Shape;38265;p288"/>
          <p:cNvGrpSpPr/>
          <p:nvPr/>
        </p:nvGrpSpPr>
        <p:grpSpPr>
          <a:xfrm>
            <a:off x="7485518" y="4597634"/>
            <a:ext cx="2747789" cy="601531"/>
            <a:chOff x="-5289728" y="8265919"/>
            <a:chExt cx="4607292" cy="1008942"/>
          </a:xfrm>
        </p:grpSpPr>
        <p:sp>
          <p:nvSpPr>
            <p:cNvPr id="38266" name="Google Shape;38266;p28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7" name="Google Shape;38267;p28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8" name="Google Shape;38268;p28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9" name="Google Shape;38269;p28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0" name="Google Shape;38270;p28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1" name="Google Shape;38271;p28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2" name="Google Shape;38272;p28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3" name="Google Shape;38273;p28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4" name="Google Shape;38274;p28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5" name="Google Shape;38275;p28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6" name="Google Shape;38276;p28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7" name="Google Shape;38277;p28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278" name="Google Shape;38278;p288"/>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9" name="Google Shape;38279;p288"/>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0" name="Google Shape;38280;p288"/>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1" name="Google Shape;38281;p288"/>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2" name="Google Shape;38282;p288"/>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3" name="Google Shape;38283;p288"/>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4" name="Google Shape;38284;p288"/>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3618"/>
        <p:cNvGrpSpPr/>
        <p:nvPr/>
      </p:nvGrpSpPr>
      <p:grpSpPr>
        <a:xfrm>
          <a:off x="0" y="0"/>
          <a:ext cx="0" cy="0"/>
          <a:chOff x="0" y="0"/>
          <a:chExt cx="0" cy="0"/>
        </a:xfrm>
      </p:grpSpPr>
      <p:sp>
        <p:nvSpPr>
          <p:cNvPr id="3619" name="Google Shape;3619;p3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620" name="Google Shape;3620;p30"/>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1" name="Google Shape;3621;p30"/>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2" name="Google Shape;3622;p30"/>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23" name="Google Shape;3623;p30"/>
          <p:cNvGrpSpPr/>
          <p:nvPr/>
        </p:nvGrpSpPr>
        <p:grpSpPr>
          <a:xfrm flipH="1">
            <a:off x="4164838" y="4671318"/>
            <a:ext cx="763044" cy="465553"/>
            <a:chOff x="1170428" y="5511318"/>
            <a:chExt cx="3696921" cy="2255586"/>
          </a:xfrm>
        </p:grpSpPr>
        <p:sp>
          <p:nvSpPr>
            <p:cNvPr id="3624" name="Google Shape;3624;p3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5" name="Google Shape;3625;p3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6" name="Google Shape;3626;p3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7" name="Google Shape;3627;p3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8" name="Google Shape;3628;p3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9" name="Google Shape;3629;p3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0" name="Google Shape;3630;p3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1" name="Google Shape;3631;p3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2" name="Google Shape;3632;p3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3" name="Google Shape;3633;p3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4" name="Google Shape;3634;p3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5" name="Google Shape;3635;p3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6" name="Google Shape;3636;p3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7" name="Google Shape;3637;p3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8" name="Google Shape;3638;p3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9" name="Google Shape;3639;p3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0" name="Google Shape;3640;p3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3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2" name="Google Shape;3642;p3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3" name="Google Shape;3643;p3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3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3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3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3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3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3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3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3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3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3" name="Google Shape;3653;p3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4" name="Google Shape;3654;p3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3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3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7" name="Google Shape;3657;p3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8" name="Google Shape;3658;p3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3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3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3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3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3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3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3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3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3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3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9" name="Google Shape;3669;p30"/>
          <p:cNvGrpSpPr/>
          <p:nvPr/>
        </p:nvGrpSpPr>
        <p:grpSpPr>
          <a:xfrm flipH="1">
            <a:off x="-995358" y="4681083"/>
            <a:ext cx="2200165" cy="536475"/>
            <a:chOff x="3583002" y="6165007"/>
            <a:chExt cx="2948097" cy="718846"/>
          </a:xfrm>
        </p:grpSpPr>
        <p:grpSp>
          <p:nvGrpSpPr>
            <p:cNvPr id="3670" name="Google Shape;3670;p30"/>
            <p:cNvGrpSpPr/>
            <p:nvPr/>
          </p:nvGrpSpPr>
          <p:grpSpPr>
            <a:xfrm>
              <a:off x="3583002" y="6524432"/>
              <a:ext cx="763222" cy="359421"/>
              <a:chOff x="811985" y="3296192"/>
              <a:chExt cx="1330582" cy="626605"/>
            </a:xfrm>
          </p:grpSpPr>
          <p:sp>
            <p:nvSpPr>
              <p:cNvPr id="3671" name="Google Shape;3671;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82" name="Google Shape;3682;p30"/>
            <p:cNvGrpSpPr/>
            <p:nvPr/>
          </p:nvGrpSpPr>
          <p:grpSpPr>
            <a:xfrm>
              <a:off x="4055702" y="6524432"/>
              <a:ext cx="763222" cy="359421"/>
              <a:chOff x="811985" y="3296192"/>
              <a:chExt cx="1330582" cy="626605"/>
            </a:xfrm>
          </p:grpSpPr>
          <p:sp>
            <p:nvSpPr>
              <p:cNvPr id="3683" name="Google Shape;3683;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94" name="Google Shape;3694;p30"/>
            <p:cNvGrpSpPr/>
            <p:nvPr/>
          </p:nvGrpSpPr>
          <p:grpSpPr>
            <a:xfrm>
              <a:off x="3583002" y="6165007"/>
              <a:ext cx="763222" cy="359421"/>
              <a:chOff x="811985" y="3296192"/>
              <a:chExt cx="1330582" cy="626605"/>
            </a:xfrm>
          </p:grpSpPr>
          <p:sp>
            <p:nvSpPr>
              <p:cNvPr id="3695" name="Google Shape;3695;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06" name="Google Shape;3706;p30"/>
            <p:cNvGrpSpPr/>
            <p:nvPr/>
          </p:nvGrpSpPr>
          <p:grpSpPr>
            <a:xfrm>
              <a:off x="4055702" y="6165007"/>
              <a:ext cx="763222" cy="359421"/>
              <a:chOff x="811985" y="3296192"/>
              <a:chExt cx="1330582" cy="626605"/>
            </a:xfrm>
          </p:grpSpPr>
          <p:sp>
            <p:nvSpPr>
              <p:cNvPr id="3707" name="Google Shape;3707;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7" name="Google Shape;3717;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18" name="Google Shape;3718;p30"/>
            <p:cNvGrpSpPr/>
            <p:nvPr/>
          </p:nvGrpSpPr>
          <p:grpSpPr>
            <a:xfrm>
              <a:off x="4531952" y="6524432"/>
              <a:ext cx="763222" cy="359421"/>
              <a:chOff x="811985" y="3296192"/>
              <a:chExt cx="1330582" cy="626605"/>
            </a:xfrm>
          </p:grpSpPr>
          <p:sp>
            <p:nvSpPr>
              <p:cNvPr id="3719" name="Google Shape;3719;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0" name="Google Shape;3720;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1" name="Google Shape;3721;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2" name="Google Shape;3722;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3" name="Google Shape;3723;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4" name="Google Shape;3724;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5" name="Google Shape;3725;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6" name="Google Shape;3726;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7" name="Google Shape;3727;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8" name="Google Shape;3728;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9" name="Google Shape;3729;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30" name="Google Shape;3730;p30"/>
            <p:cNvGrpSpPr/>
            <p:nvPr/>
          </p:nvGrpSpPr>
          <p:grpSpPr>
            <a:xfrm>
              <a:off x="4531952" y="6165007"/>
              <a:ext cx="763222" cy="359421"/>
              <a:chOff x="811985" y="3296192"/>
              <a:chExt cx="1330582" cy="626605"/>
            </a:xfrm>
          </p:grpSpPr>
          <p:sp>
            <p:nvSpPr>
              <p:cNvPr id="3731" name="Google Shape;3731;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2" name="Google Shape;3732;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3" name="Google Shape;3733;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4" name="Google Shape;3734;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5" name="Google Shape;3735;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6" name="Google Shape;3736;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7" name="Google Shape;3737;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8" name="Google Shape;3738;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9" name="Google Shape;3739;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0" name="Google Shape;3740;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1" name="Google Shape;3741;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42" name="Google Shape;3742;p30"/>
            <p:cNvGrpSpPr/>
            <p:nvPr/>
          </p:nvGrpSpPr>
          <p:grpSpPr>
            <a:xfrm>
              <a:off x="5295177" y="6524432"/>
              <a:ext cx="763222" cy="359421"/>
              <a:chOff x="811985" y="3296192"/>
              <a:chExt cx="1330582" cy="626605"/>
            </a:xfrm>
          </p:grpSpPr>
          <p:sp>
            <p:nvSpPr>
              <p:cNvPr id="3743" name="Google Shape;3743;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4" name="Google Shape;3744;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5" name="Google Shape;3745;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6" name="Google Shape;3746;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7" name="Google Shape;3747;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8" name="Google Shape;3748;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9" name="Google Shape;3749;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0" name="Google Shape;3750;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1" name="Google Shape;3751;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2" name="Google Shape;3752;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3" name="Google Shape;3753;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54" name="Google Shape;3754;p30"/>
            <p:cNvGrpSpPr/>
            <p:nvPr/>
          </p:nvGrpSpPr>
          <p:grpSpPr>
            <a:xfrm>
              <a:off x="5767877" y="6524432"/>
              <a:ext cx="763222" cy="359421"/>
              <a:chOff x="811985" y="3296192"/>
              <a:chExt cx="1330582" cy="626605"/>
            </a:xfrm>
          </p:grpSpPr>
          <p:sp>
            <p:nvSpPr>
              <p:cNvPr id="3755" name="Google Shape;3755;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6" name="Google Shape;3756;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7" name="Google Shape;3757;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8" name="Google Shape;3758;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9" name="Google Shape;3759;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0" name="Google Shape;3760;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1" name="Google Shape;3761;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2" name="Google Shape;3762;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3" name="Google Shape;3763;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4" name="Google Shape;3764;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5" name="Google Shape;3765;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66" name="Google Shape;3766;p30"/>
            <p:cNvGrpSpPr/>
            <p:nvPr/>
          </p:nvGrpSpPr>
          <p:grpSpPr>
            <a:xfrm>
              <a:off x="5295177" y="6165007"/>
              <a:ext cx="763222" cy="359421"/>
              <a:chOff x="811985" y="3296192"/>
              <a:chExt cx="1330582" cy="626605"/>
            </a:xfrm>
          </p:grpSpPr>
          <p:sp>
            <p:nvSpPr>
              <p:cNvPr id="3767" name="Google Shape;3767;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8" name="Google Shape;3768;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9" name="Google Shape;3769;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0" name="Google Shape;3770;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1" name="Google Shape;3771;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2" name="Google Shape;3772;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3" name="Google Shape;3773;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4" name="Google Shape;3774;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5" name="Google Shape;3775;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6" name="Google Shape;3776;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7" name="Google Shape;3777;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78" name="Google Shape;3778;p30"/>
            <p:cNvGrpSpPr/>
            <p:nvPr/>
          </p:nvGrpSpPr>
          <p:grpSpPr>
            <a:xfrm>
              <a:off x="5767877" y="6165007"/>
              <a:ext cx="763222" cy="359421"/>
              <a:chOff x="811985" y="3296192"/>
              <a:chExt cx="1330582" cy="626605"/>
            </a:xfrm>
          </p:grpSpPr>
          <p:sp>
            <p:nvSpPr>
              <p:cNvPr id="3779" name="Google Shape;3779;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0" name="Google Shape;3780;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1" name="Google Shape;3781;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2" name="Google Shape;3782;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3" name="Google Shape;3783;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4" name="Google Shape;3784;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5" name="Google Shape;3785;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6" name="Google Shape;3786;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7" name="Google Shape;3787;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8" name="Google Shape;3788;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9" name="Google Shape;3789;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790" name="Google Shape;3790;p30"/>
          <p:cNvGrpSpPr/>
          <p:nvPr/>
        </p:nvGrpSpPr>
        <p:grpSpPr>
          <a:xfrm flipH="1">
            <a:off x="8380777" y="4587404"/>
            <a:ext cx="763214" cy="394458"/>
            <a:chOff x="4788538" y="2017249"/>
            <a:chExt cx="1752099" cy="905551"/>
          </a:xfrm>
        </p:grpSpPr>
        <p:sp>
          <p:nvSpPr>
            <p:cNvPr id="3791" name="Google Shape;3791;p3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2" name="Google Shape;3792;p3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3" name="Google Shape;3793;p3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4" name="Google Shape;3794;p3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795" name="Google Shape;3795;p30"/>
          <p:cNvGrpSpPr/>
          <p:nvPr/>
        </p:nvGrpSpPr>
        <p:grpSpPr>
          <a:xfrm flipH="1">
            <a:off x="8558827" y="3630281"/>
            <a:ext cx="1555866" cy="1113233"/>
            <a:chOff x="5009981" y="5590256"/>
            <a:chExt cx="1555866" cy="1113233"/>
          </a:xfrm>
        </p:grpSpPr>
        <p:sp>
          <p:nvSpPr>
            <p:cNvPr id="3796" name="Google Shape;3796;p30"/>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7" name="Google Shape;3797;p30"/>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8" name="Google Shape;3798;p30"/>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9" name="Google Shape;3799;p30"/>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0" name="Google Shape;3800;p30"/>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1" name="Google Shape;3801;p30"/>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2" name="Google Shape;3802;p30"/>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3" name="Google Shape;3803;p30"/>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4" name="Google Shape;3804;p30"/>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5" name="Google Shape;3805;p30"/>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6" name="Google Shape;3806;p30"/>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7" name="Google Shape;3807;p30"/>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08" name="Google Shape;3808;p30"/>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9" name="Google Shape;3809;p30"/>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0" name="Google Shape;3810;p30"/>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1" name="Google Shape;3811;p30"/>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2" name="Google Shape;3812;p30"/>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3" name="Google Shape;3813;p30"/>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4" name="Google Shape;3814;p30"/>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5" name="Google Shape;3815;p30"/>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6" name="Google Shape;3816;p30"/>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17" name="Google Shape;3817;p30"/>
          <p:cNvGrpSpPr/>
          <p:nvPr/>
        </p:nvGrpSpPr>
        <p:grpSpPr>
          <a:xfrm>
            <a:off x="-1078723" y="3491106"/>
            <a:ext cx="1791936" cy="1113232"/>
            <a:chOff x="-3849348" y="6952593"/>
            <a:chExt cx="3571016" cy="2218477"/>
          </a:xfrm>
        </p:grpSpPr>
        <p:sp>
          <p:nvSpPr>
            <p:cNvPr id="3818" name="Google Shape;3818;p30"/>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9" name="Google Shape;3819;p30"/>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0" name="Google Shape;3820;p30"/>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1" name="Google Shape;3821;p30"/>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2" name="Google Shape;3822;p30"/>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3" name="Google Shape;3823;p30"/>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4" name="Google Shape;3824;p30"/>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5" name="Google Shape;3825;p30"/>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6" name="Google Shape;3826;p30"/>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7" name="Google Shape;3827;p30"/>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8" name="Google Shape;3828;p30"/>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 name="Google Shape;3829;p30"/>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 name="Google Shape;3830;p30"/>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1" name="Google Shape;3831;p30"/>
            <p:cNvGrpSpPr/>
            <p:nvPr/>
          </p:nvGrpSpPr>
          <p:grpSpPr>
            <a:xfrm>
              <a:off x="-1539990" y="8551874"/>
              <a:ext cx="1261658" cy="594147"/>
              <a:chOff x="811985" y="3296192"/>
              <a:chExt cx="1330582" cy="626605"/>
            </a:xfrm>
          </p:grpSpPr>
          <p:sp>
            <p:nvSpPr>
              <p:cNvPr id="3832" name="Google Shape;3832;p3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 name="Google Shape;3833;p3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 name="Google Shape;3834;p3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 name="Google Shape;3835;p3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 name="Google Shape;3836;p3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 name="Google Shape;3837;p3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 name="Google Shape;3838;p3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 name="Google Shape;3839;p3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 name="Google Shape;3840;p3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 name="Google Shape;3841;p3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 name="Google Shape;3842;p3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3843"/>
        <p:cNvGrpSpPr/>
        <p:nvPr/>
      </p:nvGrpSpPr>
      <p:grpSpPr>
        <a:xfrm>
          <a:off x="0" y="0"/>
          <a:ext cx="0" cy="0"/>
          <a:chOff x="0" y="0"/>
          <a:chExt cx="0" cy="0"/>
        </a:xfrm>
      </p:grpSpPr>
      <p:sp>
        <p:nvSpPr>
          <p:cNvPr id="3844" name="Google Shape;3844;p3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45" name="Google Shape;3845;p31"/>
          <p:cNvGrpSpPr/>
          <p:nvPr/>
        </p:nvGrpSpPr>
        <p:grpSpPr>
          <a:xfrm>
            <a:off x="51" y="4147391"/>
            <a:ext cx="9144051" cy="1409448"/>
            <a:chOff x="1648300" y="2319100"/>
            <a:chExt cx="1480075" cy="228125"/>
          </a:xfrm>
        </p:grpSpPr>
        <p:sp>
          <p:nvSpPr>
            <p:cNvPr id="3846" name="Google Shape;3846;p3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 name="Google Shape;3847;p3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 name="Google Shape;3848;p3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 name="Google Shape;3849;p3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 name="Google Shape;3850;p3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1" name="Google Shape;3851;p31"/>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 name="Google Shape;3852;p31"/>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 name="Google Shape;3853;p31"/>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 name="Google Shape;3854;p31"/>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 name="Google Shape;3855;p31"/>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 name="Google Shape;3856;p31"/>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857" name="Google Shape;3857;p31"/>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3858" name="Google Shape;3858;p31"/>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34"/>
        <p:cNvGrpSpPr/>
        <p:nvPr/>
      </p:nvGrpSpPr>
      <p:grpSpPr>
        <a:xfrm>
          <a:off x="0" y="0"/>
          <a:ext cx="0" cy="0"/>
          <a:chOff x="0" y="0"/>
          <a:chExt cx="0" cy="0"/>
        </a:xfrm>
      </p:grpSpPr>
      <p:sp>
        <p:nvSpPr>
          <p:cNvPr id="35" name="Google Shape;35;p4"/>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 name="Google Shape;36;p4"/>
          <p:cNvGrpSpPr/>
          <p:nvPr/>
        </p:nvGrpSpPr>
        <p:grpSpPr>
          <a:xfrm>
            <a:off x="51" y="4724716"/>
            <a:ext cx="9144051" cy="1409448"/>
            <a:chOff x="1648300" y="2319100"/>
            <a:chExt cx="1480075" cy="228125"/>
          </a:xfrm>
        </p:grpSpPr>
        <p:sp>
          <p:nvSpPr>
            <p:cNvPr id="37" name="Google Shape;37;p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 name="Google Shape;42;p4"/>
          <p:cNvGrpSpPr/>
          <p:nvPr/>
        </p:nvGrpSpPr>
        <p:grpSpPr>
          <a:xfrm>
            <a:off x="6969370" y="4428598"/>
            <a:ext cx="3973473" cy="1022007"/>
            <a:chOff x="3880030" y="4285451"/>
            <a:chExt cx="2528781" cy="650421"/>
          </a:xfrm>
        </p:grpSpPr>
        <p:grpSp>
          <p:nvGrpSpPr>
            <p:cNvPr id="43" name="Google Shape;43;p4"/>
            <p:cNvGrpSpPr/>
            <p:nvPr/>
          </p:nvGrpSpPr>
          <p:grpSpPr>
            <a:xfrm>
              <a:off x="4370131" y="4285451"/>
              <a:ext cx="1389733" cy="508297"/>
              <a:chOff x="5331602" y="3459769"/>
              <a:chExt cx="2948097" cy="1078271"/>
            </a:xfrm>
          </p:grpSpPr>
          <p:grpSp>
            <p:nvGrpSpPr>
              <p:cNvPr id="44" name="Google Shape;44;p4"/>
              <p:cNvGrpSpPr/>
              <p:nvPr/>
            </p:nvGrpSpPr>
            <p:grpSpPr>
              <a:xfrm>
                <a:off x="5331602" y="4178619"/>
                <a:ext cx="763222" cy="359421"/>
                <a:chOff x="811985" y="3296192"/>
                <a:chExt cx="1330582" cy="626605"/>
              </a:xfrm>
            </p:grpSpPr>
            <p:sp>
              <p:nvSpPr>
                <p:cNvPr id="45" name="Google Shape;45;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 name="Google Shape;56;p4"/>
              <p:cNvGrpSpPr/>
              <p:nvPr/>
            </p:nvGrpSpPr>
            <p:grpSpPr>
              <a:xfrm>
                <a:off x="5804302" y="4178619"/>
                <a:ext cx="763222" cy="359421"/>
                <a:chOff x="811985" y="3296192"/>
                <a:chExt cx="1330582" cy="626605"/>
              </a:xfrm>
            </p:grpSpPr>
            <p:sp>
              <p:nvSpPr>
                <p:cNvPr id="57" name="Google Shape;57;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 name="Google Shape;68;p4"/>
              <p:cNvGrpSpPr/>
              <p:nvPr/>
            </p:nvGrpSpPr>
            <p:grpSpPr>
              <a:xfrm>
                <a:off x="5331602" y="3819194"/>
                <a:ext cx="763222" cy="359421"/>
                <a:chOff x="811985" y="3296192"/>
                <a:chExt cx="1330582" cy="626605"/>
              </a:xfrm>
            </p:grpSpPr>
            <p:sp>
              <p:nvSpPr>
                <p:cNvPr id="69" name="Google Shape;69;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 name="Google Shape;73;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 name="Google Shape;74;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 name="Google Shape;80;p4"/>
              <p:cNvGrpSpPr/>
              <p:nvPr/>
            </p:nvGrpSpPr>
            <p:grpSpPr>
              <a:xfrm>
                <a:off x="5804302" y="3819194"/>
                <a:ext cx="763222" cy="359421"/>
                <a:chOff x="811985" y="3296192"/>
                <a:chExt cx="1330582" cy="626605"/>
              </a:xfrm>
            </p:grpSpPr>
            <p:sp>
              <p:nvSpPr>
                <p:cNvPr id="81" name="Google Shape;81;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 name="Google Shape;92;p4"/>
              <p:cNvGrpSpPr/>
              <p:nvPr/>
            </p:nvGrpSpPr>
            <p:grpSpPr>
              <a:xfrm>
                <a:off x="6280552" y="4178619"/>
                <a:ext cx="763222" cy="359421"/>
                <a:chOff x="811985" y="3296192"/>
                <a:chExt cx="1330582" cy="626605"/>
              </a:xfrm>
            </p:grpSpPr>
            <p:sp>
              <p:nvSpPr>
                <p:cNvPr id="93" name="Google Shape;93;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 name="Google Shape;104;p4"/>
              <p:cNvGrpSpPr/>
              <p:nvPr/>
            </p:nvGrpSpPr>
            <p:grpSpPr>
              <a:xfrm>
                <a:off x="6280552" y="3819194"/>
                <a:ext cx="763222" cy="359421"/>
                <a:chOff x="811985" y="3296192"/>
                <a:chExt cx="1330582" cy="626605"/>
              </a:xfrm>
            </p:grpSpPr>
            <p:sp>
              <p:nvSpPr>
                <p:cNvPr id="105" name="Google Shape;105;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6" name="Google Shape;116;p4"/>
              <p:cNvGrpSpPr/>
              <p:nvPr/>
            </p:nvGrpSpPr>
            <p:grpSpPr>
              <a:xfrm>
                <a:off x="7043777" y="4178619"/>
                <a:ext cx="763222" cy="359421"/>
                <a:chOff x="811985" y="3296192"/>
                <a:chExt cx="1330582" cy="626605"/>
              </a:xfrm>
            </p:grpSpPr>
            <p:sp>
              <p:nvSpPr>
                <p:cNvPr id="117" name="Google Shape;117;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 name="Google Shape;128;p4"/>
              <p:cNvGrpSpPr/>
              <p:nvPr/>
            </p:nvGrpSpPr>
            <p:grpSpPr>
              <a:xfrm>
                <a:off x="7516477" y="4178619"/>
                <a:ext cx="763222" cy="359421"/>
                <a:chOff x="811985" y="3296192"/>
                <a:chExt cx="1330582" cy="626605"/>
              </a:xfrm>
            </p:grpSpPr>
            <p:sp>
              <p:nvSpPr>
                <p:cNvPr id="129" name="Google Shape;129;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 name="Google Shape;135;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 name="Google Shape;136;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0" name="Google Shape;140;p4"/>
              <p:cNvGrpSpPr/>
              <p:nvPr/>
            </p:nvGrpSpPr>
            <p:grpSpPr>
              <a:xfrm>
                <a:off x="7043777" y="3819194"/>
                <a:ext cx="763222" cy="359421"/>
                <a:chOff x="811985" y="3296192"/>
                <a:chExt cx="1330582" cy="626605"/>
              </a:xfrm>
            </p:grpSpPr>
            <p:sp>
              <p:nvSpPr>
                <p:cNvPr id="141" name="Google Shape;141;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2" name="Google Shape;152;p4"/>
              <p:cNvGrpSpPr/>
              <p:nvPr/>
            </p:nvGrpSpPr>
            <p:grpSpPr>
              <a:xfrm>
                <a:off x="7516477" y="3819194"/>
                <a:ext cx="763222" cy="359421"/>
                <a:chOff x="811985" y="3296192"/>
                <a:chExt cx="1330582" cy="626605"/>
              </a:xfrm>
            </p:grpSpPr>
            <p:sp>
              <p:nvSpPr>
                <p:cNvPr id="153" name="Google Shape;153;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5" name="Google Shape;155;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 name="Google Shape;156;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 name="Google Shape;159;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 name="Google Shape;160;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4" name="Google Shape;164;p4"/>
              <p:cNvGrpSpPr/>
              <p:nvPr/>
            </p:nvGrpSpPr>
            <p:grpSpPr>
              <a:xfrm>
                <a:off x="6280552" y="3459769"/>
                <a:ext cx="763222" cy="359421"/>
                <a:chOff x="811985" y="3296192"/>
                <a:chExt cx="1330582" cy="626605"/>
              </a:xfrm>
            </p:grpSpPr>
            <p:sp>
              <p:nvSpPr>
                <p:cNvPr id="165" name="Google Shape;165;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6" name="Google Shape;176;p4"/>
              <p:cNvGrpSpPr/>
              <p:nvPr/>
            </p:nvGrpSpPr>
            <p:grpSpPr>
              <a:xfrm>
                <a:off x="7043777" y="3459769"/>
                <a:ext cx="763222" cy="359421"/>
                <a:chOff x="811985" y="3296192"/>
                <a:chExt cx="1330582" cy="626605"/>
              </a:xfrm>
            </p:grpSpPr>
            <p:sp>
              <p:nvSpPr>
                <p:cNvPr id="177" name="Google Shape;177;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 name="Google Shape;188;p4"/>
              <p:cNvGrpSpPr/>
              <p:nvPr/>
            </p:nvGrpSpPr>
            <p:grpSpPr>
              <a:xfrm>
                <a:off x="7516477" y="3459769"/>
                <a:ext cx="763222" cy="359421"/>
                <a:chOff x="811985" y="3296192"/>
                <a:chExt cx="1330582" cy="626605"/>
              </a:xfrm>
            </p:grpSpPr>
            <p:sp>
              <p:nvSpPr>
                <p:cNvPr id="189" name="Google Shape;189;p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0" name="Google Shape;200;p4"/>
            <p:cNvGrpSpPr/>
            <p:nvPr/>
          </p:nvGrpSpPr>
          <p:grpSpPr>
            <a:xfrm>
              <a:off x="3880030" y="4429856"/>
              <a:ext cx="2528781" cy="506016"/>
              <a:chOff x="3844788" y="3789525"/>
              <a:chExt cx="3388878" cy="678124"/>
            </a:xfrm>
          </p:grpSpPr>
          <p:sp>
            <p:nvSpPr>
              <p:cNvPr id="201" name="Google Shape;201;p4"/>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4"/>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4"/>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4"/>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4"/>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6" name="Google Shape;206;p4"/>
          <p:cNvGrpSpPr/>
          <p:nvPr/>
        </p:nvGrpSpPr>
        <p:grpSpPr>
          <a:xfrm>
            <a:off x="-709675" y="3779992"/>
            <a:ext cx="2044472" cy="1169062"/>
            <a:chOff x="-2150675" y="3642792"/>
            <a:chExt cx="2044472" cy="1169062"/>
          </a:xfrm>
        </p:grpSpPr>
        <p:sp>
          <p:nvSpPr>
            <p:cNvPr id="207" name="Google Shape;207;p4"/>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4"/>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4"/>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4"/>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4"/>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4"/>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4"/>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4"/>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4"/>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4"/>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4"/>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4"/>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 name="Google Shape;219;p4"/>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 name="Google Shape;220;p4"/>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 name="Google Shape;221;p4"/>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 name="Google Shape;222;p4"/>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 name="Google Shape;223;p4"/>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 name="Google Shape;224;p4"/>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4"/>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 name="Google Shape;226;p4"/>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 name="Google Shape;227;p4"/>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4"/>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4"/>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4"/>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4"/>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4"/>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4"/>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4"/>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4"/>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4"/>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4"/>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4"/>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4"/>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4"/>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4"/>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4"/>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4"/>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4"/>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4"/>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4"/>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4"/>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4"/>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4"/>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4"/>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4"/>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4"/>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4"/>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4"/>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4"/>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4"/>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4"/>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4"/>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4"/>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4"/>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1" name="Google Shape;261;p4"/>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2" name="Google Shape;262;p4"/>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4"/>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4"/>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4"/>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4"/>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4"/>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4"/>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4"/>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4"/>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4"/>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4"/>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4"/>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4"/>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4"/>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4"/>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4"/>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4"/>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4"/>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4"/>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4"/>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4"/>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4"/>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4" name="Google Shape;284;p4"/>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5" name="Google Shape;285;p4"/>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4"/>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4"/>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4"/>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4"/>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4"/>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4"/>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4"/>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4"/>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4"/>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4"/>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4"/>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4"/>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4"/>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4"/>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4"/>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4"/>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4"/>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4"/>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4"/>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4"/>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4"/>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4"/>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4"/>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4"/>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4"/>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4"/>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4"/>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4"/>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4"/>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4"/>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4"/>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4"/>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4"/>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4"/>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4"/>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4"/>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4"/>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4"/>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4"/>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4"/>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4"/>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4"/>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4"/>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4"/>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4"/>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4"/>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4"/>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4"/>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4"/>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4"/>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4"/>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4"/>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4"/>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4"/>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4"/>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4"/>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4"/>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4"/>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4"/>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4"/>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4"/>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4"/>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4"/>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4"/>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4"/>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4"/>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4"/>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4"/>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4"/>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4"/>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4"/>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4"/>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4"/>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4"/>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4"/>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4"/>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4"/>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4"/>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4"/>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4"/>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 name="Google Shape;366;p4"/>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 name="Google Shape;367;p4"/>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4"/>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4"/>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4"/>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4"/>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4"/>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4"/>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4"/>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4"/>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4"/>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4"/>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4"/>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4"/>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4"/>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4"/>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4"/>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4"/>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4"/>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4"/>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4"/>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4"/>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4"/>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4"/>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 name="Google Shape;390;p4"/>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 name="Google Shape;391;p4"/>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4"/>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4"/>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4"/>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4"/>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4"/>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4"/>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4"/>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4"/>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0" name="Google Shape;400;p4"/>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4"/>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4"/>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4"/>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4"/>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4"/>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07" name="Google Shape;407;p4"/>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3859"/>
        <p:cNvGrpSpPr/>
        <p:nvPr/>
      </p:nvGrpSpPr>
      <p:grpSpPr>
        <a:xfrm>
          <a:off x="0" y="0"/>
          <a:ext cx="0" cy="0"/>
          <a:chOff x="0" y="0"/>
          <a:chExt cx="0" cy="0"/>
        </a:xfrm>
      </p:grpSpPr>
      <p:sp>
        <p:nvSpPr>
          <p:cNvPr id="3860" name="Google Shape;3860;p32"/>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3861"/>
        <p:cNvGrpSpPr/>
        <p:nvPr/>
      </p:nvGrpSpPr>
      <p:grpSpPr>
        <a:xfrm>
          <a:off x="0" y="0"/>
          <a:ext cx="0" cy="0"/>
          <a:chOff x="0" y="0"/>
          <a:chExt cx="0" cy="0"/>
        </a:xfrm>
      </p:grpSpPr>
      <p:sp>
        <p:nvSpPr>
          <p:cNvPr id="3862" name="Google Shape;3862;p33"/>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3863" name="Google Shape;3863;p33"/>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3864"/>
        <p:cNvGrpSpPr/>
        <p:nvPr/>
      </p:nvGrpSpPr>
      <p:grpSpPr>
        <a:xfrm>
          <a:off x="0" y="0"/>
          <a:ext cx="0" cy="0"/>
          <a:chOff x="0" y="0"/>
          <a:chExt cx="0" cy="0"/>
        </a:xfrm>
      </p:grpSpPr>
      <p:sp>
        <p:nvSpPr>
          <p:cNvPr id="3865" name="Google Shape;3865;p34"/>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3866"/>
        <p:cNvGrpSpPr/>
        <p:nvPr/>
      </p:nvGrpSpPr>
      <p:grpSpPr>
        <a:xfrm>
          <a:off x="0" y="0"/>
          <a:ext cx="0" cy="0"/>
          <a:chOff x="0" y="0"/>
          <a:chExt cx="0" cy="0"/>
        </a:xfrm>
      </p:grpSpPr>
      <p:sp>
        <p:nvSpPr>
          <p:cNvPr id="3867" name="Google Shape;3867;p3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68" name="Google Shape;3868;p35"/>
          <p:cNvGrpSpPr/>
          <p:nvPr/>
        </p:nvGrpSpPr>
        <p:grpSpPr>
          <a:xfrm>
            <a:off x="51" y="4147391"/>
            <a:ext cx="9144051" cy="1409448"/>
            <a:chOff x="1648300" y="2319100"/>
            <a:chExt cx="1480075" cy="228125"/>
          </a:xfrm>
        </p:grpSpPr>
        <p:sp>
          <p:nvSpPr>
            <p:cNvPr id="3869" name="Google Shape;3869;p3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 name="Google Shape;3870;p3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 name="Google Shape;3871;p3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 name="Google Shape;3872;p3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 name="Google Shape;3873;p3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74" name="Google Shape;3874;p35"/>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 name="Google Shape;3875;p35"/>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 name="Google Shape;3876;p35"/>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 name="Google Shape;3877;p35"/>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 name="Google Shape;3878;p35"/>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 name="Google Shape;3879;p35"/>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 name="Google Shape;3880;p35"/>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 name="Google Shape;3881;p35"/>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 name="Google Shape;3882;p35"/>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 name="Google Shape;3883;p35"/>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 name="Google Shape;3884;p35"/>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 name="Google Shape;3885;p35"/>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3886" name="Google Shape;3886;p35"/>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887"/>
        <p:cNvGrpSpPr/>
        <p:nvPr/>
      </p:nvGrpSpPr>
      <p:grpSpPr>
        <a:xfrm>
          <a:off x="0" y="0"/>
          <a:ext cx="0" cy="0"/>
          <a:chOff x="0" y="0"/>
          <a:chExt cx="0" cy="0"/>
        </a:xfrm>
      </p:grpSpPr>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3888"/>
        <p:cNvGrpSpPr/>
        <p:nvPr/>
      </p:nvGrpSpPr>
      <p:grpSpPr>
        <a:xfrm>
          <a:off x="0" y="0"/>
          <a:ext cx="0" cy="0"/>
          <a:chOff x="0" y="0"/>
          <a:chExt cx="0" cy="0"/>
        </a:xfrm>
      </p:grpSpPr>
      <p:sp>
        <p:nvSpPr>
          <p:cNvPr id="3889" name="Google Shape;3889;p37"/>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 name="Google Shape;3890;p37"/>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 name="Google Shape;3891;p37"/>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 name="Google Shape;3892;p37"/>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 name="Google Shape;3893;p37"/>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 name="Google Shape;3894;p37"/>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 name="Google Shape;3895;p37"/>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 name="Google Shape;3896;p37"/>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97" name="Google Shape;3897;p37"/>
          <p:cNvGrpSpPr/>
          <p:nvPr/>
        </p:nvGrpSpPr>
        <p:grpSpPr>
          <a:xfrm>
            <a:off x="5724737" y="4409890"/>
            <a:ext cx="990775" cy="604497"/>
            <a:chOff x="1170428" y="5511318"/>
            <a:chExt cx="3696921" cy="2255586"/>
          </a:xfrm>
        </p:grpSpPr>
        <p:sp>
          <p:nvSpPr>
            <p:cNvPr id="3898" name="Google Shape;3898;p37"/>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 name="Google Shape;3899;p37"/>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 name="Google Shape;3900;p37"/>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 name="Google Shape;3901;p37"/>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 name="Google Shape;3902;p37"/>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 name="Google Shape;3903;p37"/>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 name="Google Shape;3904;p37"/>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 name="Google Shape;3905;p37"/>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 name="Google Shape;3906;p37"/>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 name="Google Shape;3907;p37"/>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 name="Google Shape;3908;p37"/>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 name="Google Shape;3909;p37"/>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 name="Google Shape;3910;p37"/>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 name="Google Shape;3911;p37"/>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 name="Google Shape;3912;p37"/>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 name="Google Shape;3913;p3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 name="Google Shape;3914;p3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 name="Google Shape;3915;p37"/>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 name="Google Shape;3916;p37"/>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 name="Google Shape;3917;p37"/>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 name="Google Shape;3918;p37"/>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 name="Google Shape;3919;p37"/>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 name="Google Shape;3920;p37"/>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 name="Google Shape;3921;p37"/>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 name="Google Shape;3922;p37"/>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 name="Google Shape;3923;p37"/>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 name="Google Shape;3924;p37"/>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 name="Google Shape;3925;p37"/>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 name="Google Shape;3926;p3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 name="Google Shape;3927;p3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 name="Google Shape;3928;p37"/>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 name="Google Shape;3929;p37"/>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 name="Google Shape;3930;p37"/>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 name="Google Shape;3931;p37"/>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 name="Google Shape;3932;p37"/>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 name="Google Shape;3933;p37"/>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 name="Google Shape;3934;p37"/>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 name="Google Shape;3935;p37"/>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 name="Google Shape;3936;p37"/>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7" name="Google Shape;3937;p37"/>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 name="Google Shape;3938;p37"/>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 name="Google Shape;3939;p37"/>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 name="Google Shape;3940;p37"/>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 name="Google Shape;3941;p37"/>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 name="Google Shape;3942;p37"/>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3" name="Google Shape;3943;p37"/>
          <p:cNvGrpSpPr/>
          <p:nvPr/>
        </p:nvGrpSpPr>
        <p:grpSpPr>
          <a:xfrm flipH="1">
            <a:off x="8430777" y="3024427"/>
            <a:ext cx="1613386" cy="1002334"/>
            <a:chOff x="7066048" y="5880595"/>
            <a:chExt cx="1977916" cy="1228802"/>
          </a:xfrm>
        </p:grpSpPr>
        <p:sp>
          <p:nvSpPr>
            <p:cNvPr id="3944" name="Google Shape;3944;p37"/>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 name="Google Shape;3945;p37"/>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 name="Google Shape;3946;p37"/>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 name="Google Shape;3947;p37"/>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 name="Google Shape;3948;p37"/>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 name="Google Shape;3949;p37"/>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 name="Google Shape;3950;p37"/>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 name="Google Shape;3951;p37"/>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 name="Google Shape;3952;p37"/>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 name="Google Shape;3953;p37"/>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 name="Google Shape;3954;p37"/>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 name="Google Shape;3955;p37"/>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 name="Google Shape;3956;p37"/>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57" name="Google Shape;3957;p37"/>
            <p:cNvGrpSpPr/>
            <p:nvPr/>
          </p:nvGrpSpPr>
          <p:grpSpPr>
            <a:xfrm>
              <a:off x="8345142" y="6766420"/>
              <a:ext cx="698822" cy="329093"/>
              <a:chOff x="811985" y="3296192"/>
              <a:chExt cx="1330582" cy="626605"/>
            </a:xfrm>
          </p:grpSpPr>
          <p:sp>
            <p:nvSpPr>
              <p:cNvPr id="3958" name="Google Shape;3958;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 name="Google Shape;3959;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 name="Google Shape;3960;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 name="Google Shape;3961;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 name="Google Shape;3962;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 name="Google Shape;3963;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 name="Google Shape;3964;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 name="Google Shape;3965;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 name="Google Shape;3966;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 name="Google Shape;3967;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 name="Google Shape;3968;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69" name="Google Shape;3969;p37"/>
          <p:cNvGrpSpPr/>
          <p:nvPr/>
        </p:nvGrpSpPr>
        <p:grpSpPr>
          <a:xfrm>
            <a:off x="7307795" y="4293016"/>
            <a:ext cx="2245179" cy="821268"/>
            <a:chOff x="6888251" y="5531870"/>
            <a:chExt cx="2586910" cy="946161"/>
          </a:xfrm>
        </p:grpSpPr>
        <p:grpSp>
          <p:nvGrpSpPr>
            <p:cNvPr id="3970" name="Google Shape;3970;p37"/>
            <p:cNvGrpSpPr/>
            <p:nvPr/>
          </p:nvGrpSpPr>
          <p:grpSpPr>
            <a:xfrm>
              <a:off x="6888251" y="6162661"/>
              <a:ext cx="669682" cy="315371"/>
              <a:chOff x="811985" y="3296192"/>
              <a:chExt cx="1330582" cy="626605"/>
            </a:xfrm>
          </p:grpSpPr>
          <p:sp>
            <p:nvSpPr>
              <p:cNvPr id="3971" name="Google Shape;3971;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 name="Google Shape;3972;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3" name="Google Shape;3973;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 name="Google Shape;3974;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 name="Google Shape;3975;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 name="Google Shape;3976;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 name="Google Shape;3977;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 name="Google Shape;3978;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 name="Google Shape;3979;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 name="Google Shape;3980;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 name="Google Shape;3981;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2" name="Google Shape;3982;p37"/>
            <p:cNvGrpSpPr/>
            <p:nvPr/>
          </p:nvGrpSpPr>
          <p:grpSpPr>
            <a:xfrm>
              <a:off x="7303045" y="6162661"/>
              <a:ext cx="669682" cy="315371"/>
              <a:chOff x="811985" y="3296192"/>
              <a:chExt cx="1330582" cy="626605"/>
            </a:xfrm>
          </p:grpSpPr>
          <p:sp>
            <p:nvSpPr>
              <p:cNvPr id="3983" name="Google Shape;3983;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 name="Google Shape;3984;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 name="Google Shape;3985;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 name="Google Shape;3986;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 name="Google Shape;3987;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 name="Google Shape;3988;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 name="Google Shape;3989;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 name="Google Shape;3990;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 name="Google Shape;3991;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 name="Google Shape;3992;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 name="Google Shape;3993;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4" name="Google Shape;3994;p37"/>
            <p:cNvGrpSpPr/>
            <p:nvPr/>
          </p:nvGrpSpPr>
          <p:grpSpPr>
            <a:xfrm>
              <a:off x="7303045" y="5847265"/>
              <a:ext cx="669682" cy="315371"/>
              <a:chOff x="811985" y="3296192"/>
              <a:chExt cx="1330582" cy="626605"/>
            </a:xfrm>
          </p:grpSpPr>
          <p:sp>
            <p:nvSpPr>
              <p:cNvPr id="3995" name="Google Shape;3995;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 name="Google Shape;3996;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 name="Google Shape;3997;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 name="Google Shape;3998;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 name="Google Shape;3999;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 name="Google Shape;4000;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 name="Google Shape;4001;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 name="Google Shape;4002;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 name="Google Shape;4003;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 name="Google Shape;4004;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 name="Google Shape;4005;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6" name="Google Shape;4006;p37"/>
            <p:cNvGrpSpPr/>
            <p:nvPr/>
          </p:nvGrpSpPr>
          <p:grpSpPr>
            <a:xfrm>
              <a:off x="7720955" y="6162661"/>
              <a:ext cx="669682" cy="315371"/>
              <a:chOff x="811985" y="3296192"/>
              <a:chExt cx="1330582" cy="626605"/>
            </a:xfrm>
          </p:grpSpPr>
          <p:sp>
            <p:nvSpPr>
              <p:cNvPr id="4007" name="Google Shape;4007;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 name="Google Shape;4008;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 name="Google Shape;4009;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 name="Google Shape;4010;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 name="Google Shape;4011;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 name="Google Shape;4012;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 name="Google Shape;4013;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 name="Google Shape;4014;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 name="Google Shape;4015;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 name="Google Shape;4016;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 name="Google Shape;4017;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8" name="Google Shape;4018;p37"/>
            <p:cNvGrpSpPr/>
            <p:nvPr/>
          </p:nvGrpSpPr>
          <p:grpSpPr>
            <a:xfrm>
              <a:off x="7720955" y="5847265"/>
              <a:ext cx="669682" cy="315371"/>
              <a:chOff x="811985" y="3296192"/>
              <a:chExt cx="1330582" cy="626605"/>
            </a:xfrm>
          </p:grpSpPr>
          <p:sp>
            <p:nvSpPr>
              <p:cNvPr id="4019" name="Google Shape;4019;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 name="Google Shape;4020;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 name="Google Shape;4021;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 name="Google Shape;4022;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 name="Google Shape;4023;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 name="Google Shape;4024;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 name="Google Shape;4025;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 name="Google Shape;4026;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 name="Google Shape;4027;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 name="Google Shape;4028;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 name="Google Shape;4029;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0" name="Google Shape;4030;p37"/>
            <p:cNvGrpSpPr/>
            <p:nvPr/>
          </p:nvGrpSpPr>
          <p:grpSpPr>
            <a:xfrm>
              <a:off x="8390684" y="6162661"/>
              <a:ext cx="669682" cy="315371"/>
              <a:chOff x="811985" y="3296192"/>
              <a:chExt cx="1330582" cy="626605"/>
            </a:xfrm>
          </p:grpSpPr>
          <p:sp>
            <p:nvSpPr>
              <p:cNvPr id="4031" name="Google Shape;4031;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 name="Google Shape;4032;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 name="Google Shape;4033;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 name="Google Shape;4034;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 name="Google Shape;4035;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 name="Google Shape;4036;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 name="Google Shape;4037;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 name="Google Shape;4038;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 name="Google Shape;4039;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 name="Google Shape;4040;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 name="Google Shape;4041;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2" name="Google Shape;4042;p37"/>
            <p:cNvGrpSpPr/>
            <p:nvPr/>
          </p:nvGrpSpPr>
          <p:grpSpPr>
            <a:xfrm>
              <a:off x="8805479" y="6162661"/>
              <a:ext cx="669682" cy="315371"/>
              <a:chOff x="811985" y="3296192"/>
              <a:chExt cx="1330582" cy="626605"/>
            </a:xfrm>
          </p:grpSpPr>
          <p:sp>
            <p:nvSpPr>
              <p:cNvPr id="4043" name="Google Shape;4043;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 name="Google Shape;4044;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 name="Google Shape;4045;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 name="Google Shape;4046;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 name="Google Shape;4047;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 name="Google Shape;4048;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 name="Google Shape;4049;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 name="Google Shape;4050;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 name="Google Shape;4051;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 name="Google Shape;4052;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 name="Google Shape;4053;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4" name="Google Shape;4054;p37"/>
            <p:cNvGrpSpPr/>
            <p:nvPr/>
          </p:nvGrpSpPr>
          <p:grpSpPr>
            <a:xfrm>
              <a:off x="8390684" y="5847265"/>
              <a:ext cx="669682" cy="315371"/>
              <a:chOff x="811985" y="3296192"/>
              <a:chExt cx="1330582" cy="626605"/>
            </a:xfrm>
          </p:grpSpPr>
          <p:sp>
            <p:nvSpPr>
              <p:cNvPr id="4055" name="Google Shape;4055;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 name="Google Shape;4056;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 name="Google Shape;4057;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 name="Google Shape;4058;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 name="Google Shape;4059;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 name="Google Shape;4061;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 name="Google Shape;4062;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6" name="Google Shape;4066;p37"/>
            <p:cNvGrpSpPr/>
            <p:nvPr/>
          </p:nvGrpSpPr>
          <p:grpSpPr>
            <a:xfrm>
              <a:off x="8805479" y="5847265"/>
              <a:ext cx="669682" cy="315371"/>
              <a:chOff x="811985" y="3296192"/>
              <a:chExt cx="1330582" cy="626605"/>
            </a:xfrm>
          </p:grpSpPr>
          <p:sp>
            <p:nvSpPr>
              <p:cNvPr id="4067" name="Google Shape;4067;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 name="Google Shape;4072;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 name="Google Shape;4073;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8" name="Google Shape;4078;p37"/>
            <p:cNvGrpSpPr/>
            <p:nvPr/>
          </p:nvGrpSpPr>
          <p:grpSpPr>
            <a:xfrm>
              <a:off x="8390684" y="5531870"/>
              <a:ext cx="669682" cy="315371"/>
              <a:chOff x="811985" y="3296192"/>
              <a:chExt cx="1330582" cy="626605"/>
            </a:xfrm>
          </p:grpSpPr>
          <p:sp>
            <p:nvSpPr>
              <p:cNvPr id="4079" name="Google Shape;4079;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0" name="Google Shape;4090;p37"/>
            <p:cNvGrpSpPr/>
            <p:nvPr/>
          </p:nvGrpSpPr>
          <p:grpSpPr>
            <a:xfrm>
              <a:off x="8805479" y="5531870"/>
              <a:ext cx="669682" cy="315371"/>
              <a:chOff x="811985" y="3296192"/>
              <a:chExt cx="1330582" cy="626605"/>
            </a:xfrm>
          </p:grpSpPr>
          <p:sp>
            <p:nvSpPr>
              <p:cNvPr id="4091" name="Google Shape;4091;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 name="Google Shape;4092;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 name="Google Shape;4093;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2" name="Google Shape;4102;p37"/>
          <p:cNvGrpSpPr/>
          <p:nvPr/>
        </p:nvGrpSpPr>
        <p:grpSpPr>
          <a:xfrm flipH="1">
            <a:off x="1678275" y="4509915"/>
            <a:ext cx="990775" cy="604497"/>
            <a:chOff x="1170428" y="5511318"/>
            <a:chExt cx="3696921" cy="2255586"/>
          </a:xfrm>
        </p:grpSpPr>
        <p:sp>
          <p:nvSpPr>
            <p:cNvPr id="4103" name="Google Shape;4103;p37"/>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37"/>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37"/>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37"/>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37"/>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37"/>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37"/>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37"/>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37"/>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 name="Google Shape;4112;p37"/>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 name="Google Shape;4113;p37"/>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37"/>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37"/>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37"/>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37"/>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3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3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37"/>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37"/>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37"/>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37"/>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37"/>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37"/>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37"/>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37"/>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37"/>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37"/>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37"/>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3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 name="Google Shape;4132;p3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 name="Google Shape;4133;p37"/>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 name="Google Shape;4134;p37"/>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 name="Google Shape;4135;p37"/>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 name="Google Shape;4136;p37"/>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 name="Google Shape;4137;p37"/>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 name="Google Shape;4138;p37"/>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 name="Google Shape;4139;p37"/>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 name="Google Shape;4140;p37"/>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 name="Google Shape;4141;p37"/>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 name="Google Shape;4142;p37"/>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 name="Google Shape;4143;p37"/>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 name="Google Shape;4144;p37"/>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 name="Google Shape;4145;p37"/>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 name="Google Shape;4146;p37"/>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 name="Google Shape;4147;p37"/>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8" name="Google Shape;4148;p37"/>
          <p:cNvGrpSpPr/>
          <p:nvPr/>
        </p:nvGrpSpPr>
        <p:grpSpPr>
          <a:xfrm>
            <a:off x="-533735" y="3332806"/>
            <a:ext cx="990936" cy="615630"/>
            <a:chOff x="7066048" y="5880595"/>
            <a:chExt cx="1977916" cy="1228802"/>
          </a:xfrm>
        </p:grpSpPr>
        <p:sp>
          <p:nvSpPr>
            <p:cNvPr id="4149" name="Google Shape;4149;p37"/>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 name="Google Shape;4150;p37"/>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 name="Google Shape;4151;p37"/>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 name="Google Shape;4152;p37"/>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 name="Google Shape;4153;p37"/>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37"/>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 name="Google Shape;4155;p37"/>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 name="Google Shape;4156;p37"/>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37"/>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37"/>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37"/>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37"/>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37"/>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62" name="Google Shape;4162;p37"/>
            <p:cNvGrpSpPr/>
            <p:nvPr/>
          </p:nvGrpSpPr>
          <p:grpSpPr>
            <a:xfrm>
              <a:off x="8345142" y="6766420"/>
              <a:ext cx="698822" cy="329093"/>
              <a:chOff x="811985" y="3296192"/>
              <a:chExt cx="1330582" cy="626605"/>
            </a:xfrm>
          </p:grpSpPr>
          <p:sp>
            <p:nvSpPr>
              <p:cNvPr id="4163" name="Google Shape;4163;p3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3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3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3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3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3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3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3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3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3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3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174" name="Google Shape;4174;p3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175" name="Google Shape;4175;p37"/>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176" name="Google Shape;4176;p37"/>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177" name="Google Shape;4177;p37"/>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178" name="Google Shape;4178;p37"/>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179" name="Google Shape;4179;p37"/>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180" name="Google Shape;4180;p37"/>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4181" name="Google Shape;4181;p37"/>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182" name="Google Shape;4182;p37"/>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183" name="Google Shape;4183;p37"/>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184" name="Google Shape;4184;p37"/>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185" name="Google Shape;4185;p37"/>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186" name="Google Shape;4186;p37"/>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4187"/>
        <p:cNvGrpSpPr/>
        <p:nvPr/>
      </p:nvGrpSpPr>
      <p:grpSpPr>
        <a:xfrm>
          <a:off x="0" y="0"/>
          <a:ext cx="0" cy="0"/>
          <a:chOff x="0" y="0"/>
          <a:chExt cx="0" cy="0"/>
        </a:xfrm>
      </p:grpSpPr>
      <p:sp>
        <p:nvSpPr>
          <p:cNvPr id="4188" name="Google Shape;4188;p38"/>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9" name="Google Shape;4189;p38"/>
          <p:cNvGrpSpPr/>
          <p:nvPr/>
        </p:nvGrpSpPr>
        <p:grpSpPr>
          <a:xfrm>
            <a:off x="51" y="4147391"/>
            <a:ext cx="9144051" cy="1409448"/>
            <a:chOff x="1648300" y="2319100"/>
            <a:chExt cx="1480075" cy="228125"/>
          </a:xfrm>
        </p:grpSpPr>
        <p:sp>
          <p:nvSpPr>
            <p:cNvPr id="4190" name="Google Shape;4190;p3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3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3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3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 name="Google Shape;4194;p3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95" name="Google Shape;4195;p38"/>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38"/>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38"/>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38"/>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38"/>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38"/>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38"/>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38"/>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38"/>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204" name="Google Shape;4204;p38"/>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4205"/>
        <p:cNvGrpSpPr/>
        <p:nvPr/>
      </p:nvGrpSpPr>
      <p:grpSpPr>
        <a:xfrm>
          <a:off x="0" y="0"/>
          <a:ext cx="0" cy="0"/>
          <a:chOff x="0" y="0"/>
          <a:chExt cx="0" cy="0"/>
        </a:xfrm>
      </p:grpSpPr>
      <p:sp>
        <p:nvSpPr>
          <p:cNvPr id="4206" name="Google Shape;4206;p39"/>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39"/>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3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209" name="Google Shape;4209;p39"/>
          <p:cNvGrpSpPr/>
          <p:nvPr/>
        </p:nvGrpSpPr>
        <p:grpSpPr>
          <a:xfrm>
            <a:off x="76" y="4603991"/>
            <a:ext cx="9144051" cy="1409448"/>
            <a:chOff x="1648300" y="2319100"/>
            <a:chExt cx="1480075" cy="228125"/>
          </a:xfrm>
        </p:grpSpPr>
        <p:sp>
          <p:nvSpPr>
            <p:cNvPr id="4210" name="Google Shape;4210;p3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3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3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 name="Google Shape;4213;p3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 name="Google Shape;4214;p3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5" name="Google Shape;4215;p39"/>
          <p:cNvGrpSpPr/>
          <p:nvPr/>
        </p:nvGrpSpPr>
        <p:grpSpPr>
          <a:xfrm>
            <a:off x="622848" y="4570601"/>
            <a:ext cx="1223755" cy="447698"/>
            <a:chOff x="5331602" y="3459769"/>
            <a:chExt cx="2948097" cy="1078271"/>
          </a:xfrm>
        </p:grpSpPr>
        <p:grpSp>
          <p:nvGrpSpPr>
            <p:cNvPr id="4216" name="Google Shape;4216;p39"/>
            <p:cNvGrpSpPr/>
            <p:nvPr/>
          </p:nvGrpSpPr>
          <p:grpSpPr>
            <a:xfrm>
              <a:off x="5331602" y="4178619"/>
              <a:ext cx="763222" cy="359421"/>
              <a:chOff x="811985" y="3296192"/>
              <a:chExt cx="1330582" cy="626605"/>
            </a:xfrm>
          </p:grpSpPr>
          <p:sp>
            <p:nvSpPr>
              <p:cNvPr id="4217" name="Google Shape;4217;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8" name="Google Shape;4228;p39"/>
            <p:cNvGrpSpPr/>
            <p:nvPr/>
          </p:nvGrpSpPr>
          <p:grpSpPr>
            <a:xfrm>
              <a:off x="5804302" y="4178619"/>
              <a:ext cx="763222" cy="359421"/>
              <a:chOff x="811985" y="3296192"/>
              <a:chExt cx="1330582" cy="626605"/>
            </a:xfrm>
          </p:grpSpPr>
          <p:sp>
            <p:nvSpPr>
              <p:cNvPr id="4229" name="Google Shape;4229;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 name="Google Shape;4233;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 name="Google Shape;4234;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40" name="Google Shape;4240;p39"/>
            <p:cNvGrpSpPr/>
            <p:nvPr/>
          </p:nvGrpSpPr>
          <p:grpSpPr>
            <a:xfrm>
              <a:off x="5331602" y="3819194"/>
              <a:ext cx="763222" cy="359421"/>
              <a:chOff x="811985" y="3296192"/>
              <a:chExt cx="1330582" cy="626605"/>
            </a:xfrm>
          </p:grpSpPr>
          <p:sp>
            <p:nvSpPr>
              <p:cNvPr id="4241" name="Google Shape;4241;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2" name="Google Shape;4252;p39"/>
            <p:cNvGrpSpPr/>
            <p:nvPr/>
          </p:nvGrpSpPr>
          <p:grpSpPr>
            <a:xfrm>
              <a:off x="5804302" y="3819194"/>
              <a:ext cx="763222" cy="359421"/>
              <a:chOff x="811985" y="3296192"/>
              <a:chExt cx="1330582" cy="626605"/>
            </a:xfrm>
          </p:grpSpPr>
          <p:sp>
            <p:nvSpPr>
              <p:cNvPr id="4253" name="Google Shape;4253;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64" name="Google Shape;4264;p39"/>
            <p:cNvGrpSpPr/>
            <p:nvPr/>
          </p:nvGrpSpPr>
          <p:grpSpPr>
            <a:xfrm>
              <a:off x="6280552" y="4178619"/>
              <a:ext cx="763222" cy="359421"/>
              <a:chOff x="811985" y="3296192"/>
              <a:chExt cx="1330582" cy="626605"/>
            </a:xfrm>
          </p:grpSpPr>
          <p:sp>
            <p:nvSpPr>
              <p:cNvPr id="4265" name="Google Shape;4265;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2" name="Google Shape;4272;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3" name="Google Shape;4273;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4" name="Google Shape;4274;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5" name="Google Shape;4275;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76" name="Google Shape;4276;p39"/>
            <p:cNvGrpSpPr/>
            <p:nvPr/>
          </p:nvGrpSpPr>
          <p:grpSpPr>
            <a:xfrm>
              <a:off x="6280552" y="3819194"/>
              <a:ext cx="763222" cy="359421"/>
              <a:chOff x="811985" y="3296192"/>
              <a:chExt cx="1330582" cy="626605"/>
            </a:xfrm>
          </p:grpSpPr>
          <p:sp>
            <p:nvSpPr>
              <p:cNvPr id="4277" name="Google Shape;4277;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8" name="Google Shape;4278;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9" name="Google Shape;4279;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0" name="Google Shape;4280;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1" name="Google Shape;4281;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2" name="Google Shape;4282;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3" name="Google Shape;4283;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4" name="Google Shape;4284;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5" name="Google Shape;4285;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6" name="Google Shape;4286;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7" name="Google Shape;4287;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88" name="Google Shape;4288;p39"/>
            <p:cNvGrpSpPr/>
            <p:nvPr/>
          </p:nvGrpSpPr>
          <p:grpSpPr>
            <a:xfrm>
              <a:off x="7043777" y="4178619"/>
              <a:ext cx="763222" cy="359421"/>
              <a:chOff x="811985" y="3296192"/>
              <a:chExt cx="1330582" cy="626605"/>
            </a:xfrm>
          </p:grpSpPr>
          <p:sp>
            <p:nvSpPr>
              <p:cNvPr id="4289" name="Google Shape;4289;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0" name="Google Shape;4290;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1" name="Google Shape;4291;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2" name="Google Shape;4292;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3" name="Google Shape;4293;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4" name="Google Shape;4294;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5" name="Google Shape;4295;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6" name="Google Shape;4296;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7" name="Google Shape;4297;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8" name="Google Shape;4298;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9" name="Google Shape;4299;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0" name="Google Shape;4300;p39"/>
            <p:cNvGrpSpPr/>
            <p:nvPr/>
          </p:nvGrpSpPr>
          <p:grpSpPr>
            <a:xfrm>
              <a:off x="7516477" y="4178619"/>
              <a:ext cx="763222" cy="359421"/>
              <a:chOff x="811985" y="3296192"/>
              <a:chExt cx="1330582" cy="626605"/>
            </a:xfrm>
          </p:grpSpPr>
          <p:sp>
            <p:nvSpPr>
              <p:cNvPr id="4301" name="Google Shape;4301;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2" name="Google Shape;4302;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3" name="Google Shape;4303;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4" name="Google Shape;4304;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5" name="Google Shape;4305;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6" name="Google Shape;4306;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7" name="Google Shape;4307;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8" name="Google Shape;4308;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09" name="Google Shape;4309;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0" name="Google Shape;4310;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1" name="Google Shape;4311;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12" name="Google Shape;4312;p39"/>
            <p:cNvGrpSpPr/>
            <p:nvPr/>
          </p:nvGrpSpPr>
          <p:grpSpPr>
            <a:xfrm>
              <a:off x="7043777" y="3819194"/>
              <a:ext cx="763222" cy="359421"/>
              <a:chOff x="811985" y="3296192"/>
              <a:chExt cx="1330582" cy="626605"/>
            </a:xfrm>
          </p:grpSpPr>
          <p:sp>
            <p:nvSpPr>
              <p:cNvPr id="4313" name="Google Shape;4313;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4" name="Google Shape;4314;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5" name="Google Shape;4315;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6" name="Google Shape;4316;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7" name="Google Shape;4317;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8" name="Google Shape;4318;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9" name="Google Shape;4319;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0" name="Google Shape;4320;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1" name="Google Shape;4321;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2" name="Google Shape;4322;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3" name="Google Shape;4323;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24" name="Google Shape;4324;p39"/>
            <p:cNvGrpSpPr/>
            <p:nvPr/>
          </p:nvGrpSpPr>
          <p:grpSpPr>
            <a:xfrm>
              <a:off x="7516477" y="3819194"/>
              <a:ext cx="763222" cy="359421"/>
              <a:chOff x="811985" y="3296192"/>
              <a:chExt cx="1330582" cy="626605"/>
            </a:xfrm>
          </p:grpSpPr>
          <p:sp>
            <p:nvSpPr>
              <p:cNvPr id="4325" name="Google Shape;4325;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6" name="Google Shape;4326;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7" name="Google Shape;4327;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8" name="Google Shape;4328;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9" name="Google Shape;4329;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0" name="Google Shape;4330;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1" name="Google Shape;4331;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2" name="Google Shape;4332;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3" name="Google Shape;4333;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4" name="Google Shape;4334;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5" name="Google Shape;4335;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36" name="Google Shape;4336;p39"/>
            <p:cNvGrpSpPr/>
            <p:nvPr/>
          </p:nvGrpSpPr>
          <p:grpSpPr>
            <a:xfrm>
              <a:off x="6280552" y="3459769"/>
              <a:ext cx="763222" cy="359421"/>
              <a:chOff x="811985" y="3296192"/>
              <a:chExt cx="1330582" cy="626605"/>
            </a:xfrm>
          </p:grpSpPr>
          <p:sp>
            <p:nvSpPr>
              <p:cNvPr id="4337" name="Google Shape;4337;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8" name="Google Shape;4338;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9" name="Google Shape;4339;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0" name="Google Shape;4340;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1" name="Google Shape;4341;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2" name="Google Shape;4342;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3" name="Google Shape;4343;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4" name="Google Shape;4344;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5" name="Google Shape;4345;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6" name="Google Shape;4346;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7" name="Google Shape;4347;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48" name="Google Shape;4348;p39"/>
            <p:cNvGrpSpPr/>
            <p:nvPr/>
          </p:nvGrpSpPr>
          <p:grpSpPr>
            <a:xfrm>
              <a:off x="7043777" y="3459769"/>
              <a:ext cx="763222" cy="359421"/>
              <a:chOff x="811985" y="3296192"/>
              <a:chExt cx="1330582" cy="626605"/>
            </a:xfrm>
          </p:grpSpPr>
          <p:sp>
            <p:nvSpPr>
              <p:cNvPr id="4349" name="Google Shape;4349;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0" name="Google Shape;4350;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1" name="Google Shape;4351;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2" name="Google Shape;4352;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3" name="Google Shape;4353;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4" name="Google Shape;4354;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5" name="Google Shape;4355;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6" name="Google Shape;4356;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7" name="Google Shape;4357;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8" name="Google Shape;4358;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9" name="Google Shape;4359;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60" name="Google Shape;4360;p39"/>
            <p:cNvGrpSpPr/>
            <p:nvPr/>
          </p:nvGrpSpPr>
          <p:grpSpPr>
            <a:xfrm>
              <a:off x="7516477" y="3459769"/>
              <a:ext cx="763222" cy="359421"/>
              <a:chOff x="811985" y="3296192"/>
              <a:chExt cx="1330582" cy="626605"/>
            </a:xfrm>
          </p:grpSpPr>
          <p:sp>
            <p:nvSpPr>
              <p:cNvPr id="4361" name="Google Shape;4361;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2" name="Google Shape;4362;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3" name="Google Shape;4363;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4" name="Google Shape;4364;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5" name="Google Shape;4365;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6" name="Google Shape;4366;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7" name="Google Shape;4367;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8" name="Google Shape;4368;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9" name="Google Shape;4369;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0" name="Google Shape;4370;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1" name="Google Shape;4371;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372" name="Google Shape;4372;p39"/>
          <p:cNvGrpSpPr/>
          <p:nvPr/>
        </p:nvGrpSpPr>
        <p:grpSpPr>
          <a:xfrm>
            <a:off x="191340" y="4697848"/>
            <a:ext cx="2226832" cy="445663"/>
            <a:chOff x="3844788" y="3789525"/>
            <a:chExt cx="3388878" cy="678124"/>
          </a:xfrm>
        </p:grpSpPr>
        <p:sp>
          <p:nvSpPr>
            <p:cNvPr id="4373" name="Google Shape;4373;p3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4" name="Google Shape;4374;p3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5" name="Google Shape;4375;p3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6" name="Google Shape;4376;p3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7" name="Google Shape;4377;p3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78" name="Google Shape;4378;p39"/>
          <p:cNvGrpSpPr/>
          <p:nvPr/>
        </p:nvGrpSpPr>
        <p:grpSpPr>
          <a:xfrm>
            <a:off x="6784663" y="4604091"/>
            <a:ext cx="1803066" cy="360856"/>
            <a:chOff x="6105603" y="6561295"/>
            <a:chExt cx="2226832" cy="445667"/>
          </a:xfrm>
        </p:grpSpPr>
        <p:grpSp>
          <p:nvGrpSpPr>
            <p:cNvPr id="4379" name="Google Shape;4379;p39"/>
            <p:cNvGrpSpPr/>
            <p:nvPr/>
          </p:nvGrpSpPr>
          <p:grpSpPr>
            <a:xfrm flipH="1">
              <a:off x="6607147" y="6561295"/>
              <a:ext cx="1223753" cy="298491"/>
              <a:chOff x="6607147" y="6458520"/>
              <a:chExt cx="1223753" cy="298491"/>
            </a:xfrm>
          </p:grpSpPr>
          <p:grpSp>
            <p:nvGrpSpPr>
              <p:cNvPr id="4380" name="Google Shape;4380;p39"/>
              <p:cNvGrpSpPr/>
              <p:nvPr/>
            </p:nvGrpSpPr>
            <p:grpSpPr>
              <a:xfrm>
                <a:off x="6607147" y="6607753"/>
                <a:ext cx="316812" cy="149257"/>
                <a:chOff x="811985" y="3296192"/>
                <a:chExt cx="1330582" cy="626605"/>
              </a:xfrm>
            </p:grpSpPr>
            <p:sp>
              <p:nvSpPr>
                <p:cNvPr id="4381" name="Google Shape;4381;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2" name="Google Shape;4382;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3" name="Google Shape;4383;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4" name="Google Shape;4384;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5" name="Google Shape;4385;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6" name="Google Shape;4386;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7" name="Google Shape;4387;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8" name="Google Shape;4388;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9" name="Google Shape;4389;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0" name="Google Shape;4390;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1" name="Google Shape;4391;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92" name="Google Shape;4392;p39"/>
              <p:cNvGrpSpPr/>
              <p:nvPr/>
            </p:nvGrpSpPr>
            <p:grpSpPr>
              <a:xfrm>
                <a:off x="6803364" y="6607753"/>
                <a:ext cx="316812" cy="149257"/>
                <a:chOff x="811985" y="3296192"/>
                <a:chExt cx="1330582" cy="626605"/>
              </a:xfrm>
            </p:grpSpPr>
            <p:sp>
              <p:nvSpPr>
                <p:cNvPr id="4393" name="Google Shape;4393;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4" name="Google Shape;4394;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5" name="Google Shape;4395;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6" name="Google Shape;4396;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7" name="Google Shape;4397;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8" name="Google Shape;4398;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9" name="Google Shape;4399;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0" name="Google Shape;4400;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1" name="Google Shape;4401;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2" name="Google Shape;4402;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3" name="Google Shape;4403;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04" name="Google Shape;4404;p39"/>
              <p:cNvGrpSpPr/>
              <p:nvPr/>
            </p:nvGrpSpPr>
            <p:grpSpPr>
              <a:xfrm>
                <a:off x="7001056" y="6607753"/>
                <a:ext cx="316812" cy="149257"/>
                <a:chOff x="811985" y="3296192"/>
                <a:chExt cx="1330582" cy="626605"/>
              </a:xfrm>
            </p:grpSpPr>
            <p:sp>
              <p:nvSpPr>
                <p:cNvPr id="4405" name="Google Shape;4405;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6" name="Google Shape;4406;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7" name="Google Shape;4407;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8" name="Google Shape;4408;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9" name="Google Shape;4409;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0" name="Google Shape;4410;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1" name="Google Shape;4411;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2" name="Google Shape;4412;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3" name="Google Shape;4413;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4" name="Google Shape;4414;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5" name="Google Shape;4415;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16" name="Google Shape;4416;p39"/>
              <p:cNvGrpSpPr/>
              <p:nvPr/>
            </p:nvGrpSpPr>
            <p:grpSpPr>
              <a:xfrm>
                <a:off x="7001056" y="6458520"/>
                <a:ext cx="316812" cy="149257"/>
                <a:chOff x="811985" y="3296192"/>
                <a:chExt cx="1330582" cy="626605"/>
              </a:xfrm>
            </p:grpSpPr>
            <p:sp>
              <p:nvSpPr>
                <p:cNvPr id="4417" name="Google Shape;4417;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8" name="Google Shape;4418;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9" name="Google Shape;4419;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0" name="Google Shape;4420;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1" name="Google Shape;4421;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2" name="Google Shape;4422;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3" name="Google Shape;4423;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4" name="Google Shape;4424;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5" name="Google Shape;4425;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6" name="Google Shape;4426;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7" name="Google Shape;4427;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28" name="Google Shape;4428;p39"/>
              <p:cNvGrpSpPr/>
              <p:nvPr/>
            </p:nvGrpSpPr>
            <p:grpSpPr>
              <a:xfrm>
                <a:off x="7317870" y="6607753"/>
                <a:ext cx="316812" cy="149257"/>
                <a:chOff x="811985" y="3296192"/>
                <a:chExt cx="1330582" cy="626605"/>
              </a:xfrm>
            </p:grpSpPr>
            <p:sp>
              <p:nvSpPr>
                <p:cNvPr id="4429" name="Google Shape;4429;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0" name="Google Shape;4430;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1" name="Google Shape;4431;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2" name="Google Shape;4432;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3" name="Google Shape;4433;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4" name="Google Shape;4434;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5" name="Google Shape;4435;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6" name="Google Shape;4436;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7" name="Google Shape;4437;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8" name="Google Shape;4438;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9" name="Google Shape;4439;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40" name="Google Shape;4440;p39"/>
              <p:cNvGrpSpPr/>
              <p:nvPr/>
            </p:nvGrpSpPr>
            <p:grpSpPr>
              <a:xfrm>
                <a:off x="7514088" y="6607753"/>
                <a:ext cx="316812" cy="149257"/>
                <a:chOff x="811985" y="3296192"/>
                <a:chExt cx="1330582" cy="626605"/>
              </a:xfrm>
            </p:grpSpPr>
            <p:sp>
              <p:nvSpPr>
                <p:cNvPr id="4441" name="Google Shape;4441;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2" name="Google Shape;4442;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3" name="Google Shape;4443;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4" name="Google Shape;4444;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5" name="Google Shape;4445;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6" name="Google Shape;4446;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7" name="Google Shape;4447;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8" name="Google Shape;4448;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9" name="Google Shape;4449;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0" name="Google Shape;4450;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1" name="Google Shape;4451;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52" name="Google Shape;4452;p39"/>
              <p:cNvGrpSpPr/>
              <p:nvPr/>
            </p:nvGrpSpPr>
            <p:grpSpPr>
              <a:xfrm>
                <a:off x="7317870" y="6458520"/>
                <a:ext cx="316812" cy="149257"/>
                <a:chOff x="811985" y="3296192"/>
                <a:chExt cx="1330582" cy="626605"/>
              </a:xfrm>
            </p:grpSpPr>
            <p:sp>
              <p:nvSpPr>
                <p:cNvPr id="4453" name="Google Shape;4453;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4" name="Google Shape;4454;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5" name="Google Shape;4455;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6" name="Google Shape;4456;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7" name="Google Shape;4457;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8" name="Google Shape;4458;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9" name="Google Shape;4459;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0" name="Google Shape;4460;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1" name="Google Shape;4461;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2" name="Google Shape;4462;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3" name="Google Shape;4463;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464" name="Google Shape;4464;p39"/>
              <p:cNvGrpSpPr/>
              <p:nvPr/>
            </p:nvGrpSpPr>
            <p:grpSpPr>
              <a:xfrm>
                <a:off x="7514088" y="6458520"/>
                <a:ext cx="316812" cy="149257"/>
                <a:chOff x="811985" y="3296192"/>
                <a:chExt cx="1330582" cy="626605"/>
              </a:xfrm>
            </p:grpSpPr>
            <p:sp>
              <p:nvSpPr>
                <p:cNvPr id="4465" name="Google Shape;4465;p3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6" name="Google Shape;4466;p3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7" name="Google Shape;4467;p3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8" name="Google Shape;4468;p3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9" name="Google Shape;4469;p3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0" name="Google Shape;4470;p3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1" name="Google Shape;4471;p3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2" name="Google Shape;4472;p3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3" name="Google Shape;4473;p3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4" name="Google Shape;4474;p3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5" name="Google Shape;4475;p3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476" name="Google Shape;4476;p39"/>
            <p:cNvGrpSpPr/>
            <p:nvPr/>
          </p:nvGrpSpPr>
          <p:grpSpPr>
            <a:xfrm flipH="1">
              <a:off x="6105603" y="6561298"/>
              <a:ext cx="2226832" cy="445663"/>
              <a:chOff x="3844788" y="3789525"/>
              <a:chExt cx="3388878" cy="678124"/>
            </a:xfrm>
          </p:grpSpPr>
          <p:sp>
            <p:nvSpPr>
              <p:cNvPr id="4477" name="Google Shape;4477;p3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8" name="Google Shape;4478;p3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9" name="Google Shape;4479;p3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0" name="Google Shape;4480;p3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1" name="Google Shape;4481;p3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482" name="Google Shape;4482;p39"/>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3" name="Google Shape;4483;p39"/>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4" name="Google Shape;4484;p39"/>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5" name="Google Shape;4485;p39"/>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6" name="Google Shape;4486;p39"/>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7" name="Google Shape;4487;p39"/>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8" name="Google Shape;4488;p39"/>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9" name="Google Shape;4489;p39"/>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0" name="Google Shape;4490;p3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4491"/>
        <p:cNvGrpSpPr/>
        <p:nvPr/>
      </p:nvGrpSpPr>
      <p:grpSpPr>
        <a:xfrm>
          <a:off x="0" y="0"/>
          <a:ext cx="0" cy="0"/>
          <a:chOff x="0" y="0"/>
          <a:chExt cx="0" cy="0"/>
        </a:xfrm>
      </p:grpSpPr>
      <p:sp>
        <p:nvSpPr>
          <p:cNvPr id="4492" name="Google Shape;4492;p4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493" name="Google Shape;4493;p40"/>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4" name="Google Shape;4494;p40"/>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5" name="Google Shape;4495;p40"/>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6" name="Google Shape;4496;p40"/>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7" name="Google Shape;4497;p40"/>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8" name="Google Shape;4498;p40"/>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9" name="Google Shape;4499;p40"/>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0" name="Google Shape;4500;p40"/>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1" name="Google Shape;4501;p40"/>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2" name="Google Shape;4502;p40"/>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3" name="Google Shape;4503;p40"/>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4504"/>
        <p:cNvGrpSpPr/>
        <p:nvPr/>
      </p:nvGrpSpPr>
      <p:grpSpPr>
        <a:xfrm>
          <a:off x="0" y="0"/>
          <a:ext cx="0" cy="0"/>
          <a:chOff x="0" y="0"/>
          <a:chExt cx="0" cy="0"/>
        </a:xfrm>
      </p:grpSpPr>
      <p:sp>
        <p:nvSpPr>
          <p:cNvPr id="4505" name="Google Shape;4505;p41"/>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6" name="Google Shape;4506;p41"/>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7" name="Google Shape;4507;p41"/>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508" name="Google Shape;4508;p41"/>
          <p:cNvGrpSpPr/>
          <p:nvPr/>
        </p:nvGrpSpPr>
        <p:grpSpPr>
          <a:xfrm flipH="1">
            <a:off x="-53169" y="4905516"/>
            <a:ext cx="9144051" cy="1409448"/>
            <a:chOff x="1648300" y="2319100"/>
            <a:chExt cx="1480075" cy="228125"/>
          </a:xfrm>
        </p:grpSpPr>
        <p:sp>
          <p:nvSpPr>
            <p:cNvPr id="4509" name="Google Shape;4509;p4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0" name="Google Shape;4510;p4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1" name="Google Shape;4511;p4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2" name="Google Shape;4512;p4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3" name="Google Shape;4513;p4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14" name="Google Shape;4514;p41"/>
          <p:cNvGrpSpPr/>
          <p:nvPr/>
        </p:nvGrpSpPr>
        <p:grpSpPr>
          <a:xfrm flipH="1">
            <a:off x="-193881" y="4230293"/>
            <a:ext cx="2003821" cy="732901"/>
            <a:chOff x="5331602" y="3459769"/>
            <a:chExt cx="2948097" cy="1078271"/>
          </a:xfrm>
        </p:grpSpPr>
        <p:grpSp>
          <p:nvGrpSpPr>
            <p:cNvPr id="4515" name="Google Shape;4515;p41"/>
            <p:cNvGrpSpPr/>
            <p:nvPr/>
          </p:nvGrpSpPr>
          <p:grpSpPr>
            <a:xfrm>
              <a:off x="5331602" y="4178619"/>
              <a:ext cx="763222" cy="359421"/>
              <a:chOff x="811985" y="3296192"/>
              <a:chExt cx="1330582" cy="626605"/>
            </a:xfrm>
          </p:grpSpPr>
          <p:sp>
            <p:nvSpPr>
              <p:cNvPr id="4516" name="Google Shape;4516;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7" name="Google Shape;4517;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8" name="Google Shape;4518;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9" name="Google Shape;4519;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0" name="Google Shape;4520;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1" name="Google Shape;4521;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2" name="Google Shape;4522;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3" name="Google Shape;4523;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4" name="Google Shape;4524;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5" name="Google Shape;4525;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6" name="Google Shape;4526;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27" name="Google Shape;4527;p41"/>
            <p:cNvGrpSpPr/>
            <p:nvPr/>
          </p:nvGrpSpPr>
          <p:grpSpPr>
            <a:xfrm>
              <a:off x="5804302" y="4178619"/>
              <a:ext cx="763222" cy="359421"/>
              <a:chOff x="811985" y="3296192"/>
              <a:chExt cx="1330582" cy="626605"/>
            </a:xfrm>
          </p:grpSpPr>
          <p:sp>
            <p:nvSpPr>
              <p:cNvPr id="4528" name="Google Shape;4528;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9" name="Google Shape;4529;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0" name="Google Shape;4530;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1" name="Google Shape;4531;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2" name="Google Shape;4532;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3" name="Google Shape;4533;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4" name="Google Shape;4534;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5" name="Google Shape;4535;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6" name="Google Shape;4536;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7" name="Google Shape;4537;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8" name="Google Shape;4538;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39" name="Google Shape;4539;p41"/>
            <p:cNvGrpSpPr/>
            <p:nvPr/>
          </p:nvGrpSpPr>
          <p:grpSpPr>
            <a:xfrm>
              <a:off x="5331602" y="3819194"/>
              <a:ext cx="763222" cy="359421"/>
              <a:chOff x="811985" y="3296192"/>
              <a:chExt cx="1330582" cy="626605"/>
            </a:xfrm>
          </p:grpSpPr>
          <p:sp>
            <p:nvSpPr>
              <p:cNvPr id="4540" name="Google Shape;4540;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1" name="Google Shape;4541;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2" name="Google Shape;4542;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3" name="Google Shape;4543;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4" name="Google Shape;4544;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5" name="Google Shape;4545;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6" name="Google Shape;4546;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7" name="Google Shape;4547;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8" name="Google Shape;4548;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9" name="Google Shape;4549;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0" name="Google Shape;4550;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51" name="Google Shape;4551;p41"/>
            <p:cNvGrpSpPr/>
            <p:nvPr/>
          </p:nvGrpSpPr>
          <p:grpSpPr>
            <a:xfrm>
              <a:off x="5804302" y="3819194"/>
              <a:ext cx="763222" cy="359421"/>
              <a:chOff x="811985" y="3296192"/>
              <a:chExt cx="1330582" cy="626605"/>
            </a:xfrm>
          </p:grpSpPr>
          <p:sp>
            <p:nvSpPr>
              <p:cNvPr id="4552" name="Google Shape;4552;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3" name="Google Shape;4553;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4" name="Google Shape;4554;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5" name="Google Shape;4555;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6" name="Google Shape;4556;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7" name="Google Shape;4557;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8" name="Google Shape;4558;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9" name="Google Shape;4559;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0" name="Google Shape;4560;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1" name="Google Shape;4561;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2" name="Google Shape;4562;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63" name="Google Shape;4563;p41"/>
            <p:cNvGrpSpPr/>
            <p:nvPr/>
          </p:nvGrpSpPr>
          <p:grpSpPr>
            <a:xfrm>
              <a:off x="6280552" y="4178619"/>
              <a:ext cx="763222" cy="359421"/>
              <a:chOff x="811985" y="3296192"/>
              <a:chExt cx="1330582" cy="626605"/>
            </a:xfrm>
          </p:grpSpPr>
          <p:sp>
            <p:nvSpPr>
              <p:cNvPr id="4564" name="Google Shape;4564;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5" name="Google Shape;4565;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6" name="Google Shape;4566;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7" name="Google Shape;4567;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8" name="Google Shape;4568;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9" name="Google Shape;4569;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0" name="Google Shape;4570;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1" name="Google Shape;4571;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2" name="Google Shape;4572;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3" name="Google Shape;4573;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4" name="Google Shape;4574;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75" name="Google Shape;4575;p41"/>
            <p:cNvGrpSpPr/>
            <p:nvPr/>
          </p:nvGrpSpPr>
          <p:grpSpPr>
            <a:xfrm>
              <a:off x="6280552" y="3819194"/>
              <a:ext cx="763222" cy="359421"/>
              <a:chOff x="811985" y="3296192"/>
              <a:chExt cx="1330582" cy="626605"/>
            </a:xfrm>
          </p:grpSpPr>
          <p:sp>
            <p:nvSpPr>
              <p:cNvPr id="4576" name="Google Shape;4576;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7" name="Google Shape;4577;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8" name="Google Shape;4578;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9" name="Google Shape;4579;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0" name="Google Shape;4580;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1" name="Google Shape;4581;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2" name="Google Shape;4582;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3" name="Google Shape;4583;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4" name="Google Shape;4584;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5" name="Google Shape;4585;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6" name="Google Shape;4586;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87" name="Google Shape;4587;p41"/>
            <p:cNvGrpSpPr/>
            <p:nvPr/>
          </p:nvGrpSpPr>
          <p:grpSpPr>
            <a:xfrm>
              <a:off x="7043777" y="4178619"/>
              <a:ext cx="763222" cy="359421"/>
              <a:chOff x="811985" y="3296192"/>
              <a:chExt cx="1330582" cy="626605"/>
            </a:xfrm>
          </p:grpSpPr>
          <p:sp>
            <p:nvSpPr>
              <p:cNvPr id="4588" name="Google Shape;4588;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9" name="Google Shape;4589;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0" name="Google Shape;4590;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1" name="Google Shape;4591;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2" name="Google Shape;4592;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3" name="Google Shape;4593;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4" name="Google Shape;4594;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5" name="Google Shape;4595;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6" name="Google Shape;4596;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7" name="Google Shape;4597;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8" name="Google Shape;4598;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599" name="Google Shape;4599;p41"/>
            <p:cNvGrpSpPr/>
            <p:nvPr/>
          </p:nvGrpSpPr>
          <p:grpSpPr>
            <a:xfrm>
              <a:off x="7516477" y="4178619"/>
              <a:ext cx="763222" cy="359421"/>
              <a:chOff x="811985" y="3296192"/>
              <a:chExt cx="1330582" cy="626605"/>
            </a:xfrm>
          </p:grpSpPr>
          <p:sp>
            <p:nvSpPr>
              <p:cNvPr id="4600" name="Google Shape;4600;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1" name="Google Shape;4601;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2" name="Google Shape;4602;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3" name="Google Shape;4603;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4" name="Google Shape;4604;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5" name="Google Shape;4605;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6" name="Google Shape;4606;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7" name="Google Shape;4607;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8" name="Google Shape;4608;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9" name="Google Shape;4609;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0" name="Google Shape;4610;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11" name="Google Shape;4611;p41"/>
            <p:cNvGrpSpPr/>
            <p:nvPr/>
          </p:nvGrpSpPr>
          <p:grpSpPr>
            <a:xfrm>
              <a:off x="7043777" y="3819194"/>
              <a:ext cx="763222" cy="359421"/>
              <a:chOff x="811985" y="3296192"/>
              <a:chExt cx="1330582" cy="626605"/>
            </a:xfrm>
          </p:grpSpPr>
          <p:sp>
            <p:nvSpPr>
              <p:cNvPr id="4612" name="Google Shape;4612;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3" name="Google Shape;4613;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4" name="Google Shape;4614;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5" name="Google Shape;4615;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6" name="Google Shape;4616;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7" name="Google Shape;4617;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8" name="Google Shape;4618;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9" name="Google Shape;4619;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0" name="Google Shape;4620;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1" name="Google Shape;4621;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2" name="Google Shape;4622;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23" name="Google Shape;4623;p41"/>
            <p:cNvGrpSpPr/>
            <p:nvPr/>
          </p:nvGrpSpPr>
          <p:grpSpPr>
            <a:xfrm>
              <a:off x="7516477" y="3819194"/>
              <a:ext cx="763222" cy="359421"/>
              <a:chOff x="811985" y="3296192"/>
              <a:chExt cx="1330582" cy="626605"/>
            </a:xfrm>
          </p:grpSpPr>
          <p:sp>
            <p:nvSpPr>
              <p:cNvPr id="4624" name="Google Shape;4624;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5" name="Google Shape;4625;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6" name="Google Shape;4626;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7" name="Google Shape;4627;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8" name="Google Shape;4628;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9" name="Google Shape;4629;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0" name="Google Shape;4630;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1" name="Google Shape;4631;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2" name="Google Shape;4632;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3" name="Google Shape;4633;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4" name="Google Shape;4634;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35" name="Google Shape;4635;p41"/>
            <p:cNvGrpSpPr/>
            <p:nvPr/>
          </p:nvGrpSpPr>
          <p:grpSpPr>
            <a:xfrm>
              <a:off x="6280552" y="3459769"/>
              <a:ext cx="763222" cy="359421"/>
              <a:chOff x="811985" y="3296192"/>
              <a:chExt cx="1330582" cy="626605"/>
            </a:xfrm>
          </p:grpSpPr>
          <p:sp>
            <p:nvSpPr>
              <p:cNvPr id="4636" name="Google Shape;4636;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7" name="Google Shape;4637;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8" name="Google Shape;4638;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9" name="Google Shape;4639;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0" name="Google Shape;4640;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1" name="Google Shape;4641;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2" name="Google Shape;4642;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3" name="Google Shape;4643;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4" name="Google Shape;4644;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5" name="Google Shape;4645;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6" name="Google Shape;4646;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47" name="Google Shape;4647;p41"/>
            <p:cNvGrpSpPr/>
            <p:nvPr/>
          </p:nvGrpSpPr>
          <p:grpSpPr>
            <a:xfrm>
              <a:off x="7043777" y="3459769"/>
              <a:ext cx="763222" cy="359421"/>
              <a:chOff x="811985" y="3296192"/>
              <a:chExt cx="1330582" cy="626605"/>
            </a:xfrm>
          </p:grpSpPr>
          <p:sp>
            <p:nvSpPr>
              <p:cNvPr id="4648" name="Google Shape;4648;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9" name="Google Shape;4649;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0" name="Google Shape;4650;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1" name="Google Shape;4651;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2" name="Google Shape;4652;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3" name="Google Shape;4653;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4" name="Google Shape;4654;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5" name="Google Shape;4655;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6" name="Google Shape;4656;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7" name="Google Shape;4657;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8" name="Google Shape;4658;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59" name="Google Shape;4659;p41"/>
            <p:cNvGrpSpPr/>
            <p:nvPr/>
          </p:nvGrpSpPr>
          <p:grpSpPr>
            <a:xfrm>
              <a:off x="7516477" y="3459769"/>
              <a:ext cx="763222" cy="359421"/>
              <a:chOff x="811985" y="3296192"/>
              <a:chExt cx="1330582" cy="626605"/>
            </a:xfrm>
          </p:grpSpPr>
          <p:sp>
            <p:nvSpPr>
              <p:cNvPr id="4660" name="Google Shape;4660;p4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1" name="Google Shape;4661;p4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2" name="Google Shape;4662;p4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3" name="Google Shape;4663;p4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4" name="Google Shape;4664;p4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5" name="Google Shape;4665;p4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6" name="Google Shape;4666;p4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7" name="Google Shape;4667;p4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8" name="Google Shape;4668;p4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9" name="Google Shape;4669;p4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0" name="Google Shape;4670;p4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671" name="Google Shape;4671;p41"/>
          <p:cNvGrpSpPr/>
          <p:nvPr/>
        </p:nvGrpSpPr>
        <p:grpSpPr>
          <a:xfrm flipH="1">
            <a:off x="-1130727" y="4438671"/>
            <a:ext cx="3646772" cy="729662"/>
            <a:chOff x="3844788" y="3789525"/>
            <a:chExt cx="3388878" cy="678124"/>
          </a:xfrm>
        </p:grpSpPr>
        <p:sp>
          <p:nvSpPr>
            <p:cNvPr id="4672" name="Google Shape;4672;p41"/>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3" name="Google Shape;4673;p41"/>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4" name="Google Shape;4674;p41"/>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5" name="Google Shape;4675;p41"/>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6" name="Google Shape;4676;p41"/>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677" name="Google Shape;4677;p41"/>
          <p:cNvGrpSpPr/>
          <p:nvPr/>
        </p:nvGrpSpPr>
        <p:grpSpPr>
          <a:xfrm flipH="1">
            <a:off x="6660987" y="3681936"/>
            <a:ext cx="2783549" cy="1591677"/>
            <a:chOff x="-2150675" y="3642792"/>
            <a:chExt cx="2044472" cy="1169062"/>
          </a:xfrm>
        </p:grpSpPr>
        <p:sp>
          <p:nvSpPr>
            <p:cNvPr id="4678" name="Google Shape;4678;p41"/>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9" name="Google Shape;4679;p41"/>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0" name="Google Shape;4680;p41"/>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1" name="Google Shape;4681;p41"/>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2" name="Google Shape;4682;p41"/>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3" name="Google Shape;4683;p41"/>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4" name="Google Shape;4684;p41"/>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5" name="Google Shape;4685;p41"/>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6" name="Google Shape;4686;p41"/>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7" name="Google Shape;4687;p41"/>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8" name="Google Shape;4688;p41"/>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9" name="Google Shape;4689;p41"/>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0" name="Google Shape;4690;p41"/>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1" name="Google Shape;4691;p41"/>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2" name="Google Shape;4692;p41"/>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3" name="Google Shape;4693;p41"/>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4" name="Google Shape;4694;p41"/>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5" name="Google Shape;4695;p41"/>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6" name="Google Shape;4696;p41"/>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7" name="Google Shape;4697;p41"/>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8" name="Google Shape;4698;p41"/>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9" name="Google Shape;4699;p41"/>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0" name="Google Shape;4700;p41"/>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1" name="Google Shape;4701;p41"/>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2" name="Google Shape;4702;p41"/>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3" name="Google Shape;4703;p41"/>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4" name="Google Shape;4704;p4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5" name="Google Shape;4705;p4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6" name="Google Shape;4706;p4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7" name="Google Shape;4707;p4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8" name="Google Shape;4708;p4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9" name="Google Shape;4709;p41"/>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0" name="Google Shape;4710;p4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1" name="Google Shape;4711;p41"/>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2" name="Google Shape;4712;p41"/>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3" name="Google Shape;4713;p41"/>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4" name="Google Shape;4714;p41"/>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5" name="Google Shape;4715;p41"/>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6" name="Google Shape;4716;p41"/>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7" name="Google Shape;4717;p41"/>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8" name="Google Shape;4718;p41"/>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9" name="Google Shape;4719;p41"/>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0" name="Google Shape;4720;p41"/>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1" name="Google Shape;4721;p41"/>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2" name="Google Shape;4722;p41"/>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3" name="Google Shape;4723;p41"/>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4" name="Google Shape;4724;p41"/>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5" name="Google Shape;4725;p41"/>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6" name="Google Shape;4726;p41"/>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7" name="Google Shape;4727;p41"/>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8" name="Google Shape;4728;p41"/>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9" name="Google Shape;4729;p41"/>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0" name="Google Shape;4730;p41"/>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1" name="Google Shape;4731;p41"/>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2" name="Google Shape;4732;p41"/>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3" name="Google Shape;4733;p41"/>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4" name="Google Shape;4734;p41"/>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5" name="Google Shape;4735;p41"/>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6" name="Google Shape;4736;p41"/>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7" name="Google Shape;4737;p41"/>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8" name="Google Shape;4738;p41"/>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9" name="Google Shape;4739;p41"/>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0" name="Google Shape;4740;p41"/>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1" name="Google Shape;4741;p41"/>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41"/>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3" name="Google Shape;4743;p41"/>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4" name="Google Shape;4744;p41"/>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1"/>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1"/>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1"/>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1"/>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1"/>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1"/>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1"/>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1"/>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1"/>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1"/>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1"/>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1"/>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1"/>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1"/>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1"/>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1"/>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1"/>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1"/>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41"/>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41"/>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1"/>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1"/>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1"/>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1"/>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1"/>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1"/>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1"/>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1"/>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1"/>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1"/>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1"/>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1"/>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1"/>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41"/>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41"/>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1"/>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1"/>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1"/>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1"/>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1"/>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1"/>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1"/>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1"/>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41"/>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1"/>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41"/>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41"/>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1"/>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1"/>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1"/>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1"/>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1"/>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1"/>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1"/>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41"/>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41"/>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41"/>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41"/>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1"/>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1"/>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1"/>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1"/>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1"/>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1"/>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1"/>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41"/>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41"/>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41"/>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41"/>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1"/>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1"/>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1"/>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1"/>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1"/>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1"/>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1"/>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41"/>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41"/>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41"/>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41"/>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1"/>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1"/>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1"/>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1"/>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1"/>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1"/>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1"/>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41"/>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3" name="Google Shape;4833;p41"/>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4" name="Google Shape;4834;p41"/>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41"/>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1"/>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1"/>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1"/>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1"/>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1"/>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1"/>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1"/>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41"/>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41"/>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41"/>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41"/>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1"/>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1"/>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1"/>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1"/>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1"/>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1"/>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1"/>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41"/>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41"/>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6" name="Google Shape;4856;p41"/>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7" name="Google Shape;4857;p41"/>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41"/>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1"/>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1"/>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1"/>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1"/>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1"/>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1"/>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1"/>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41"/>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41"/>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41"/>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41"/>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1"/>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871" name="Google Shape;4871;p41"/>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1"/>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1"/>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1"/>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1"/>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1"/>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41"/>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4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879" name="Google Shape;4879;p41"/>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408"/>
        <p:cNvGrpSpPr/>
        <p:nvPr/>
      </p:nvGrpSpPr>
      <p:grpSpPr>
        <a:xfrm>
          <a:off x="0" y="0"/>
          <a:ext cx="0" cy="0"/>
          <a:chOff x="0" y="0"/>
          <a:chExt cx="0" cy="0"/>
        </a:xfrm>
      </p:grpSpPr>
      <p:sp>
        <p:nvSpPr>
          <p:cNvPr id="409" name="Google Shape;409;p5"/>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 name="Google Shape;410;p5"/>
          <p:cNvGrpSpPr/>
          <p:nvPr/>
        </p:nvGrpSpPr>
        <p:grpSpPr>
          <a:xfrm>
            <a:off x="-28488" y="4636933"/>
            <a:ext cx="9201182" cy="1418253"/>
            <a:chOff x="1648300" y="2319100"/>
            <a:chExt cx="1480075" cy="228125"/>
          </a:xfrm>
        </p:grpSpPr>
        <p:sp>
          <p:nvSpPr>
            <p:cNvPr id="411" name="Google Shape;411;p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6" name="Google Shape;416;p5"/>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5"/>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5"/>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5"/>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5"/>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5"/>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5"/>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24" name="Google Shape;424;p5"/>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25" name="Google Shape;425;p5"/>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426" name="Google Shape;426;p5"/>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427" name="Google Shape;427;p5"/>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4880"/>
        <p:cNvGrpSpPr/>
        <p:nvPr/>
      </p:nvGrpSpPr>
      <p:grpSpPr>
        <a:xfrm>
          <a:off x="0" y="0"/>
          <a:ext cx="0" cy="0"/>
          <a:chOff x="0" y="0"/>
          <a:chExt cx="0" cy="0"/>
        </a:xfrm>
      </p:grpSpPr>
      <p:sp>
        <p:nvSpPr>
          <p:cNvPr id="4881" name="Google Shape;4881;p4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882" name="Google Shape;4882;p42"/>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4883" name="Google Shape;4883;p42"/>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2"/>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2"/>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886" name="Google Shape;4886;p42"/>
          <p:cNvGrpSpPr/>
          <p:nvPr/>
        </p:nvGrpSpPr>
        <p:grpSpPr>
          <a:xfrm flipH="1">
            <a:off x="6046903" y="4537176"/>
            <a:ext cx="582635" cy="355480"/>
            <a:chOff x="1170428" y="5511318"/>
            <a:chExt cx="3696921" cy="2255586"/>
          </a:xfrm>
        </p:grpSpPr>
        <p:sp>
          <p:nvSpPr>
            <p:cNvPr id="4887" name="Google Shape;4887;p4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4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4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4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4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4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4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4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4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4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4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4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4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1" name="Google Shape;4921;p4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2" name="Google Shape;4922;p4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3" name="Google Shape;4923;p4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5" name="Google Shape;4925;p4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6" name="Google Shape;4926;p4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2" name="Google Shape;4932;p42"/>
          <p:cNvGrpSpPr/>
          <p:nvPr/>
        </p:nvGrpSpPr>
        <p:grpSpPr>
          <a:xfrm flipH="1">
            <a:off x="8430774" y="4517691"/>
            <a:ext cx="763214" cy="394458"/>
            <a:chOff x="4788538" y="2017249"/>
            <a:chExt cx="1752099" cy="905551"/>
          </a:xfrm>
        </p:grpSpPr>
        <p:sp>
          <p:nvSpPr>
            <p:cNvPr id="4933" name="Google Shape;4933;p4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4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4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37" name="Google Shape;4937;p42"/>
          <p:cNvGrpSpPr/>
          <p:nvPr/>
        </p:nvGrpSpPr>
        <p:grpSpPr>
          <a:xfrm flipH="1">
            <a:off x="3760424" y="4559115"/>
            <a:ext cx="1457834" cy="355469"/>
            <a:chOff x="3583002" y="6165007"/>
            <a:chExt cx="2948097" cy="718846"/>
          </a:xfrm>
        </p:grpSpPr>
        <p:grpSp>
          <p:nvGrpSpPr>
            <p:cNvPr id="4938" name="Google Shape;4938;p42"/>
            <p:cNvGrpSpPr/>
            <p:nvPr/>
          </p:nvGrpSpPr>
          <p:grpSpPr>
            <a:xfrm>
              <a:off x="3583002" y="6524432"/>
              <a:ext cx="763222" cy="359421"/>
              <a:chOff x="811985" y="3296192"/>
              <a:chExt cx="1330582" cy="626605"/>
            </a:xfrm>
          </p:grpSpPr>
          <p:sp>
            <p:nvSpPr>
              <p:cNvPr id="4939" name="Google Shape;4939;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50" name="Google Shape;4950;p42"/>
            <p:cNvGrpSpPr/>
            <p:nvPr/>
          </p:nvGrpSpPr>
          <p:grpSpPr>
            <a:xfrm>
              <a:off x="4055702" y="6524432"/>
              <a:ext cx="763222" cy="359421"/>
              <a:chOff x="811985" y="3296192"/>
              <a:chExt cx="1330582" cy="626605"/>
            </a:xfrm>
          </p:grpSpPr>
          <p:sp>
            <p:nvSpPr>
              <p:cNvPr id="4951" name="Google Shape;4951;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62" name="Google Shape;4962;p42"/>
            <p:cNvGrpSpPr/>
            <p:nvPr/>
          </p:nvGrpSpPr>
          <p:grpSpPr>
            <a:xfrm>
              <a:off x="3583002" y="6165007"/>
              <a:ext cx="763222" cy="359421"/>
              <a:chOff x="811985" y="3296192"/>
              <a:chExt cx="1330582" cy="626605"/>
            </a:xfrm>
          </p:grpSpPr>
          <p:sp>
            <p:nvSpPr>
              <p:cNvPr id="4963" name="Google Shape;4963;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74" name="Google Shape;4974;p42"/>
            <p:cNvGrpSpPr/>
            <p:nvPr/>
          </p:nvGrpSpPr>
          <p:grpSpPr>
            <a:xfrm>
              <a:off x="4055702" y="6165007"/>
              <a:ext cx="763222" cy="359421"/>
              <a:chOff x="811985" y="3296192"/>
              <a:chExt cx="1330582" cy="626605"/>
            </a:xfrm>
          </p:grpSpPr>
          <p:sp>
            <p:nvSpPr>
              <p:cNvPr id="4975" name="Google Shape;4975;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6" name="Google Shape;4986;p42"/>
            <p:cNvGrpSpPr/>
            <p:nvPr/>
          </p:nvGrpSpPr>
          <p:grpSpPr>
            <a:xfrm>
              <a:off x="4531952" y="6524432"/>
              <a:ext cx="763222" cy="359421"/>
              <a:chOff x="811985" y="3296192"/>
              <a:chExt cx="1330582" cy="626605"/>
            </a:xfrm>
          </p:grpSpPr>
          <p:sp>
            <p:nvSpPr>
              <p:cNvPr id="4987" name="Google Shape;4987;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98" name="Google Shape;4998;p42"/>
            <p:cNvGrpSpPr/>
            <p:nvPr/>
          </p:nvGrpSpPr>
          <p:grpSpPr>
            <a:xfrm>
              <a:off x="4531952" y="6165007"/>
              <a:ext cx="763222" cy="359421"/>
              <a:chOff x="811985" y="3296192"/>
              <a:chExt cx="1330582" cy="626605"/>
            </a:xfrm>
          </p:grpSpPr>
          <p:sp>
            <p:nvSpPr>
              <p:cNvPr id="4999" name="Google Shape;4999;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8" name="Google Shape;5008;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9" name="Google Shape;5009;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10" name="Google Shape;5010;p42"/>
            <p:cNvGrpSpPr/>
            <p:nvPr/>
          </p:nvGrpSpPr>
          <p:grpSpPr>
            <a:xfrm>
              <a:off x="5295177" y="6524432"/>
              <a:ext cx="763222" cy="359421"/>
              <a:chOff x="811985" y="3296192"/>
              <a:chExt cx="1330582" cy="626605"/>
            </a:xfrm>
          </p:grpSpPr>
          <p:sp>
            <p:nvSpPr>
              <p:cNvPr id="5011" name="Google Shape;5011;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22" name="Google Shape;5022;p42"/>
            <p:cNvGrpSpPr/>
            <p:nvPr/>
          </p:nvGrpSpPr>
          <p:grpSpPr>
            <a:xfrm>
              <a:off x="5767877" y="6524432"/>
              <a:ext cx="763222" cy="359421"/>
              <a:chOff x="811985" y="3296192"/>
              <a:chExt cx="1330582" cy="626605"/>
            </a:xfrm>
          </p:grpSpPr>
          <p:sp>
            <p:nvSpPr>
              <p:cNvPr id="5023" name="Google Shape;5023;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1" name="Google Shape;5031;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2" name="Google Shape;5032;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4" name="Google Shape;5034;p42"/>
            <p:cNvGrpSpPr/>
            <p:nvPr/>
          </p:nvGrpSpPr>
          <p:grpSpPr>
            <a:xfrm>
              <a:off x="5295177" y="6165007"/>
              <a:ext cx="763222" cy="359421"/>
              <a:chOff x="811985" y="3296192"/>
              <a:chExt cx="1330582" cy="626605"/>
            </a:xfrm>
          </p:grpSpPr>
          <p:sp>
            <p:nvSpPr>
              <p:cNvPr id="5035" name="Google Shape;5035;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6" name="Google Shape;5046;p42"/>
            <p:cNvGrpSpPr/>
            <p:nvPr/>
          </p:nvGrpSpPr>
          <p:grpSpPr>
            <a:xfrm>
              <a:off x="5767877" y="6165007"/>
              <a:ext cx="763222" cy="359421"/>
              <a:chOff x="811985" y="3296192"/>
              <a:chExt cx="1330582" cy="626605"/>
            </a:xfrm>
          </p:grpSpPr>
          <p:sp>
            <p:nvSpPr>
              <p:cNvPr id="5047" name="Google Shape;5047;p4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4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4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1" name="Google Shape;5051;p4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2" name="Google Shape;5052;p4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4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058" name="Google Shape;5058;p42"/>
          <p:cNvGrpSpPr/>
          <p:nvPr/>
        </p:nvGrpSpPr>
        <p:grpSpPr>
          <a:xfrm flipH="1">
            <a:off x="-928416" y="4517696"/>
            <a:ext cx="2747789" cy="601531"/>
            <a:chOff x="-5289728" y="8265919"/>
            <a:chExt cx="4607292" cy="1008942"/>
          </a:xfrm>
        </p:grpSpPr>
        <p:sp>
          <p:nvSpPr>
            <p:cNvPr id="5059" name="Google Shape;5059;p42"/>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2"/>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2"/>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2"/>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42"/>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42"/>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2"/>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2"/>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2"/>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42"/>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4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071" name="Google Shape;5071;p42"/>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2" name="Google Shape;5072;p42"/>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2"/>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42"/>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2"/>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42"/>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42"/>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5078"/>
        <p:cNvGrpSpPr/>
        <p:nvPr/>
      </p:nvGrpSpPr>
      <p:grpSpPr>
        <a:xfrm>
          <a:off x="0" y="0"/>
          <a:ext cx="0" cy="0"/>
          <a:chOff x="0" y="0"/>
          <a:chExt cx="0" cy="0"/>
        </a:xfrm>
      </p:grpSpPr>
      <p:sp>
        <p:nvSpPr>
          <p:cNvPr id="5079" name="Google Shape;5079;p4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080" name="Google Shape;5080;p43"/>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081" name="Google Shape;5081;p43"/>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082" name="Google Shape;5082;p43"/>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083" name="Google Shape;5083;p43"/>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084" name="Google Shape;5084;p43"/>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085" name="Google Shape;5085;p43"/>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086" name="Google Shape;5086;p4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087" name="Google Shape;5087;p43"/>
          <p:cNvGrpSpPr/>
          <p:nvPr/>
        </p:nvGrpSpPr>
        <p:grpSpPr>
          <a:xfrm>
            <a:off x="-24" y="4603991"/>
            <a:ext cx="9144051" cy="1409448"/>
            <a:chOff x="1648300" y="2319100"/>
            <a:chExt cx="1480075" cy="228125"/>
          </a:xfrm>
        </p:grpSpPr>
        <p:sp>
          <p:nvSpPr>
            <p:cNvPr id="5088" name="Google Shape;5088;p4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4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4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1" name="Google Shape;5091;p4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2" name="Google Shape;5092;p4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3" name="Google Shape;5093;p43"/>
          <p:cNvGrpSpPr/>
          <p:nvPr/>
        </p:nvGrpSpPr>
        <p:grpSpPr>
          <a:xfrm>
            <a:off x="-353677" y="3589186"/>
            <a:ext cx="2783549" cy="1591677"/>
            <a:chOff x="-2150675" y="3642792"/>
            <a:chExt cx="2044472" cy="1169062"/>
          </a:xfrm>
        </p:grpSpPr>
        <p:sp>
          <p:nvSpPr>
            <p:cNvPr id="5094" name="Google Shape;5094;p43"/>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3"/>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3"/>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3"/>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43"/>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43"/>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3"/>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3"/>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3"/>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43"/>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43"/>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3"/>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3"/>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3"/>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43"/>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43"/>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3"/>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1" name="Google Shape;5111;p43"/>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2" name="Google Shape;5112;p43"/>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3" name="Google Shape;5113;p43"/>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3"/>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5" name="Google Shape;5115;p43"/>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6" name="Google Shape;5116;p43"/>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3"/>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3"/>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43"/>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4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3"/>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43"/>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4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3"/>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3"/>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3"/>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3"/>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3"/>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3"/>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3"/>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43"/>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43"/>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3"/>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3"/>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3"/>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3"/>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8" name="Google Shape;5138;p43"/>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9" name="Google Shape;5139;p43"/>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43"/>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43"/>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43"/>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3"/>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3"/>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43"/>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43"/>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3"/>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3"/>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3"/>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3"/>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43"/>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43"/>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3"/>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3"/>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3"/>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3"/>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3"/>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3"/>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3"/>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43"/>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1" name="Google Shape;5161;p43"/>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2" name="Google Shape;5162;p43"/>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43"/>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43"/>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3"/>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3"/>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3"/>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3"/>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43"/>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43"/>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3"/>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3"/>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43"/>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43"/>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3"/>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3"/>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3"/>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3"/>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3"/>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0" name="Google Shape;5180;p43"/>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1" name="Google Shape;5181;p43"/>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43"/>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43"/>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3"/>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3"/>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3"/>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43"/>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43"/>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43"/>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3"/>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3"/>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3"/>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3"/>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3"/>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3"/>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43"/>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43"/>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3"/>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3"/>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0" name="Google Shape;5200;p43"/>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1" name="Google Shape;5201;p43"/>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3"/>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43"/>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43"/>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3"/>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43"/>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43"/>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3"/>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3"/>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3"/>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3"/>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3"/>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43"/>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43"/>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43"/>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3"/>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3"/>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3"/>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43"/>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0" name="Google Shape;5220;p43"/>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1" name="Google Shape;5221;p43"/>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3"/>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43"/>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43"/>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3"/>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3"/>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43"/>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43"/>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3"/>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3"/>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3"/>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3"/>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3"/>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3"/>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43"/>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43"/>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3"/>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3"/>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3"/>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0" name="Google Shape;5240;p43"/>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1" name="Google Shape;5241;p43"/>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2" name="Google Shape;5242;p43"/>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3" name="Google Shape;5243;p43"/>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4" name="Google Shape;5244;p43"/>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5" name="Google Shape;5245;p43"/>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6" name="Google Shape;5246;p43"/>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7" name="Google Shape;5247;p43"/>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8" name="Google Shape;5248;p43"/>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9" name="Google Shape;5249;p43"/>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0" name="Google Shape;5250;p43"/>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1" name="Google Shape;5251;p43"/>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2" name="Google Shape;5252;p43"/>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3" name="Google Shape;5253;p43"/>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4" name="Google Shape;5254;p43"/>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5" name="Google Shape;5255;p43"/>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6" name="Google Shape;5256;p43"/>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7" name="Google Shape;5257;p43"/>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8" name="Google Shape;5258;p43"/>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9" name="Google Shape;5259;p43"/>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0" name="Google Shape;5260;p43"/>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1" name="Google Shape;5261;p43"/>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2" name="Google Shape;5262;p43"/>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3" name="Google Shape;5263;p43"/>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4" name="Google Shape;5264;p43"/>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5" name="Google Shape;5265;p43"/>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6" name="Google Shape;5266;p43"/>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7" name="Google Shape;5267;p43"/>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8" name="Google Shape;5268;p43"/>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9" name="Google Shape;5269;p43"/>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0" name="Google Shape;5270;p43"/>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1" name="Google Shape;5271;p43"/>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2" name="Google Shape;5272;p43"/>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3" name="Google Shape;5273;p43"/>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4" name="Google Shape;5274;p43"/>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5" name="Google Shape;5275;p43"/>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6" name="Google Shape;5276;p43"/>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7" name="Google Shape;5277;p43"/>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8" name="Google Shape;5278;p43"/>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9" name="Google Shape;5279;p43"/>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0" name="Google Shape;5280;p43"/>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1" name="Google Shape;5281;p43"/>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2" name="Google Shape;5282;p43"/>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3" name="Google Shape;5283;p43"/>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4" name="Google Shape;5284;p43"/>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5" name="Google Shape;5285;p43"/>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6" name="Google Shape;5286;p43"/>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287" name="Google Shape;5287;p43"/>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8" name="Google Shape;5288;p43"/>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9" name="Google Shape;5289;p43"/>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0" name="Google Shape;5290;p43"/>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1" name="Google Shape;5291;p43"/>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2" name="Google Shape;5292;p43"/>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5293"/>
        <p:cNvGrpSpPr/>
        <p:nvPr/>
      </p:nvGrpSpPr>
      <p:grpSpPr>
        <a:xfrm>
          <a:off x="0" y="0"/>
          <a:ext cx="0" cy="0"/>
          <a:chOff x="0" y="0"/>
          <a:chExt cx="0" cy="0"/>
        </a:xfrm>
      </p:grpSpPr>
      <p:sp>
        <p:nvSpPr>
          <p:cNvPr id="5294" name="Google Shape;5294;p4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295" name="Google Shape;5295;p44"/>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296" name="Google Shape;5296;p44"/>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297" name="Google Shape;5297;p44"/>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298" name="Google Shape;5298;p44"/>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299" name="Google Shape;5299;p44"/>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300" name="Google Shape;5300;p44"/>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301" name="Google Shape;5301;p44"/>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302" name="Google Shape;5302;p44"/>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303" name="Google Shape;5303;p44"/>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4" name="Google Shape;5304;p44"/>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5" name="Google Shape;5305;p44"/>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306" name="Google Shape;5306;p44"/>
          <p:cNvGrpSpPr/>
          <p:nvPr/>
        </p:nvGrpSpPr>
        <p:grpSpPr>
          <a:xfrm>
            <a:off x="1091091" y="4639051"/>
            <a:ext cx="582635" cy="355480"/>
            <a:chOff x="1170428" y="5511318"/>
            <a:chExt cx="3696921" cy="2255586"/>
          </a:xfrm>
        </p:grpSpPr>
        <p:sp>
          <p:nvSpPr>
            <p:cNvPr id="5307" name="Google Shape;5307;p4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8" name="Google Shape;5308;p4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9" name="Google Shape;5309;p4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0" name="Google Shape;5310;p4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1" name="Google Shape;5311;p4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2" name="Google Shape;5312;p4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3" name="Google Shape;5313;p4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4" name="Google Shape;5314;p4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5" name="Google Shape;5315;p4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6" name="Google Shape;5316;p4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7" name="Google Shape;5317;p4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8" name="Google Shape;5318;p4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9" name="Google Shape;5319;p4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0" name="Google Shape;5320;p4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1" name="Google Shape;5321;p4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2" name="Google Shape;5322;p4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3" name="Google Shape;5323;p4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4" name="Google Shape;5324;p4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5" name="Google Shape;5325;p4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6" name="Google Shape;5326;p4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7" name="Google Shape;5327;p4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8" name="Google Shape;5328;p4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9" name="Google Shape;5329;p4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0" name="Google Shape;5330;p4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1" name="Google Shape;5331;p4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2" name="Google Shape;5332;p4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3" name="Google Shape;5333;p4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4" name="Google Shape;5334;p4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5" name="Google Shape;5335;p4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6" name="Google Shape;5336;p4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7" name="Google Shape;5337;p4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8" name="Google Shape;5338;p4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9" name="Google Shape;5339;p4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0" name="Google Shape;5340;p4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1" name="Google Shape;5341;p4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2" name="Google Shape;5342;p4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3" name="Google Shape;5343;p4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4" name="Google Shape;5344;p4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5" name="Google Shape;5345;p4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6" name="Google Shape;5346;p4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7" name="Google Shape;5347;p4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8" name="Google Shape;5348;p4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9" name="Google Shape;5349;p4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0" name="Google Shape;5350;p4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1" name="Google Shape;5351;p4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2" name="Google Shape;5352;p44"/>
          <p:cNvGrpSpPr/>
          <p:nvPr/>
        </p:nvGrpSpPr>
        <p:grpSpPr>
          <a:xfrm>
            <a:off x="2" y="4546179"/>
            <a:ext cx="763214" cy="394458"/>
            <a:chOff x="4788538" y="2017249"/>
            <a:chExt cx="1752099" cy="905551"/>
          </a:xfrm>
        </p:grpSpPr>
        <p:sp>
          <p:nvSpPr>
            <p:cNvPr id="5353" name="Google Shape;5353;p4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4" name="Google Shape;5354;p4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5" name="Google Shape;5355;p4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6" name="Google Shape;5356;p4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57" name="Google Shape;5357;p44"/>
          <p:cNvGrpSpPr/>
          <p:nvPr/>
        </p:nvGrpSpPr>
        <p:grpSpPr>
          <a:xfrm>
            <a:off x="3843083" y="4639052"/>
            <a:ext cx="1457834" cy="355469"/>
            <a:chOff x="3583002" y="6165007"/>
            <a:chExt cx="2948097" cy="718846"/>
          </a:xfrm>
        </p:grpSpPr>
        <p:grpSp>
          <p:nvGrpSpPr>
            <p:cNvPr id="5358" name="Google Shape;5358;p44"/>
            <p:cNvGrpSpPr/>
            <p:nvPr/>
          </p:nvGrpSpPr>
          <p:grpSpPr>
            <a:xfrm>
              <a:off x="3583002" y="6524432"/>
              <a:ext cx="763222" cy="359421"/>
              <a:chOff x="811985" y="3296192"/>
              <a:chExt cx="1330582" cy="626605"/>
            </a:xfrm>
          </p:grpSpPr>
          <p:sp>
            <p:nvSpPr>
              <p:cNvPr id="5359" name="Google Shape;5359;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0" name="Google Shape;5360;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1" name="Google Shape;5361;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2" name="Google Shape;5362;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3" name="Google Shape;5363;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4" name="Google Shape;5364;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5" name="Google Shape;5365;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6" name="Google Shape;5366;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7" name="Google Shape;5367;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8" name="Google Shape;5368;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9" name="Google Shape;5369;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70" name="Google Shape;5370;p44"/>
            <p:cNvGrpSpPr/>
            <p:nvPr/>
          </p:nvGrpSpPr>
          <p:grpSpPr>
            <a:xfrm>
              <a:off x="4055702" y="6524432"/>
              <a:ext cx="763222" cy="359421"/>
              <a:chOff x="811985" y="3296192"/>
              <a:chExt cx="1330582" cy="626605"/>
            </a:xfrm>
          </p:grpSpPr>
          <p:sp>
            <p:nvSpPr>
              <p:cNvPr id="5371" name="Google Shape;5371;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2" name="Google Shape;5372;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3" name="Google Shape;5373;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4" name="Google Shape;5374;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5" name="Google Shape;5375;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6" name="Google Shape;5376;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7" name="Google Shape;5377;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8" name="Google Shape;5378;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9" name="Google Shape;5379;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0" name="Google Shape;5380;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1" name="Google Shape;5381;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82" name="Google Shape;5382;p44"/>
            <p:cNvGrpSpPr/>
            <p:nvPr/>
          </p:nvGrpSpPr>
          <p:grpSpPr>
            <a:xfrm>
              <a:off x="3583002" y="6165007"/>
              <a:ext cx="763222" cy="359421"/>
              <a:chOff x="811985" y="3296192"/>
              <a:chExt cx="1330582" cy="626605"/>
            </a:xfrm>
          </p:grpSpPr>
          <p:sp>
            <p:nvSpPr>
              <p:cNvPr id="5383" name="Google Shape;5383;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4" name="Google Shape;5384;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5" name="Google Shape;5385;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6" name="Google Shape;5386;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7" name="Google Shape;5387;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8" name="Google Shape;5388;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9" name="Google Shape;5389;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0" name="Google Shape;5390;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1" name="Google Shape;5391;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2" name="Google Shape;5392;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3" name="Google Shape;5393;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394" name="Google Shape;5394;p44"/>
            <p:cNvGrpSpPr/>
            <p:nvPr/>
          </p:nvGrpSpPr>
          <p:grpSpPr>
            <a:xfrm>
              <a:off x="4055702" y="6165007"/>
              <a:ext cx="763222" cy="359421"/>
              <a:chOff x="811985" y="3296192"/>
              <a:chExt cx="1330582" cy="626605"/>
            </a:xfrm>
          </p:grpSpPr>
          <p:sp>
            <p:nvSpPr>
              <p:cNvPr id="5395" name="Google Shape;5395;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6" name="Google Shape;5396;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7" name="Google Shape;5397;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8" name="Google Shape;5398;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9" name="Google Shape;5399;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0" name="Google Shape;5400;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1" name="Google Shape;5401;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2" name="Google Shape;5402;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3" name="Google Shape;5403;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4" name="Google Shape;5404;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5" name="Google Shape;5405;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6" name="Google Shape;5406;p44"/>
            <p:cNvGrpSpPr/>
            <p:nvPr/>
          </p:nvGrpSpPr>
          <p:grpSpPr>
            <a:xfrm>
              <a:off x="4531952" y="6524432"/>
              <a:ext cx="763222" cy="359421"/>
              <a:chOff x="811985" y="3296192"/>
              <a:chExt cx="1330582" cy="626605"/>
            </a:xfrm>
          </p:grpSpPr>
          <p:sp>
            <p:nvSpPr>
              <p:cNvPr id="5407" name="Google Shape;5407;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18" name="Google Shape;5418;p44"/>
            <p:cNvGrpSpPr/>
            <p:nvPr/>
          </p:nvGrpSpPr>
          <p:grpSpPr>
            <a:xfrm>
              <a:off x="4531952" y="6165007"/>
              <a:ext cx="763222" cy="359421"/>
              <a:chOff x="811985" y="3296192"/>
              <a:chExt cx="1330582" cy="626605"/>
            </a:xfrm>
          </p:grpSpPr>
          <p:sp>
            <p:nvSpPr>
              <p:cNvPr id="5419" name="Google Shape;5419;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3" name="Google Shape;5423;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4" name="Google Shape;5424;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30" name="Google Shape;5430;p44"/>
            <p:cNvGrpSpPr/>
            <p:nvPr/>
          </p:nvGrpSpPr>
          <p:grpSpPr>
            <a:xfrm>
              <a:off x="5295177" y="6524432"/>
              <a:ext cx="763222" cy="359421"/>
              <a:chOff x="811985" y="3296192"/>
              <a:chExt cx="1330582" cy="626605"/>
            </a:xfrm>
          </p:grpSpPr>
          <p:sp>
            <p:nvSpPr>
              <p:cNvPr id="5431" name="Google Shape;5431;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42" name="Google Shape;5442;p44"/>
            <p:cNvGrpSpPr/>
            <p:nvPr/>
          </p:nvGrpSpPr>
          <p:grpSpPr>
            <a:xfrm>
              <a:off x="5767877" y="6524432"/>
              <a:ext cx="763222" cy="359421"/>
              <a:chOff x="811985" y="3296192"/>
              <a:chExt cx="1330582" cy="626605"/>
            </a:xfrm>
          </p:grpSpPr>
          <p:sp>
            <p:nvSpPr>
              <p:cNvPr id="5443" name="Google Shape;5443;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54" name="Google Shape;5454;p44"/>
            <p:cNvGrpSpPr/>
            <p:nvPr/>
          </p:nvGrpSpPr>
          <p:grpSpPr>
            <a:xfrm>
              <a:off x="5295177" y="6165007"/>
              <a:ext cx="763222" cy="359421"/>
              <a:chOff x="811985" y="3296192"/>
              <a:chExt cx="1330582" cy="626605"/>
            </a:xfrm>
          </p:grpSpPr>
          <p:sp>
            <p:nvSpPr>
              <p:cNvPr id="5455" name="Google Shape;5455;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66" name="Google Shape;5466;p44"/>
            <p:cNvGrpSpPr/>
            <p:nvPr/>
          </p:nvGrpSpPr>
          <p:grpSpPr>
            <a:xfrm>
              <a:off x="5767877" y="6165007"/>
              <a:ext cx="763222" cy="359421"/>
              <a:chOff x="811985" y="3296192"/>
              <a:chExt cx="1330582" cy="626605"/>
            </a:xfrm>
          </p:grpSpPr>
          <p:sp>
            <p:nvSpPr>
              <p:cNvPr id="5467" name="Google Shape;5467;p4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4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4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4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4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4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4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8" name="Google Shape;5478;p44"/>
          <p:cNvGrpSpPr/>
          <p:nvPr/>
        </p:nvGrpSpPr>
        <p:grpSpPr>
          <a:xfrm>
            <a:off x="7485518" y="4597634"/>
            <a:ext cx="2747789" cy="601531"/>
            <a:chOff x="-5289728" y="8265919"/>
            <a:chExt cx="4607292" cy="1008942"/>
          </a:xfrm>
        </p:grpSpPr>
        <p:sp>
          <p:nvSpPr>
            <p:cNvPr id="5479" name="Google Shape;5479;p44"/>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4"/>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44"/>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44"/>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4"/>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5" name="Google Shape;5485;p44"/>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6" name="Google Shape;5486;p44"/>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4"/>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4"/>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44"/>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4"/>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491" name="Google Shape;5491;p44"/>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4"/>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4"/>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44"/>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44"/>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4"/>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4"/>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5498"/>
        <p:cNvGrpSpPr/>
        <p:nvPr/>
      </p:nvGrpSpPr>
      <p:grpSpPr>
        <a:xfrm>
          <a:off x="0" y="0"/>
          <a:ext cx="0" cy="0"/>
          <a:chOff x="0" y="0"/>
          <a:chExt cx="0" cy="0"/>
        </a:xfrm>
      </p:grpSpPr>
      <p:sp>
        <p:nvSpPr>
          <p:cNvPr id="5499" name="Google Shape;5499;p45"/>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5"/>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5"/>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5"/>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5"/>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4" name="Google Shape;5504;p45"/>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5" name="Google Shape;5505;p45"/>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5"/>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4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508" name="Google Shape;5508;p45"/>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509" name="Google Shape;5509;p45"/>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510" name="Google Shape;5510;p45"/>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511" name="Google Shape;5511;p45"/>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512" name="Google Shape;5512;p45"/>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513" name="Google Shape;5513;p45"/>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514" name="Google Shape;5514;p45"/>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15" name="Google Shape;5515;p45"/>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16" name="Google Shape;5516;p45"/>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17" name="Google Shape;5517;p45"/>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18" name="Google Shape;5518;p45"/>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19" name="Google Shape;5519;p45"/>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5520" name="Google Shape;5520;p4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21" name="Google Shape;5521;p45"/>
          <p:cNvGrpSpPr/>
          <p:nvPr/>
        </p:nvGrpSpPr>
        <p:grpSpPr>
          <a:xfrm>
            <a:off x="-24" y="4603991"/>
            <a:ext cx="9144051" cy="1409448"/>
            <a:chOff x="1648300" y="2319100"/>
            <a:chExt cx="1480075" cy="228125"/>
          </a:xfrm>
        </p:grpSpPr>
        <p:sp>
          <p:nvSpPr>
            <p:cNvPr id="5522" name="Google Shape;5522;p4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4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4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4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4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5527"/>
        <p:cNvGrpSpPr/>
        <p:nvPr/>
      </p:nvGrpSpPr>
      <p:grpSpPr>
        <a:xfrm>
          <a:off x="0" y="0"/>
          <a:ext cx="0" cy="0"/>
          <a:chOff x="0" y="0"/>
          <a:chExt cx="0" cy="0"/>
        </a:xfrm>
      </p:grpSpPr>
      <p:sp>
        <p:nvSpPr>
          <p:cNvPr id="5528" name="Google Shape;5528;p46"/>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5529" name="Google Shape;5529;p46"/>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5530" name="Google Shape;5530;p46"/>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5531" name="Google Shape;5531;p46"/>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46"/>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46"/>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34" name="Google Shape;5534;p46"/>
          <p:cNvGrpSpPr/>
          <p:nvPr/>
        </p:nvGrpSpPr>
        <p:grpSpPr>
          <a:xfrm flipH="1">
            <a:off x="-785500" y="3565427"/>
            <a:ext cx="2579015" cy="1381242"/>
            <a:chOff x="7264851" y="3565427"/>
            <a:chExt cx="2579015" cy="1381242"/>
          </a:xfrm>
        </p:grpSpPr>
        <p:grpSp>
          <p:nvGrpSpPr>
            <p:cNvPr id="5535" name="Google Shape;5535;p46"/>
            <p:cNvGrpSpPr/>
            <p:nvPr/>
          </p:nvGrpSpPr>
          <p:grpSpPr>
            <a:xfrm flipH="1">
              <a:off x="7264851" y="3565427"/>
              <a:ext cx="1613386" cy="1002334"/>
              <a:chOff x="7066048" y="5880595"/>
              <a:chExt cx="1977916" cy="1228802"/>
            </a:xfrm>
          </p:grpSpPr>
          <p:sp>
            <p:nvSpPr>
              <p:cNvPr id="5536" name="Google Shape;5536;p46"/>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46"/>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46"/>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46"/>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46"/>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46"/>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46"/>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46"/>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46"/>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46"/>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46"/>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46"/>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46"/>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549" name="Google Shape;5549;p46"/>
              <p:cNvGrpSpPr/>
              <p:nvPr/>
            </p:nvGrpSpPr>
            <p:grpSpPr>
              <a:xfrm>
                <a:off x="8345142" y="6766420"/>
                <a:ext cx="698822" cy="329093"/>
                <a:chOff x="811985" y="3296192"/>
                <a:chExt cx="1330582" cy="626605"/>
              </a:xfrm>
            </p:grpSpPr>
            <p:sp>
              <p:nvSpPr>
                <p:cNvPr id="5550" name="Google Shape;5550;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561" name="Google Shape;5561;p46"/>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46"/>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46"/>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6"/>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6"/>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6" name="Google Shape;5566;p46"/>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7" name="Google Shape;5567;p46"/>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8" name="Google Shape;5568;p46"/>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9" name="Google Shape;5569;p46"/>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0" name="Google Shape;5570;p46"/>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1" name="Google Shape;5571;p46"/>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2" name="Google Shape;5572;p46"/>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73" name="Google Shape;5573;p46"/>
          <p:cNvGrpSpPr/>
          <p:nvPr/>
        </p:nvGrpSpPr>
        <p:grpSpPr>
          <a:xfrm flipH="1">
            <a:off x="7350482" y="4045248"/>
            <a:ext cx="2464609" cy="901434"/>
            <a:chOff x="127" y="3525732"/>
            <a:chExt cx="2948097" cy="1078271"/>
          </a:xfrm>
        </p:grpSpPr>
        <p:grpSp>
          <p:nvGrpSpPr>
            <p:cNvPr id="5574" name="Google Shape;5574;p46"/>
            <p:cNvGrpSpPr/>
            <p:nvPr/>
          </p:nvGrpSpPr>
          <p:grpSpPr>
            <a:xfrm flipH="1">
              <a:off x="2185002" y="4244582"/>
              <a:ext cx="763222" cy="359421"/>
              <a:chOff x="811985" y="3296192"/>
              <a:chExt cx="1330582" cy="626605"/>
            </a:xfrm>
          </p:grpSpPr>
          <p:sp>
            <p:nvSpPr>
              <p:cNvPr id="5575" name="Google Shape;5575;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6" name="Google Shape;5576;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7" name="Google Shape;5577;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8" name="Google Shape;5578;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9" name="Google Shape;5579;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0" name="Google Shape;5580;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1" name="Google Shape;5581;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2" name="Google Shape;5582;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3" name="Google Shape;5583;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4" name="Google Shape;5584;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5" name="Google Shape;5585;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86" name="Google Shape;5586;p46"/>
            <p:cNvGrpSpPr/>
            <p:nvPr/>
          </p:nvGrpSpPr>
          <p:grpSpPr>
            <a:xfrm flipH="1">
              <a:off x="1712302" y="4244582"/>
              <a:ext cx="763222" cy="359421"/>
              <a:chOff x="811985" y="3296192"/>
              <a:chExt cx="1330582" cy="626605"/>
            </a:xfrm>
          </p:grpSpPr>
          <p:sp>
            <p:nvSpPr>
              <p:cNvPr id="5587" name="Google Shape;5587;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8" name="Google Shape;5588;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9" name="Google Shape;5589;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0" name="Google Shape;5590;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1" name="Google Shape;5591;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2" name="Google Shape;5592;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3" name="Google Shape;5593;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4" name="Google Shape;5594;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5" name="Google Shape;5595;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6" name="Google Shape;5596;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98" name="Google Shape;5598;p46"/>
            <p:cNvGrpSpPr/>
            <p:nvPr/>
          </p:nvGrpSpPr>
          <p:grpSpPr>
            <a:xfrm flipH="1">
              <a:off x="1712302" y="3885157"/>
              <a:ext cx="763222" cy="359421"/>
              <a:chOff x="811985" y="3296192"/>
              <a:chExt cx="1330582" cy="626605"/>
            </a:xfrm>
          </p:grpSpPr>
          <p:sp>
            <p:nvSpPr>
              <p:cNvPr id="5599" name="Google Shape;5599;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10" name="Google Shape;5610;p46"/>
            <p:cNvGrpSpPr/>
            <p:nvPr/>
          </p:nvGrpSpPr>
          <p:grpSpPr>
            <a:xfrm flipH="1">
              <a:off x="1236052" y="4244582"/>
              <a:ext cx="763222" cy="359421"/>
              <a:chOff x="811985" y="3296192"/>
              <a:chExt cx="1330582" cy="626605"/>
            </a:xfrm>
          </p:grpSpPr>
          <p:sp>
            <p:nvSpPr>
              <p:cNvPr id="5611" name="Google Shape;5611;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22" name="Google Shape;5622;p46"/>
            <p:cNvGrpSpPr/>
            <p:nvPr/>
          </p:nvGrpSpPr>
          <p:grpSpPr>
            <a:xfrm flipH="1">
              <a:off x="1236052" y="3885157"/>
              <a:ext cx="763222" cy="359421"/>
              <a:chOff x="811985" y="3296192"/>
              <a:chExt cx="1330582" cy="626605"/>
            </a:xfrm>
          </p:grpSpPr>
          <p:sp>
            <p:nvSpPr>
              <p:cNvPr id="5623" name="Google Shape;5623;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0" name="Google Shape;5630;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1" name="Google Shape;5631;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2" name="Google Shape;5632;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3" name="Google Shape;5633;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34" name="Google Shape;5634;p46"/>
            <p:cNvGrpSpPr/>
            <p:nvPr/>
          </p:nvGrpSpPr>
          <p:grpSpPr>
            <a:xfrm flipH="1">
              <a:off x="472827" y="4244582"/>
              <a:ext cx="763222" cy="359421"/>
              <a:chOff x="811985" y="3296192"/>
              <a:chExt cx="1330582" cy="626605"/>
            </a:xfrm>
          </p:grpSpPr>
          <p:sp>
            <p:nvSpPr>
              <p:cNvPr id="5635" name="Google Shape;5635;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6" name="Google Shape;5636;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7" name="Google Shape;5637;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8" name="Google Shape;5638;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6" name="Google Shape;5646;p46"/>
            <p:cNvGrpSpPr/>
            <p:nvPr/>
          </p:nvGrpSpPr>
          <p:grpSpPr>
            <a:xfrm flipH="1">
              <a:off x="472827" y="3885157"/>
              <a:ext cx="763222" cy="359421"/>
              <a:chOff x="811985" y="3296192"/>
              <a:chExt cx="1330582" cy="626605"/>
            </a:xfrm>
          </p:grpSpPr>
          <p:sp>
            <p:nvSpPr>
              <p:cNvPr id="5647" name="Google Shape;5647;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58" name="Google Shape;5658;p46"/>
            <p:cNvGrpSpPr/>
            <p:nvPr/>
          </p:nvGrpSpPr>
          <p:grpSpPr>
            <a:xfrm flipH="1">
              <a:off x="127" y="4244582"/>
              <a:ext cx="763222" cy="359421"/>
              <a:chOff x="811985" y="3296192"/>
              <a:chExt cx="1330582" cy="626605"/>
            </a:xfrm>
          </p:grpSpPr>
          <p:sp>
            <p:nvSpPr>
              <p:cNvPr id="5659" name="Google Shape;5659;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0" name="Google Shape;5670;p46"/>
            <p:cNvGrpSpPr/>
            <p:nvPr/>
          </p:nvGrpSpPr>
          <p:grpSpPr>
            <a:xfrm flipH="1">
              <a:off x="1236052" y="3525732"/>
              <a:ext cx="763222" cy="359421"/>
              <a:chOff x="811985" y="3296192"/>
              <a:chExt cx="1330582" cy="626605"/>
            </a:xfrm>
          </p:grpSpPr>
          <p:sp>
            <p:nvSpPr>
              <p:cNvPr id="5671" name="Google Shape;5671;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6" name="Google Shape;5676;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7" name="Google Shape;5677;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82" name="Google Shape;5682;p46"/>
            <p:cNvGrpSpPr/>
            <p:nvPr/>
          </p:nvGrpSpPr>
          <p:grpSpPr>
            <a:xfrm flipH="1">
              <a:off x="472827" y="3525732"/>
              <a:ext cx="763222" cy="359421"/>
              <a:chOff x="811985" y="3296192"/>
              <a:chExt cx="1330582" cy="626605"/>
            </a:xfrm>
          </p:grpSpPr>
          <p:sp>
            <p:nvSpPr>
              <p:cNvPr id="5683" name="Google Shape;5683;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4" name="Google Shape;5694;p46"/>
            <p:cNvGrpSpPr/>
            <p:nvPr/>
          </p:nvGrpSpPr>
          <p:grpSpPr>
            <a:xfrm flipH="1">
              <a:off x="127" y="3885157"/>
              <a:ext cx="763222" cy="359421"/>
              <a:chOff x="811985" y="3296192"/>
              <a:chExt cx="1330582" cy="626605"/>
            </a:xfrm>
          </p:grpSpPr>
          <p:sp>
            <p:nvSpPr>
              <p:cNvPr id="5695" name="Google Shape;5695;p4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6" name="Google Shape;5696;p4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4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4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4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4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4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4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4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4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4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706" name="Google Shape;5706;p46"/>
          <p:cNvGrpSpPr/>
          <p:nvPr/>
        </p:nvGrpSpPr>
        <p:grpSpPr>
          <a:xfrm>
            <a:off x="6286795" y="4524099"/>
            <a:ext cx="814801" cy="497131"/>
            <a:chOff x="1170428" y="5511318"/>
            <a:chExt cx="3696921" cy="2255586"/>
          </a:xfrm>
        </p:grpSpPr>
        <p:sp>
          <p:nvSpPr>
            <p:cNvPr id="5707" name="Google Shape;5707;p4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4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4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4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4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4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4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4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4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4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4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4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4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4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4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4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4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4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4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4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4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4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4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4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4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4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4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4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4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4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4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4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4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4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4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4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4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4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4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4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4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4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4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4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4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52" name="Google Shape;5752;p46"/>
          <p:cNvGrpSpPr/>
          <p:nvPr/>
        </p:nvGrpSpPr>
        <p:grpSpPr>
          <a:xfrm flipH="1">
            <a:off x="2204470" y="4449549"/>
            <a:ext cx="814801" cy="497131"/>
            <a:chOff x="1170428" y="5511318"/>
            <a:chExt cx="3696921" cy="2255586"/>
          </a:xfrm>
        </p:grpSpPr>
        <p:sp>
          <p:nvSpPr>
            <p:cNvPr id="5753" name="Google Shape;5753;p4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4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4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4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7" name="Google Shape;5757;p4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8" name="Google Shape;5758;p4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9" name="Google Shape;5759;p4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0" name="Google Shape;5760;p4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1" name="Google Shape;5761;p4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2" name="Google Shape;5762;p4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3" name="Google Shape;5763;p4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4" name="Google Shape;5764;p4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4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4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4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4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4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4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4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4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4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4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4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4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4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4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4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4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4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2" name="Google Shape;5782;p4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3" name="Google Shape;5783;p4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4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4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4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4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4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4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4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4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4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4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4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4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4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4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798" name="Google Shape;5798;p46"/>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46"/>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46"/>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46"/>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46"/>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5803"/>
        <p:cNvGrpSpPr/>
        <p:nvPr/>
      </p:nvGrpSpPr>
      <p:grpSpPr>
        <a:xfrm>
          <a:off x="0" y="0"/>
          <a:ext cx="0" cy="0"/>
          <a:chOff x="0" y="0"/>
          <a:chExt cx="0" cy="0"/>
        </a:xfrm>
      </p:grpSpPr>
      <p:sp>
        <p:nvSpPr>
          <p:cNvPr id="5804" name="Google Shape;5804;p47"/>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47"/>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47"/>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47"/>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08" name="Google Shape;5808;p47"/>
          <p:cNvGrpSpPr/>
          <p:nvPr/>
        </p:nvGrpSpPr>
        <p:grpSpPr>
          <a:xfrm>
            <a:off x="-1022279" y="2736475"/>
            <a:ext cx="1735514" cy="1078180"/>
            <a:chOff x="-3849348" y="6952593"/>
            <a:chExt cx="3571016" cy="2218477"/>
          </a:xfrm>
        </p:grpSpPr>
        <p:sp>
          <p:nvSpPr>
            <p:cNvPr id="5809" name="Google Shape;5809;p47"/>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47"/>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47"/>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47"/>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47"/>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47"/>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47"/>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47"/>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47"/>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47"/>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47"/>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47"/>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47"/>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22" name="Google Shape;5822;p47"/>
            <p:cNvGrpSpPr/>
            <p:nvPr/>
          </p:nvGrpSpPr>
          <p:grpSpPr>
            <a:xfrm>
              <a:off x="-1539990" y="8551874"/>
              <a:ext cx="1261658" cy="594147"/>
              <a:chOff x="811985" y="3296192"/>
              <a:chExt cx="1330582" cy="626605"/>
            </a:xfrm>
          </p:grpSpPr>
          <p:sp>
            <p:nvSpPr>
              <p:cNvPr id="5823" name="Google Shape;5823;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5834" name="Google Shape;5834;p47"/>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35" name="Google Shape;5835;p47"/>
          <p:cNvGrpSpPr/>
          <p:nvPr/>
        </p:nvGrpSpPr>
        <p:grpSpPr>
          <a:xfrm>
            <a:off x="-28488" y="4636933"/>
            <a:ext cx="9201182" cy="1418253"/>
            <a:chOff x="1648300" y="2319100"/>
            <a:chExt cx="1480075" cy="228125"/>
          </a:xfrm>
        </p:grpSpPr>
        <p:sp>
          <p:nvSpPr>
            <p:cNvPr id="5836" name="Google Shape;5836;p4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4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4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4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4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841" name="Google Shape;5841;p47"/>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842" name="Google Shape;5842;p47"/>
          <p:cNvGrpSpPr/>
          <p:nvPr/>
        </p:nvGrpSpPr>
        <p:grpSpPr>
          <a:xfrm>
            <a:off x="8430777" y="3555682"/>
            <a:ext cx="2948097" cy="1078271"/>
            <a:chOff x="5331602" y="3459769"/>
            <a:chExt cx="2948097" cy="1078271"/>
          </a:xfrm>
        </p:grpSpPr>
        <p:grpSp>
          <p:nvGrpSpPr>
            <p:cNvPr id="5843" name="Google Shape;5843;p47"/>
            <p:cNvGrpSpPr/>
            <p:nvPr/>
          </p:nvGrpSpPr>
          <p:grpSpPr>
            <a:xfrm>
              <a:off x="5331602" y="4178619"/>
              <a:ext cx="763222" cy="359421"/>
              <a:chOff x="811985" y="3296192"/>
              <a:chExt cx="1330582" cy="626605"/>
            </a:xfrm>
          </p:grpSpPr>
          <p:sp>
            <p:nvSpPr>
              <p:cNvPr id="5844" name="Google Shape;5844;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55" name="Google Shape;5855;p47"/>
            <p:cNvGrpSpPr/>
            <p:nvPr/>
          </p:nvGrpSpPr>
          <p:grpSpPr>
            <a:xfrm>
              <a:off x="5804302" y="4178619"/>
              <a:ext cx="763222" cy="359421"/>
              <a:chOff x="811985" y="3296192"/>
              <a:chExt cx="1330582" cy="626605"/>
            </a:xfrm>
          </p:grpSpPr>
          <p:sp>
            <p:nvSpPr>
              <p:cNvPr id="5856" name="Google Shape;5856;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4" name="Google Shape;5864;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5" name="Google Shape;5865;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7" name="Google Shape;5867;p47"/>
            <p:cNvGrpSpPr/>
            <p:nvPr/>
          </p:nvGrpSpPr>
          <p:grpSpPr>
            <a:xfrm>
              <a:off x="5331602" y="3819194"/>
              <a:ext cx="763222" cy="359421"/>
              <a:chOff x="811985" y="3296192"/>
              <a:chExt cx="1330582" cy="626605"/>
            </a:xfrm>
          </p:grpSpPr>
          <p:sp>
            <p:nvSpPr>
              <p:cNvPr id="5868" name="Google Shape;5868;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79" name="Google Shape;5879;p47"/>
            <p:cNvGrpSpPr/>
            <p:nvPr/>
          </p:nvGrpSpPr>
          <p:grpSpPr>
            <a:xfrm>
              <a:off x="5804302" y="3819194"/>
              <a:ext cx="763222" cy="359421"/>
              <a:chOff x="811985" y="3296192"/>
              <a:chExt cx="1330582" cy="626605"/>
            </a:xfrm>
          </p:grpSpPr>
          <p:sp>
            <p:nvSpPr>
              <p:cNvPr id="5880" name="Google Shape;5880;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91" name="Google Shape;5891;p47"/>
            <p:cNvGrpSpPr/>
            <p:nvPr/>
          </p:nvGrpSpPr>
          <p:grpSpPr>
            <a:xfrm>
              <a:off x="6280552" y="4178619"/>
              <a:ext cx="763222" cy="359421"/>
              <a:chOff x="811985" y="3296192"/>
              <a:chExt cx="1330582" cy="626605"/>
            </a:xfrm>
          </p:grpSpPr>
          <p:sp>
            <p:nvSpPr>
              <p:cNvPr id="5892" name="Google Shape;5892;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03" name="Google Shape;5903;p47"/>
            <p:cNvGrpSpPr/>
            <p:nvPr/>
          </p:nvGrpSpPr>
          <p:grpSpPr>
            <a:xfrm>
              <a:off x="6280552" y="3819194"/>
              <a:ext cx="763222" cy="359421"/>
              <a:chOff x="811985" y="3296192"/>
              <a:chExt cx="1330582" cy="626605"/>
            </a:xfrm>
          </p:grpSpPr>
          <p:sp>
            <p:nvSpPr>
              <p:cNvPr id="5904" name="Google Shape;5904;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5" name="Google Shape;5905;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6" name="Google Shape;5906;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7" name="Google Shape;5907;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8" name="Google Shape;5908;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9" name="Google Shape;5909;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0" name="Google Shape;5910;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1" name="Google Shape;5911;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2" name="Google Shape;5912;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3" name="Google Shape;5913;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4" name="Google Shape;5914;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15" name="Google Shape;5915;p47"/>
            <p:cNvGrpSpPr/>
            <p:nvPr/>
          </p:nvGrpSpPr>
          <p:grpSpPr>
            <a:xfrm>
              <a:off x="7043777" y="4178619"/>
              <a:ext cx="763222" cy="359421"/>
              <a:chOff x="811985" y="3296192"/>
              <a:chExt cx="1330582" cy="626605"/>
            </a:xfrm>
          </p:grpSpPr>
          <p:sp>
            <p:nvSpPr>
              <p:cNvPr id="5916" name="Google Shape;5916;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7" name="Google Shape;5917;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8" name="Google Shape;5918;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9" name="Google Shape;5919;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0" name="Google Shape;5920;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1" name="Google Shape;5921;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2" name="Google Shape;5922;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3" name="Google Shape;5923;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4" name="Google Shape;5924;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5" name="Google Shape;5925;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6" name="Google Shape;5926;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27" name="Google Shape;5927;p47"/>
            <p:cNvGrpSpPr/>
            <p:nvPr/>
          </p:nvGrpSpPr>
          <p:grpSpPr>
            <a:xfrm>
              <a:off x="7516477" y="4178619"/>
              <a:ext cx="763222" cy="359421"/>
              <a:chOff x="811985" y="3296192"/>
              <a:chExt cx="1330582" cy="626605"/>
            </a:xfrm>
          </p:grpSpPr>
          <p:sp>
            <p:nvSpPr>
              <p:cNvPr id="5928" name="Google Shape;5928;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1" name="Google Shape;5931;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2" name="Google Shape;5932;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39" name="Google Shape;5939;p47"/>
            <p:cNvGrpSpPr/>
            <p:nvPr/>
          </p:nvGrpSpPr>
          <p:grpSpPr>
            <a:xfrm>
              <a:off x="7043777" y="3819194"/>
              <a:ext cx="763222" cy="359421"/>
              <a:chOff x="811985" y="3296192"/>
              <a:chExt cx="1330582" cy="626605"/>
            </a:xfrm>
          </p:grpSpPr>
          <p:sp>
            <p:nvSpPr>
              <p:cNvPr id="5940" name="Google Shape;5940;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51" name="Google Shape;5951;p47"/>
            <p:cNvGrpSpPr/>
            <p:nvPr/>
          </p:nvGrpSpPr>
          <p:grpSpPr>
            <a:xfrm>
              <a:off x="7516477" y="3819194"/>
              <a:ext cx="763222" cy="359421"/>
              <a:chOff x="811985" y="3296192"/>
              <a:chExt cx="1330582" cy="626605"/>
            </a:xfrm>
          </p:grpSpPr>
          <p:sp>
            <p:nvSpPr>
              <p:cNvPr id="5952" name="Google Shape;5952;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63" name="Google Shape;5963;p47"/>
            <p:cNvGrpSpPr/>
            <p:nvPr/>
          </p:nvGrpSpPr>
          <p:grpSpPr>
            <a:xfrm>
              <a:off x="6280552" y="3459769"/>
              <a:ext cx="763222" cy="359421"/>
              <a:chOff x="811985" y="3296192"/>
              <a:chExt cx="1330582" cy="626605"/>
            </a:xfrm>
          </p:grpSpPr>
          <p:sp>
            <p:nvSpPr>
              <p:cNvPr id="5964" name="Google Shape;5964;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75" name="Google Shape;5975;p47"/>
            <p:cNvGrpSpPr/>
            <p:nvPr/>
          </p:nvGrpSpPr>
          <p:grpSpPr>
            <a:xfrm>
              <a:off x="7043777" y="3459769"/>
              <a:ext cx="763222" cy="359421"/>
              <a:chOff x="811985" y="3296192"/>
              <a:chExt cx="1330582" cy="626605"/>
            </a:xfrm>
          </p:grpSpPr>
          <p:sp>
            <p:nvSpPr>
              <p:cNvPr id="5976" name="Google Shape;5976;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87" name="Google Shape;5987;p47"/>
            <p:cNvGrpSpPr/>
            <p:nvPr/>
          </p:nvGrpSpPr>
          <p:grpSpPr>
            <a:xfrm>
              <a:off x="7516477" y="3459769"/>
              <a:ext cx="763222" cy="359421"/>
              <a:chOff x="811985" y="3296192"/>
              <a:chExt cx="1330582" cy="626605"/>
            </a:xfrm>
          </p:grpSpPr>
          <p:sp>
            <p:nvSpPr>
              <p:cNvPr id="5988" name="Google Shape;5988;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1" name="Google Shape;5991;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2" name="Google Shape;5992;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3" name="Google Shape;5993;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4" name="Google Shape;5994;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5" name="Google Shape;5995;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6" name="Google Shape;5996;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7" name="Google Shape;5997;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8" name="Google Shape;5998;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999" name="Google Shape;5999;p47"/>
          <p:cNvGrpSpPr/>
          <p:nvPr/>
        </p:nvGrpSpPr>
        <p:grpSpPr>
          <a:xfrm flipH="1">
            <a:off x="-2234873" y="3555682"/>
            <a:ext cx="2948097" cy="1078271"/>
            <a:chOff x="5331602" y="3459769"/>
            <a:chExt cx="2948097" cy="1078271"/>
          </a:xfrm>
        </p:grpSpPr>
        <p:grpSp>
          <p:nvGrpSpPr>
            <p:cNvPr id="6000" name="Google Shape;6000;p47"/>
            <p:cNvGrpSpPr/>
            <p:nvPr/>
          </p:nvGrpSpPr>
          <p:grpSpPr>
            <a:xfrm>
              <a:off x="5331602" y="4178619"/>
              <a:ext cx="763222" cy="359421"/>
              <a:chOff x="811985" y="3296192"/>
              <a:chExt cx="1330582" cy="626605"/>
            </a:xfrm>
          </p:grpSpPr>
          <p:sp>
            <p:nvSpPr>
              <p:cNvPr id="6001" name="Google Shape;6001;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2" name="Google Shape;6002;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3" name="Google Shape;6003;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6" name="Google Shape;6006;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7" name="Google Shape;6007;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12" name="Google Shape;6012;p47"/>
            <p:cNvGrpSpPr/>
            <p:nvPr/>
          </p:nvGrpSpPr>
          <p:grpSpPr>
            <a:xfrm>
              <a:off x="5804302" y="4178619"/>
              <a:ext cx="763222" cy="359421"/>
              <a:chOff x="811985" y="3296192"/>
              <a:chExt cx="1330582" cy="626605"/>
            </a:xfrm>
          </p:grpSpPr>
          <p:sp>
            <p:nvSpPr>
              <p:cNvPr id="6013" name="Google Shape;6013;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24" name="Google Shape;6024;p47"/>
            <p:cNvGrpSpPr/>
            <p:nvPr/>
          </p:nvGrpSpPr>
          <p:grpSpPr>
            <a:xfrm>
              <a:off x="5331602" y="3819194"/>
              <a:ext cx="763222" cy="359421"/>
              <a:chOff x="811985" y="3296192"/>
              <a:chExt cx="1330582" cy="626605"/>
            </a:xfrm>
          </p:grpSpPr>
          <p:sp>
            <p:nvSpPr>
              <p:cNvPr id="6025" name="Google Shape;6025;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36" name="Google Shape;6036;p47"/>
            <p:cNvGrpSpPr/>
            <p:nvPr/>
          </p:nvGrpSpPr>
          <p:grpSpPr>
            <a:xfrm>
              <a:off x="5804302" y="3819194"/>
              <a:ext cx="763222" cy="359421"/>
              <a:chOff x="811985" y="3296192"/>
              <a:chExt cx="1330582" cy="626605"/>
            </a:xfrm>
          </p:grpSpPr>
          <p:sp>
            <p:nvSpPr>
              <p:cNvPr id="6037" name="Google Shape;6037;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48" name="Google Shape;6048;p47"/>
            <p:cNvGrpSpPr/>
            <p:nvPr/>
          </p:nvGrpSpPr>
          <p:grpSpPr>
            <a:xfrm>
              <a:off x="6280552" y="4178619"/>
              <a:ext cx="763222" cy="359421"/>
              <a:chOff x="811985" y="3296192"/>
              <a:chExt cx="1330582" cy="626605"/>
            </a:xfrm>
          </p:grpSpPr>
          <p:sp>
            <p:nvSpPr>
              <p:cNvPr id="6049" name="Google Shape;6049;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60" name="Google Shape;6060;p47"/>
            <p:cNvGrpSpPr/>
            <p:nvPr/>
          </p:nvGrpSpPr>
          <p:grpSpPr>
            <a:xfrm>
              <a:off x="6280552" y="3819194"/>
              <a:ext cx="763222" cy="359421"/>
              <a:chOff x="811985" y="3296192"/>
              <a:chExt cx="1330582" cy="626605"/>
            </a:xfrm>
          </p:grpSpPr>
          <p:sp>
            <p:nvSpPr>
              <p:cNvPr id="6061" name="Google Shape;6061;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6" name="Google Shape;6066;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7" name="Google Shape;6067;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1" name="Google Shape;6071;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72" name="Google Shape;6072;p47"/>
            <p:cNvGrpSpPr/>
            <p:nvPr/>
          </p:nvGrpSpPr>
          <p:grpSpPr>
            <a:xfrm>
              <a:off x="7043777" y="4178619"/>
              <a:ext cx="763222" cy="359421"/>
              <a:chOff x="811985" y="3296192"/>
              <a:chExt cx="1330582" cy="626605"/>
            </a:xfrm>
          </p:grpSpPr>
          <p:sp>
            <p:nvSpPr>
              <p:cNvPr id="6073" name="Google Shape;6073;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84" name="Google Shape;6084;p47"/>
            <p:cNvGrpSpPr/>
            <p:nvPr/>
          </p:nvGrpSpPr>
          <p:grpSpPr>
            <a:xfrm>
              <a:off x="7516477" y="4178619"/>
              <a:ext cx="763222" cy="359421"/>
              <a:chOff x="811985" y="3296192"/>
              <a:chExt cx="1330582" cy="626605"/>
            </a:xfrm>
          </p:grpSpPr>
          <p:sp>
            <p:nvSpPr>
              <p:cNvPr id="6085" name="Google Shape;6085;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96" name="Google Shape;6096;p47"/>
            <p:cNvGrpSpPr/>
            <p:nvPr/>
          </p:nvGrpSpPr>
          <p:grpSpPr>
            <a:xfrm>
              <a:off x="7043777" y="3819194"/>
              <a:ext cx="763222" cy="359421"/>
              <a:chOff x="811985" y="3296192"/>
              <a:chExt cx="1330582" cy="626605"/>
            </a:xfrm>
          </p:grpSpPr>
          <p:sp>
            <p:nvSpPr>
              <p:cNvPr id="6097" name="Google Shape;6097;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08" name="Google Shape;6108;p47"/>
            <p:cNvGrpSpPr/>
            <p:nvPr/>
          </p:nvGrpSpPr>
          <p:grpSpPr>
            <a:xfrm>
              <a:off x="7516477" y="3819194"/>
              <a:ext cx="763222" cy="359421"/>
              <a:chOff x="811985" y="3296192"/>
              <a:chExt cx="1330582" cy="626605"/>
            </a:xfrm>
          </p:grpSpPr>
          <p:sp>
            <p:nvSpPr>
              <p:cNvPr id="6109" name="Google Shape;6109;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20" name="Google Shape;6120;p47"/>
            <p:cNvGrpSpPr/>
            <p:nvPr/>
          </p:nvGrpSpPr>
          <p:grpSpPr>
            <a:xfrm>
              <a:off x="6280552" y="3459769"/>
              <a:ext cx="763222" cy="359421"/>
              <a:chOff x="811985" y="3296192"/>
              <a:chExt cx="1330582" cy="626605"/>
            </a:xfrm>
          </p:grpSpPr>
          <p:sp>
            <p:nvSpPr>
              <p:cNvPr id="6121" name="Google Shape;6121;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32" name="Google Shape;6132;p47"/>
            <p:cNvGrpSpPr/>
            <p:nvPr/>
          </p:nvGrpSpPr>
          <p:grpSpPr>
            <a:xfrm>
              <a:off x="7043777" y="3459769"/>
              <a:ext cx="763222" cy="359421"/>
              <a:chOff x="811985" y="3296192"/>
              <a:chExt cx="1330582" cy="626605"/>
            </a:xfrm>
          </p:grpSpPr>
          <p:sp>
            <p:nvSpPr>
              <p:cNvPr id="6133" name="Google Shape;6133;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5" name="Google Shape;6135;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6" name="Google Shape;6136;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7" name="Google Shape;6137;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8" name="Google Shape;6138;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9" name="Google Shape;6139;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0" name="Google Shape;6140;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1" name="Google Shape;6141;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2" name="Google Shape;6142;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3" name="Google Shape;6143;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144" name="Google Shape;6144;p47"/>
            <p:cNvGrpSpPr/>
            <p:nvPr/>
          </p:nvGrpSpPr>
          <p:grpSpPr>
            <a:xfrm>
              <a:off x="7516477" y="3459769"/>
              <a:ext cx="763222" cy="359421"/>
              <a:chOff x="811985" y="3296192"/>
              <a:chExt cx="1330582" cy="626605"/>
            </a:xfrm>
          </p:grpSpPr>
          <p:sp>
            <p:nvSpPr>
              <p:cNvPr id="6145" name="Google Shape;6145;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6" name="Google Shape;6146;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7" name="Google Shape;6147;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8" name="Google Shape;6148;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9" name="Google Shape;6149;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3" name="Google Shape;6153;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4" name="Google Shape;6154;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156" name="Google Shape;6156;p47"/>
          <p:cNvGrpSpPr/>
          <p:nvPr/>
        </p:nvGrpSpPr>
        <p:grpSpPr>
          <a:xfrm flipH="1">
            <a:off x="8430771" y="2477500"/>
            <a:ext cx="1735514" cy="1078180"/>
            <a:chOff x="-3849348" y="6952593"/>
            <a:chExt cx="3571016" cy="2218477"/>
          </a:xfrm>
        </p:grpSpPr>
        <p:sp>
          <p:nvSpPr>
            <p:cNvPr id="6157" name="Google Shape;6157;p47"/>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47"/>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47"/>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47"/>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47"/>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47"/>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47"/>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47"/>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47"/>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47"/>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47"/>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47"/>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47"/>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70" name="Google Shape;6170;p47"/>
            <p:cNvGrpSpPr/>
            <p:nvPr/>
          </p:nvGrpSpPr>
          <p:grpSpPr>
            <a:xfrm>
              <a:off x="-1539990" y="8551874"/>
              <a:ext cx="1261658" cy="594147"/>
              <a:chOff x="811985" y="3296192"/>
              <a:chExt cx="1330582" cy="626605"/>
            </a:xfrm>
          </p:grpSpPr>
          <p:sp>
            <p:nvSpPr>
              <p:cNvPr id="6171" name="Google Shape;6171;p4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4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4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4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4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4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4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4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4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4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4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6182" name="Google Shape;6182;p47"/>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47"/>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47"/>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47"/>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47"/>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47"/>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47"/>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6189"/>
        <p:cNvGrpSpPr/>
        <p:nvPr/>
      </p:nvGrpSpPr>
      <p:grpSpPr>
        <a:xfrm>
          <a:off x="0" y="0"/>
          <a:ext cx="0" cy="0"/>
          <a:chOff x="0" y="0"/>
          <a:chExt cx="0" cy="0"/>
        </a:xfrm>
      </p:grpSpPr>
      <p:sp>
        <p:nvSpPr>
          <p:cNvPr id="6190" name="Google Shape;6190;p48"/>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48"/>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48"/>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93" name="Google Shape;6193;p48"/>
          <p:cNvGrpSpPr/>
          <p:nvPr/>
        </p:nvGrpSpPr>
        <p:grpSpPr>
          <a:xfrm>
            <a:off x="1091091" y="4639051"/>
            <a:ext cx="582635" cy="355480"/>
            <a:chOff x="1170428" y="5511318"/>
            <a:chExt cx="3696921" cy="2255586"/>
          </a:xfrm>
        </p:grpSpPr>
        <p:sp>
          <p:nvSpPr>
            <p:cNvPr id="6194" name="Google Shape;6194;p4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4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4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4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4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4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4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4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4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4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4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4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4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4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4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4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4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4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4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4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4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4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4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7" name="Google Shape;6217;p4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8" name="Google Shape;6218;p4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9" name="Google Shape;6219;p4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0" name="Google Shape;6220;p4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1" name="Google Shape;6221;p4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2" name="Google Shape;6222;p4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3" name="Google Shape;6223;p4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4" name="Google Shape;6224;p4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5" name="Google Shape;6225;p4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4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4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4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4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4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4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4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4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4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4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4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4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4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9" name="Google Shape;6239;p48"/>
          <p:cNvGrpSpPr/>
          <p:nvPr/>
        </p:nvGrpSpPr>
        <p:grpSpPr>
          <a:xfrm>
            <a:off x="2" y="4546179"/>
            <a:ext cx="763214" cy="394458"/>
            <a:chOff x="4788538" y="2017249"/>
            <a:chExt cx="1752099" cy="905551"/>
          </a:xfrm>
        </p:grpSpPr>
        <p:sp>
          <p:nvSpPr>
            <p:cNvPr id="6240" name="Google Shape;6240;p4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4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4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4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44" name="Google Shape;6244;p48"/>
          <p:cNvGrpSpPr/>
          <p:nvPr/>
        </p:nvGrpSpPr>
        <p:grpSpPr>
          <a:xfrm>
            <a:off x="3843083" y="4639052"/>
            <a:ext cx="1457834" cy="355469"/>
            <a:chOff x="3583002" y="6165007"/>
            <a:chExt cx="2948097" cy="718846"/>
          </a:xfrm>
        </p:grpSpPr>
        <p:grpSp>
          <p:nvGrpSpPr>
            <p:cNvPr id="6245" name="Google Shape;6245;p48"/>
            <p:cNvGrpSpPr/>
            <p:nvPr/>
          </p:nvGrpSpPr>
          <p:grpSpPr>
            <a:xfrm>
              <a:off x="3583002" y="6524432"/>
              <a:ext cx="763222" cy="359421"/>
              <a:chOff x="811985" y="3296192"/>
              <a:chExt cx="1330582" cy="626605"/>
            </a:xfrm>
          </p:grpSpPr>
          <p:sp>
            <p:nvSpPr>
              <p:cNvPr id="6246" name="Google Shape;6246;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57" name="Google Shape;6257;p48"/>
            <p:cNvGrpSpPr/>
            <p:nvPr/>
          </p:nvGrpSpPr>
          <p:grpSpPr>
            <a:xfrm>
              <a:off x="4055702" y="6524432"/>
              <a:ext cx="763222" cy="359421"/>
              <a:chOff x="811985" y="3296192"/>
              <a:chExt cx="1330582" cy="626605"/>
            </a:xfrm>
          </p:grpSpPr>
          <p:sp>
            <p:nvSpPr>
              <p:cNvPr id="6258" name="Google Shape;6258;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9" name="Google Shape;6259;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0" name="Google Shape;6260;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1" name="Google Shape;6261;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2" name="Google Shape;6262;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3" name="Google Shape;6263;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4" name="Google Shape;6264;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69" name="Google Shape;6269;p48"/>
            <p:cNvGrpSpPr/>
            <p:nvPr/>
          </p:nvGrpSpPr>
          <p:grpSpPr>
            <a:xfrm>
              <a:off x="3583002" y="6165007"/>
              <a:ext cx="763222" cy="359421"/>
              <a:chOff x="811985" y="3296192"/>
              <a:chExt cx="1330582" cy="626605"/>
            </a:xfrm>
          </p:grpSpPr>
          <p:sp>
            <p:nvSpPr>
              <p:cNvPr id="6270" name="Google Shape;6270;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81" name="Google Shape;6281;p48"/>
            <p:cNvGrpSpPr/>
            <p:nvPr/>
          </p:nvGrpSpPr>
          <p:grpSpPr>
            <a:xfrm>
              <a:off x="4055702" y="6165007"/>
              <a:ext cx="763222" cy="359421"/>
              <a:chOff x="811985" y="3296192"/>
              <a:chExt cx="1330582" cy="626605"/>
            </a:xfrm>
          </p:grpSpPr>
          <p:sp>
            <p:nvSpPr>
              <p:cNvPr id="6282" name="Google Shape;6282;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3" name="Google Shape;6283;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4" name="Google Shape;6284;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5" name="Google Shape;6285;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6" name="Google Shape;6286;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7" name="Google Shape;6287;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8" name="Google Shape;6288;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9" name="Google Shape;6289;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0" name="Google Shape;6290;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1" name="Google Shape;6291;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2" name="Google Shape;6292;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93" name="Google Shape;6293;p48"/>
            <p:cNvGrpSpPr/>
            <p:nvPr/>
          </p:nvGrpSpPr>
          <p:grpSpPr>
            <a:xfrm>
              <a:off x="4531952" y="6524432"/>
              <a:ext cx="763222" cy="359421"/>
              <a:chOff x="811985" y="3296192"/>
              <a:chExt cx="1330582" cy="626605"/>
            </a:xfrm>
          </p:grpSpPr>
          <p:sp>
            <p:nvSpPr>
              <p:cNvPr id="6294" name="Google Shape;6294;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5" name="Google Shape;6295;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6" name="Google Shape;6296;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7" name="Google Shape;6297;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8" name="Google Shape;6298;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9" name="Google Shape;6299;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0" name="Google Shape;6300;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1" name="Google Shape;6301;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05" name="Google Shape;6305;p48"/>
            <p:cNvGrpSpPr/>
            <p:nvPr/>
          </p:nvGrpSpPr>
          <p:grpSpPr>
            <a:xfrm>
              <a:off x="4531952" y="6165007"/>
              <a:ext cx="763222" cy="359421"/>
              <a:chOff x="811985" y="3296192"/>
              <a:chExt cx="1330582" cy="626605"/>
            </a:xfrm>
          </p:grpSpPr>
          <p:sp>
            <p:nvSpPr>
              <p:cNvPr id="6306" name="Google Shape;6306;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17" name="Google Shape;6317;p48"/>
            <p:cNvGrpSpPr/>
            <p:nvPr/>
          </p:nvGrpSpPr>
          <p:grpSpPr>
            <a:xfrm>
              <a:off x="5295177" y="6524432"/>
              <a:ext cx="763222" cy="359421"/>
              <a:chOff x="811985" y="3296192"/>
              <a:chExt cx="1330582" cy="626605"/>
            </a:xfrm>
          </p:grpSpPr>
          <p:sp>
            <p:nvSpPr>
              <p:cNvPr id="6318" name="Google Shape;6318;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29" name="Google Shape;6329;p48"/>
            <p:cNvGrpSpPr/>
            <p:nvPr/>
          </p:nvGrpSpPr>
          <p:grpSpPr>
            <a:xfrm>
              <a:off x="5767877" y="6524432"/>
              <a:ext cx="763222" cy="359421"/>
              <a:chOff x="811985" y="3296192"/>
              <a:chExt cx="1330582" cy="626605"/>
            </a:xfrm>
          </p:grpSpPr>
          <p:sp>
            <p:nvSpPr>
              <p:cNvPr id="6330" name="Google Shape;6330;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41" name="Google Shape;6341;p48"/>
            <p:cNvGrpSpPr/>
            <p:nvPr/>
          </p:nvGrpSpPr>
          <p:grpSpPr>
            <a:xfrm>
              <a:off x="5295177" y="6165007"/>
              <a:ext cx="763222" cy="359421"/>
              <a:chOff x="811985" y="3296192"/>
              <a:chExt cx="1330582" cy="626605"/>
            </a:xfrm>
          </p:grpSpPr>
          <p:sp>
            <p:nvSpPr>
              <p:cNvPr id="6342" name="Google Shape;6342;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353" name="Google Shape;6353;p48"/>
            <p:cNvGrpSpPr/>
            <p:nvPr/>
          </p:nvGrpSpPr>
          <p:grpSpPr>
            <a:xfrm>
              <a:off x="5767877" y="6165007"/>
              <a:ext cx="763222" cy="359421"/>
              <a:chOff x="811985" y="3296192"/>
              <a:chExt cx="1330582" cy="626605"/>
            </a:xfrm>
          </p:grpSpPr>
          <p:sp>
            <p:nvSpPr>
              <p:cNvPr id="6354" name="Google Shape;6354;p4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4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4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4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4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4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4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4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4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4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4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365" name="Google Shape;6365;p48"/>
          <p:cNvGrpSpPr/>
          <p:nvPr/>
        </p:nvGrpSpPr>
        <p:grpSpPr>
          <a:xfrm>
            <a:off x="7485518" y="4597634"/>
            <a:ext cx="2747789" cy="601531"/>
            <a:chOff x="-5289728" y="8265919"/>
            <a:chExt cx="4607292" cy="1008942"/>
          </a:xfrm>
        </p:grpSpPr>
        <p:sp>
          <p:nvSpPr>
            <p:cNvPr id="6366" name="Google Shape;6366;p4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4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4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4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4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4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4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4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4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4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4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4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78" name="Google Shape;6378;p48"/>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48"/>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48"/>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48"/>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48"/>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48"/>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48"/>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6388"/>
        <p:cNvGrpSpPr/>
        <p:nvPr/>
      </p:nvGrpSpPr>
      <p:grpSpPr>
        <a:xfrm>
          <a:off x="0" y="0"/>
          <a:ext cx="0" cy="0"/>
          <a:chOff x="0" y="0"/>
          <a:chExt cx="0" cy="0"/>
        </a:xfrm>
      </p:grpSpPr>
      <p:sp>
        <p:nvSpPr>
          <p:cNvPr id="6389" name="Google Shape;6389;p50"/>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390" name="Google Shape;6390;p50"/>
          <p:cNvGrpSpPr/>
          <p:nvPr/>
        </p:nvGrpSpPr>
        <p:grpSpPr>
          <a:xfrm>
            <a:off x="12" y="4450097"/>
            <a:ext cx="6172209" cy="951372"/>
            <a:chOff x="1648300" y="2319100"/>
            <a:chExt cx="1480075" cy="228125"/>
          </a:xfrm>
        </p:grpSpPr>
        <p:sp>
          <p:nvSpPr>
            <p:cNvPr id="6391" name="Google Shape;6391;p50"/>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2" name="Google Shape;6392;p50"/>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3" name="Google Shape;6393;p50"/>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4" name="Google Shape;6394;p50"/>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5" name="Google Shape;6395;p50"/>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396" name="Google Shape;6396;p50"/>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7" name="Google Shape;6397;p50"/>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8" name="Google Shape;6398;p50"/>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9" name="Google Shape;6399;p50"/>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0" name="Google Shape;6400;p50"/>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6401" name="Google Shape;6401;p50"/>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6402"/>
        <p:cNvGrpSpPr/>
        <p:nvPr/>
      </p:nvGrpSpPr>
      <p:grpSpPr>
        <a:xfrm>
          <a:off x="0" y="0"/>
          <a:ext cx="0" cy="0"/>
          <a:chOff x="0" y="0"/>
          <a:chExt cx="0" cy="0"/>
        </a:xfrm>
      </p:grpSpPr>
      <p:sp>
        <p:nvSpPr>
          <p:cNvPr id="6403" name="Google Shape;6403;p51"/>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4" name="Google Shape;6404;p51"/>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5" name="Google Shape;6405;p51"/>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6" name="Google Shape;6406;p51"/>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7" name="Google Shape;6407;p51"/>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8" name="Google Shape;6408;p51"/>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9" name="Google Shape;6409;p51"/>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0" name="Google Shape;6410;p51"/>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1" name="Google Shape;6411;p51"/>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6412" name="Google Shape;6412;p51"/>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6413" name="Google Shape;6413;p51"/>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6414"/>
        <p:cNvGrpSpPr/>
        <p:nvPr/>
      </p:nvGrpSpPr>
      <p:grpSpPr>
        <a:xfrm>
          <a:off x="0" y="0"/>
          <a:ext cx="0" cy="0"/>
          <a:chOff x="0" y="0"/>
          <a:chExt cx="0" cy="0"/>
        </a:xfrm>
      </p:grpSpPr>
      <p:sp>
        <p:nvSpPr>
          <p:cNvPr id="6415" name="Google Shape;6415;p52"/>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6" name="Google Shape;6416;p52"/>
          <p:cNvGrpSpPr/>
          <p:nvPr/>
        </p:nvGrpSpPr>
        <p:grpSpPr>
          <a:xfrm>
            <a:off x="51" y="4724716"/>
            <a:ext cx="9144051" cy="1409448"/>
            <a:chOff x="1648300" y="2319100"/>
            <a:chExt cx="1480075" cy="228125"/>
          </a:xfrm>
        </p:grpSpPr>
        <p:sp>
          <p:nvSpPr>
            <p:cNvPr id="6417" name="Google Shape;6417;p52"/>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8" name="Google Shape;6418;p52"/>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9" name="Google Shape;6419;p52"/>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0" name="Google Shape;6420;p52"/>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1" name="Google Shape;6421;p52"/>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22" name="Google Shape;6422;p52"/>
          <p:cNvGrpSpPr/>
          <p:nvPr/>
        </p:nvGrpSpPr>
        <p:grpSpPr>
          <a:xfrm>
            <a:off x="6969370" y="4428598"/>
            <a:ext cx="3973473" cy="1022007"/>
            <a:chOff x="3880030" y="4285451"/>
            <a:chExt cx="2528781" cy="650421"/>
          </a:xfrm>
        </p:grpSpPr>
        <p:grpSp>
          <p:nvGrpSpPr>
            <p:cNvPr id="6423" name="Google Shape;6423;p52"/>
            <p:cNvGrpSpPr/>
            <p:nvPr/>
          </p:nvGrpSpPr>
          <p:grpSpPr>
            <a:xfrm>
              <a:off x="4370131" y="4285451"/>
              <a:ext cx="1389733" cy="508297"/>
              <a:chOff x="5331602" y="3459769"/>
              <a:chExt cx="2948097" cy="1078271"/>
            </a:xfrm>
          </p:grpSpPr>
          <p:grpSp>
            <p:nvGrpSpPr>
              <p:cNvPr id="6424" name="Google Shape;6424;p52"/>
              <p:cNvGrpSpPr/>
              <p:nvPr/>
            </p:nvGrpSpPr>
            <p:grpSpPr>
              <a:xfrm>
                <a:off x="5331602" y="4178619"/>
                <a:ext cx="763222" cy="359421"/>
                <a:chOff x="811985" y="3296192"/>
                <a:chExt cx="1330582" cy="626605"/>
              </a:xfrm>
            </p:grpSpPr>
            <p:sp>
              <p:nvSpPr>
                <p:cNvPr id="6425" name="Google Shape;6425;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6" name="Google Shape;6426;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7" name="Google Shape;6427;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8" name="Google Shape;6428;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9" name="Google Shape;6429;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0" name="Google Shape;6430;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1" name="Google Shape;6431;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2" name="Google Shape;6432;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3" name="Google Shape;6433;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4" name="Google Shape;6434;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5" name="Google Shape;6435;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36" name="Google Shape;6436;p52"/>
              <p:cNvGrpSpPr/>
              <p:nvPr/>
            </p:nvGrpSpPr>
            <p:grpSpPr>
              <a:xfrm>
                <a:off x="5804302" y="4178619"/>
                <a:ext cx="763222" cy="359421"/>
                <a:chOff x="811985" y="3296192"/>
                <a:chExt cx="1330582" cy="626605"/>
              </a:xfrm>
            </p:grpSpPr>
            <p:sp>
              <p:nvSpPr>
                <p:cNvPr id="6437" name="Google Shape;6437;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8" name="Google Shape;6438;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9" name="Google Shape;6439;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0" name="Google Shape;6440;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1" name="Google Shape;6441;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2" name="Google Shape;6442;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3" name="Google Shape;6443;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4" name="Google Shape;6444;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5" name="Google Shape;6445;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6" name="Google Shape;6446;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7" name="Google Shape;6447;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48" name="Google Shape;6448;p52"/>
              <p:cNvGrpSpPr/>
              <p:nvPr/>
            </p:nvGrpSpPr>
            <p:grpSpPr>
              <a:xfrm>
                <a:off x="5331602" y="3819194"/>
                <a:ext cx="763222" cy="359421"/>
                <a:chOff x="811985" y="3296192"/>
                <a:chExt cx="1330582" cy="626605"/>
              </a:xfrm>
            </p:grpSpPr>
            <p:sp>
              <p:nvSpPr>
                <p:cNvPr id="6449" name="Google Shape;6449;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0" name="Google Shape;6450;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1" name="Google Shape;6451;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2" name="Google Shape;6452;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3" name="Google Shape;6453;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4" name="Google Shape;6454;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5" name="Google Shape;6455;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6" name="Google Shape;6456;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7" name="Google Shape;6457;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8" name="Google Shape;6458;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9" name="Google Shape;6459;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60" name="Google Shape;6460;p52"/>
              <p:cNvGrpSpPr/>
              <p:nvPr/>
            </p:nvGrpSpPr>
            <p:grpSpPr>
              <a:xfrm>
                <a:off x="5804302" y="3819194"/>
                <a:ext cx="763222" cy="359421"/>
                <a:chOff x="811985" y="3296192"/>
                <a:chExt cx="1330582" cy="626605"/>
              </a:xfrm>
            </p:grpSpPr>
            <p:sp>
              <p:nvSpPr>
                <p:cNvPr id="6461" name="Google Shape;6461;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2" name="Google Shape;6462;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3" name="Google Shape;6463;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4" name="Google Shape;6464;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5" name="Google Shape;6465;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6" name="Google Shape;6466;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7" name="Google Shape;6467;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8" name="Google Shape;6468;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9" name="Google Shape;6469;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0" name="Google Shape;6470;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1" name="Google Shape;6471;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72" name="Google Shape;6472;p52"/>
              <p:cNvGrpSpPr/>
              <p:nvPr/>
            </p:nvGrpSpPr>
            <p:grpSpPr>
              <a:xfrm>
                <a:off x="6280552" y="4178619"/>
                <a:ext cx="763222" cy="359421"/>
                <a:chOff x="811985" y="3296192"/>
                <a:chExt cx="1330582" cy="626605"/>
              </a:xfrm>
            </p:grpSpPr>
            <p:sp>
              <p:nvSpPr>
                <p:cNvPr id="6473" name="Google Shape;6473;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4" name="Google Shape;6474;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5" name="Google Shape;6475;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6" name="Google Shape;6476;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7" name="Google Shape;6477;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8" name="Google Shape;6478;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9" name="Google Shape;6479;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0" name="Google Shape;6480;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1" name="Google Shape;6481;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2" name="Google Shape;6482;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3" name="Google Shape;6483;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84" name="Google Shape;6484;p52"/>
              <p:cNvGrpSpPr/>
              <p:nvPr/>
            </p:nvGrpSpPr>
            <p:grpSpPr>
              <a:xfrm>
                <a:off x="6280552" y="3819194"/>
                <a:ext cx="763222" cy="359421"/>
                <a:chOff x="811985" y="3296192"/>
                <a:chExt cx="1330582" cy="626605"/>
              </a:xfrm>
            </p:grpSpPr>
            <p:sp>
              <p:nvSpPr>
                <p:cNvPr id="6485" name="Google Shape;6485;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6" name="Google Shape;6486;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7" name="Google Shape;6487;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8" name="Google Shape;6488;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9" name="Google Shape;6489;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0" name="Google Shape;6490;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1" name="Google Shape;6491;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2" name="Google Shape;6492;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3" name="Google Shape;6493;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4" name="Google Shape;6494;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5" name="Google Shape;6495;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496" name="Google Shape;6496;p52"/>
              <p:cNvGrpSpPr/>
              <p:nvPr/>
            </p:nvGrpSpPr>
            <p:grpSpPr>
              <a:xfrm>
                <a:off x="7043777" y="4178619"/>
                <a:ext cx="763222" cy="359421"/>
                <a:chOff x="811985" y="3296192"/>
                <a:chExt cx="1330582" cy="626605"/>
              </a:xfrm>
            </p:grpSpPr>
            <p:sp>
              <p:nvSpPr>
                <p:cNvPr id="6497" name="Google Shape;6497;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8" name="Google Shape;6498;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9" name="Google Shape;6499;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0" name="Google Shape;6500;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1" name="Google Shape;6501;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2" name="Google Shape;6502;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3" name="Google Shape;6503;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4" name="Google Shape;6504;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5" name="Google Shape;6505;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6" name="Google Shape;6506;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7" name="Google Shape;6507;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08" name="Google Shape;6508;p52"/>
              <p:cNvGrpSpPr/>
              <p:nvPr/>
            </p:nvGrpSpPr>
            <p:grpSpPr>
              <a:xfrm>
                <a:off x="7516477" y="4178619"/>
                <a:ext cx="763222" cy="359421"/>
                <a:chOff x="811985" y="3296192"/>
                <a:chExt cx="1330582" cy="626605"/>
              </a:xfrm>
            </p:grpSpPr>
            <p:sp>
              <p:nvSpPr>
                <p:cNvPr id="6509" name="Google Shape;6509;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0" name="Google Shape;6510;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1" name="Google Shape;6511;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2" name="Google Shape;6512;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3" name="Google Shape;6513;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4" name="Google Shape;6514;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5" name="Google Shape;6515;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6" name="Google Shape;6516;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7" name="Google Shape;6517;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8" name="Google Shape;6518;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9" name="Google Shape;6519;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20" name="Google Shape;6520;p52"/>
              <p:cNvGrpSpPr/>
              <p:nvPr/>
            </p:nvGrpSpPr>
            <p:grpSpPr>
              <a:xfrm>
                <a:off x="7043777" y="3819194"/>
                <a:ext cx="763222" cy="359421"/>
                <a:chOff x="811985" y="3296192"/>
                <a:chExt cx="1330582" cy="626605"/>
              </a:xfrm>
            </p:grpSpPr>
            <p:sp>
              <p:nvSpPr>
                <p:cNvPr id="6521" name="Google Shape;6521;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2" name="Google Shape;6522;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3" name="Google Shape;6523;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4" name="Google Shape;6524;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5" name="Google Shape;6525;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6" name="Google Shape;6526;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7" name="Google Shape;6527;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8" name="Google Shape;6528;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9" name="Google Shape;6529;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0" name="Google Shape;6530;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1" name="Google Shape;6531;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32" name="Google Shape;6532;p52"/>
              <p:cNvGrpSpPr/>
              <p:nvPr/>
            </p:nvGrpSpPr>
            <p:grpSpPr>
              <a:xfrm>
                <a:off x="7516477" y="3819194"/>
                <a:ext cx="763222" cy="359421"/>
                <a:chOff x="811985" y="3296192"/>
                <a:chExt cx="1330582" cy="626605"/>
              </a:xfrm>
            </p:grpSpPr>
            <p:sp>
              <p:nvSpPr>
                <p:cNvPr id="6533" name="Google Shape;6533;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4" name="Google Shape;6534;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5" name="Google Shape;6535;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44" name="Google Shape;6544;p52"/>
              <p:cNvGrpSpPr/>
              <p:nvPr/>
            </p:nvGrpSpPr>
            <p:grpSpPr>
              <a:xfrm>
                <a:off x="6280552" y="3459769"/>
                <a:ext cx="763222" cy="359421"/>
                <a:chOff x="811985" y="3296192"/>
                <a:chExt cx="1330582" cy="626605"/>
              </a:xfrm>
            </p:grpSpPr>
            <p:sp>
              <p:nvSpPr>
                <p:cNvPr id="6545" name="Google Shape;6545;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56" name="Google Shape;6556;p52"/>
              <p:cNvGrpSpPr/>
              <p:nvPr/>
            </p:nvGrpSpPr>
            <p:grpSpPr>
              <a:xfrm>
                <a:off x="7043777" y="3459769"/>
                <a:ext cx="763222" cy="359421"/>
                <a:chOff x="811985" y="3296192"/>
                <a:chExt cx="1330582" cy="626605"/>
              </a:xfrm>
            </p:grpSpPr>
            <p:sp>
              <p:nvSpPr>
                <p:cNvPr id="6557" name="Google Shape;6557;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68" name="Google Shape;6568;p52"/>
              <p:cNvGrpSpPr/>
              <p:nvPr/>
            </p:nvGrpSpPr>
            <p:grpSpPr>
              <a:xfrm>
                <a:off x="7516477" y="3459769"/>
                <a:ext cx="763222" cy="359421"/>
                <a:chOff x="811985" y="3296192"/>
                <a:chExt cx="1330582" cy="626605"/>
              </a:xfrm>
            </p:grpSpPr>
            <p:sp>
              <p:nvSpPr>
                <p:cNvPr id="6569" name="Google Shape;6569;p5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5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5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5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5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5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5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5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5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5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5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80" name="Google Shape;6580;p52"/>
            <p:cNvGrpSpPr/>
            <p:nvPr/>
          </p:nvGrpSpPr>
          <p:grpSpPr>
            <a:xfrm>
              <a:off x="3880030" y="4429856"/>
              <a:ext cx="2528781" cy="506016"/>
              <a:chOff x="3844788" y="3789525"/>
              <a:chExt cx="3388878" cy="678124"/>
            </a:xfrm>
          </p:grpSpPr>
          <p:sp>
            <p:nvSpPr>
              <p:cNvPr id="6581" name="Google Shape;6581;p52"/>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52"/>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52"/>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52"/>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52"/>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586" name="Google Shape;6586;p52"/>
          <p:cNvGrpSpPr/>
          <p:nvPr/>
        </p:nvGrpSpPr>
        <p:grpSpPr>
          <a:xfrm>
            <a:off x="-709675" y="3779992"/>
            <a:ext cx="2044472" cy="1169062"/>
            <a:chOff x="-2150675" y="3642792"/>
            <a:chExt cx="2044472" cy="1169062"/>
          </a:xfrm>
        </p:grpSpPr>
        <p:sp>
          <p:nvSpPr>
            <p:cNvPr id="6587" name="Google Shape;6587;p52"/>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52"/>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52"/>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52"/>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52"/>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52"/>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52"/>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52"/>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52"/>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6" name="Google Shape;6596;p52"/>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7" name="Google Shape;6597;p52"/>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52"/>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52"/>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52"/>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52"/>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52"/>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52"/>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52"/>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52"/>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52"/>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52"/>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52"/>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52"/>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52"/>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52"/>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52"/>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52"/>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52"/>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52"/>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52"/>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52"/>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52"/>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52"/>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52"/>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52"/>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52"/>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52"/>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52"/>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52"/>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52"/>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52"/>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52"/>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52"/>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52"/>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52"/>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52"/>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52"/>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52"/>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52"/>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52"/>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52"/>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52"/>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52"/>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52"/>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52"/>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52"/>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52"/>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52"/>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52"/>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52"/>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52"/>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52"/>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52"/>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52"/>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52"/>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52"/>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52"/>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52"/>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52"/>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52"/>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52"/>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8" name="Google Shape;6658;p52"/>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9" name="Google Shape;6659;p52"/>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0" name="Google Shape;6660;p52"/>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1" name="Google Shape;6661;p52"/>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2" name="Google Shape;6662;p52"/>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3" name="Google Shape;6663;p52"/>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4" name="Google Shape;6664;p52"/>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5" name="Google Shape;6665;p52"/>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6" name="Google Shape;6666;p52"/>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7" name="Google Shape;6667;p52"/>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8" name="Google Shape;6668;p52"/>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9" name="Google Shape;6669;p52"/>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0" name="Google Shape;6670;p52"/>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1" name="Google Shape;6671;p52"/>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2" name="Google Shape;6672;p52"/>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3" name="Google Shape;6673;p52"/>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4" name="Google Shape;6674;p52"/>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5" name="Google Shape;6675;p52"/>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6" name="Google Shape;6676;p52"/>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7" name="Google Shape;6677;p52"/>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8" name="Google Shape;6678;p52"/>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9" name="Google Shape;6679;p52"/>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0" name="Google Shape;6680;p52"/>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1" name="Google Shape;6681;p52"/>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2" name="Google Shape;6682;p52"/>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3" name="Google Shape;6683;p52"/>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4" name="Google Shape;6684;p52"/>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5" name="Google Shape;6685;p52"/>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6" name="Google Shape;6686;p52"/>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7" name="Google Shape;6687;p52"/>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8" name="Google Shape;6688;p52"/>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9" name="Google Shape;6689;p52"/>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0" name="Google Shape;6690;p52"/>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1" name="Google Shape;6691;p52"/>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2" name="Google Shape;6692;p52"/>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3" name="Google Shape;6693;p52"/>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4" name="Google Shape;6694;p52"/>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5" name="Google Shape;6695;p52"/>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6" name="Google Shape;6696;p52"/>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7" name="Google Shape;6697;p52"/>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8" name="Google Shape;6698;p52"/>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9" name="Google Shape;6699;p52"/>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0" name="Google Shape;6700;p52"/>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1" name="Google Shape;6701;p52"/>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2" name="Google Shape;6702;p52"/>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3" name="Google Shape;6703;p52"/>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4" name="Google Shape;6704;p52"/>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5" name="Google Shape;6705;p52"/>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6" name="Google Shape;6706;p52"/>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7" name="Google Shape;6707;p52"/>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8" name="Google Shape;6708;p52"/>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9" name="Google Shape;6709;p52"/>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0" name="Google Shape;6710;p52"/>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1" name="Google Shape;6711;p52"/>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2" name="Google Shape;6712;p52"/>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3" name="Google Shape;6713;p52"/>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4" name="Google Shape;6714;p52"/>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5" name="Google Shape;6715;p52"/>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6" name="Google Shape;6716;p52"/>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7" name="Google Shape;6717;p52"/>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8" name="Google Shape;6718;p52"/>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9" name="Google Shape;6719;p52"/>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0" name="Google Shape;6720;p52"/>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1" name="Google Shape;6721;p52"/>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2" name="Google Shape;6722;p52"/>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3" name="Google Shape;6723;p52"/>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4" name="Google Shape;6724;p52"/>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5" name="Google Shape;6725;p52"/>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6" name="Google Shape;6726;p52"/>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7" name="Google Shape;6727;p52"/>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8" name="Google Shape;6728;p52"/>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9" name="Google Shape;6729;p52"/>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0" name="Google Shape;6730;p52"/>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1" name="Google Shape;6731;p52"/>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2" name="Google Shape;6732;p52"/>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3" name="Google Shape;6733;p52"/>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4" name="Google Shape;6734;p52"/>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5" name="Google Shape;6735;p52"/>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6" name="Google Shape;6736;p52"/>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7" name="Google Shape;6737;p52"/>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8" name="Google Shape;6738;p52"/>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9" name="Google Shape;6739;p52"/>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0" name="Google Shape;6740;p52"/>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1" name="Google Shape;6741;p52"/>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2" name="Google Shape;6742;p52"/>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3" name="Google Shape;6743;p52"/>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4" name="Google Shape;6744;p52"/>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5" name="Google Shape;6745;p52"/>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6" name="Google Shape;6746;p52"/>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7" name="Google Shape;6747;p52"/>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8" name="Google Shape;6748;p52"/>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9" name="Google Shape;6749;p52"/>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0" name="Google Shape;6750;p52"/>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1" name="Google Shape;6751;p52"/>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2" name="Google Shape;6752;p52"/>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3" name="Google Shape;6753;p52"/>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4" name="Google Shape;6754;p52"/>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5" name="Google Shape;6755;p52"/>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6" name="Google Shape;6756;p52"/>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7" name="Google Shape;6757;p52"/>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8" name="Google Shape;6758;p52"/>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9" name="Google Shape;6759;p52"/>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0" name="Google Shape;6760;p52"/>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1" name="Google Shape;6761;p52"/>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2" name="Google Shape;6762;p52"/>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3" name="Google Shape;6763;p52"/>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4" name="Google Shape;6764;p52"/>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5" name="Google Shape;6765;p52"/>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6" name="Google Shape;6766;p52"/>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7" name="Google Shape;6767;p52"/>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8" name="Google Shape;6768;p52"/>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9" name="Google Shape;6769;p52"/>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0" name="Google Shape;6770;p52"/>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1" name="Google Shape;6771;p52"/>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2" name="Google Shape;6772;p52"/>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3" name="Google Shape;6773;p52"/>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4" name="Google Shape;6774;p52"/>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5" name="Google Shape;6775;p52"/>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6" name="Google Shape;6776;p52"/>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7" name="Google Shape;6777;p52"/>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8" name="Google Shape;6778;p52"/>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9" name="Google Shape;6779;p52"/>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80" name="Google Shape;6780;p52"/>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1" name="Google Shape;6781;p52"/>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2" name="Google Shape;6782;p52"/>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3" name="Google Shape;6783;p52"/>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4" name="Google Shape;6784;p52"/>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5" name="Google Shape;6785;p52"/>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6" name="Google Shape;6786;p5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787" name="Google Shape;6787;p52"/>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428"/>
        <p:cNvGrpSpPr/>
        <p:nvPr/>
      </p:nvGrpSpPr>
      <p:grpSpPr>
        <a:xfrm>
          <a:off x="0" y="0"/>
          <a:ext cx="0" cy="0"/>
          <a:chOff x="0" y="0"/>
          <a:chExt cx="0" cy="0"/>
        </a:xfrm>
      </p:grpSpPr>
      <p:sp>
        <p:nvSpPr>
          <p:cNvPr id="429" name="Google Shape;429;p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30" name="Google Shape;430;p6"/>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1" name="Google Shape;431;p6"/>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6"/>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33" name="Google Shape;433;p6"/>
          <p:cNvGrpSpPr/>
          <p:nvPr/>
        </p:nvGrpSpPr>
        <p:grpSpPr>
          <a:xfrm flipH="1">
            <a:off x="4164838" y="4671318"/>
            <a:ext cx="763044" cy="465553"/>
            <a:chOff x="1170428" y="5511318"/>
            <a:chExt cx="3696921" cy="2255586"/>
          </a:xfrm>
        </p:grpSpPr>
        <p:sp>
          <p:nvSpPr>
            <p:cNvPr id="434" name="Google Shape;434;p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9" name="Google Shape;479;p6"/>
          <p:cNvGrpSpPr/>
          <p:nvPr/>
        </p:nvGrpSpPr>
        <p:grpSpPr>
          <a:xfrm flipH="1">
            <a:off x="-995358" y="4681083"/>
            <a:ext cx="2200165" cy="536475"/>
            <a:chOff x="3583002" y="6165007"/>
            <a:chExt cx="2948097" cy="718846"/>
          </a:xfrm>
        </p:grpSpPr>
        <p:grpSp>
          <p:nvGrpSpPr>
            <p:cNvPr id="480" name="Google Shape;480;p6"/>
            <p:cNvGrpSpPr/>
            <p:nvPr/>
          </p:nvGrpSpPr>
          <p:grpSpPr>
            <a:xfrm>
              <a:off x="3583002" y="6524432"/>
              <a:ext cx="763222" cy="359421"/>
              <a:chOff x="811985" y="3296192"/>
              <a:chExt cx="1330582" cy="626605"/>
            </a:xfrm>
          </p:grpSpPr>
          <p:sp>
            <p:nvSpPr>
              <p:cNvPr id="481" name="Google Shape;481;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 name="Google Shape;492;p6"/>
            <p:cNvGrpSpPr/>
            <p:nvPr/>
          </p:nvGrpSpPr>
          <p:grpSpPr>
            <a:xfrm>
              <a:off x="4055702" y="6524432"/>
              <a:ext cx="763222" cy="359421"/>
              <a:chOff x="811985" y="3296192"/>
              <a:chExt cx="1330582" cy="626605"/>
            </a:xfrm>
          </p:grpSpPr>
          <p:sp>
            <p:nvSpPr>
              <p:cNvPr id="493" name="Google Shape;493;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 name="Google Shape;494;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 name="Google Shape;495;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 name="Google Shape;496;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 name="Google Shape;498;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 name="Google Shape;499;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 name="Google Shape;500;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4" name="Google Shape;504;p6"/>
            <p:cNvGrpSpPr/>
            <p:nvPr/>
          </p:nvGrpSpPr>
          <p:grpSpPr>
            <a:xfrm>
              <a:off x="3583002" y="6165007"/>
              <a:ext cx="763222" cy="359421"/>
              <a:chOff x="811985" y="3296192"/>
              <a:chExt cx="1330582" cy="626605"/>
            </a:xfrm>
          </p:grpSpPr>
          <p:sp>
            <p:nvSpPr>
              <p:cNvPr id="505" name="Google Shape;505;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 name="Google Shape;508;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 name="Google Shape;509;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 name="Google Shape;516;p6"/>
            <p:cNvGrpSpPr/>
            <p:nvPr/>
          </p:nvGrpSpPr>
          <p:grpSpPr>
            <a:xfrm>
              <a:off x="4055702" y="6165007"/>
              <a:ext cx="763222" cy="359421"/>
              <a:chOff x="811985" y="3296192"/>
              <a:chExt cx="1330582" cy="626605"/>
            </a:xfrm>
          </p:grpSpPr>
          <p:sp>
            <p:nvSpPr>
              <p:cNvPr id="517" name="Google Shape;517;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8" name="Google Shape;528;p6"/>
            <p:cNvGrpSpPr/>
            <p:nvPr/>
          </p:nvGrpSpPr>
          <p:grpSpPr>
            <a:xfrm>
              <a:off x="4531952" y="6524432"/>
              <a:ext cx="763222" cy="359421"/>
              <a:chOff x="811985" y="3296192"/>
              <a:chExt cx="1330582" cy="626605"/>
            </a:xfrm>
          </p:grpSpPr>
          <p:sp>
            <p:nvSpPr>
              <p:cNvPr id="529" name="Google Shape;529;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0" name="Google Shape;540;p6"/>
            <p:cNvGrpSpPr/>
            <p:nvPr/>
          </p:nvGrpSpPr>
          <p:grpSpPr>
            <a:xfrm>
              <a:off x="4531952" y="6165007"/>
              <a:ext cx="763222" cy="359421"/>
              <a:chOff x="811985" y="3296192"/>
              <a:chExt cx="1330582" cy="626605"/>
            </a:xfrm>
          </p:grpSpPr>
          <p:sp>
            <p:nvSpPr>
              <p:cNvPr id="541" name="Google Shape;541;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 name="Google Shape;547;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 name="Google Shape;548;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2" name="Google Shape;552;p6"/>
            <p:cNvGrpSpPr/>
            <p:nvPr/>
          </p:nvGrpSpPr>
          <p:grpSpPr>
            <a:xfrm>
              <a:off x="5295177" y="6524432"/>
              <a:ext cx="763222" cy="359421"/>
              <a:chOff x="811985" y="3296192"/>
              <a:chExt cx="1330582" cy="626605"/>
            </a:xfrm>
          </p:grpSpPr>
          <p:sp>
            <p:nvSpPr>
              <p:cNvPr id="553" name="Google Shape;553;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4" name="Google Shape;564;p6"/>
            <p:cNvGrpSpPr/>
            <p:nvPr/>
          </p:nvGrpSpPr>
          <p:grpSpPr>
            <a:xfrm>
              <a:off x="5767877" y="6524432"/>
              <a:ext cx="763222" cy="359421"/>
              <a:chOff x="811985" y="3296192"/>
              <a:chExt cx="1330582" cy="626605"/>
            </a:xfrm>
          </p:grpSpPr>
          <p:sp>
            <p:nvSpPr>
              <p:cNvPr id="565" name="Google Shape;565;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 name="Google Shape;570;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 name="Google Shape;571;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6" name="Google Shape;576;p6"/>
            <p:cNvGrpSpPr/>
            <p:nvPr/>
          </p:nvGrpSpPr>
          <p:grpSpPr>
            <a:xfrm>
              <a:off x="5295177" y="6165007"/>
              <a:ext cx="763222" cy="359421"/>
              <a:chOff x="811985" y="3296192"/>
              <a:chExt cx="1330582" cy="626605"/>
            </a:xfrm>
          </p:grpSpPr>
          <p:sp>
            <p:nvSpPr>
              <p:cNvPr id="577" name="Google Shape;577;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8" name="Google Shape;588;p6"/>
            <p:cNvGrpSpPr/>
            <p:nvPr/>
          </p:nvGrpSpPr>
          <p:grpSpPr>
            <a:xfrm>
              <a:off x="5767877" y="6165007"/>
              <a:ext cx="763222" cy="359421"/>
              <a:chOff x="811985" y="3296192"/>
              <a:chExt cx="1330582" cy="626605"/>
            </a:xfrm>
          </p:grpSpPr>
          <p:sp>
            <p:nvSpPr>
              <p:cNvPr id="589" name="Google Shape;589;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 name="Google Shape;594;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 name="Google Shape;595;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0" name="Google Shape;600;p6"/>
          <p:cNvGrpSpPr/>
          <p:nvPr/>
        </p:nvGrpSpPr>
        <p:grpSpPr>
          <a:xfrm flipH="1">
            <a:off x="8380777" y="4587404"/>
            <a:ext cx="763214" cy="394458"/>
            <a:chOff x="4788538" y="2017249"/>
            <a:chExt cx="1752099" cy="905551"/>
          </a:xfrm>
        </p:grpSpPr>
        <p:sp>
          <p:nvSpPr>
            <p:cNvPr id="601" name="Google Shape;601;p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05" name="Google Shape;605;p6"/>
          <p:cNvGrpSpPr/>
          <p:nvPr/>
        </p:nvGrpSpPr>
        <p:grpSpPr>
          <a:xfrm flipH="1">
            <a:off x="8558827" y="3630281"/>
            <a:ext cx="1555866" cy="1113233"/>
            <a:chOff x="5009981" y="5590256"/>
            <a:chExt cx="1555866" cy="1113233"/>
          </a:xfrm>
        </p:grpSpPr>
        <p:sp>
          <p:nvSpPr>
            <p:cNvPr id="606" name="Google Shape;606;p6"/>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6"/>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6"/>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6"/>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6"/>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6"/>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6"/>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6"/>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4" name="Google Shape;614;p6"/>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 name="Google Shape;615;p6"/>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 name="Google Shape;616;p6"/>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 name="Google Shape;617;p6"/>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18" name="Google Shape;618;p6"/>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 name="Google Shape;619;p6"/>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 name="Google Shape;620;p6"/>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 name="Google Shape;621;p6"/>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6"/>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 name="Google Shape;623;p6"/>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 name="Google Shape;624;p6"/>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6"/>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6"/>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27" name="Google Shape;627;p6"/>
          <p:cNvGrpSpPr/>
          <p:nvPr/>
        </p:nvGrpSpPr>
        <p:grpSpPr>
          <a:xfrm>
            <a:off x="-1078723" y="3491106"/>
            <a:ext cx="1791936" cy="1113232"/>
            <a:chOff x="-3849348" y="6952593"/>
            <a:chExt cx="3571016" cy="2218477"/>
          </a:xfrm>
        </p:grpSpPr>
        <p:sp>
          <p:nvSpPr>
            <p:cNvPr id="628" name="Google Shape;628;p6"/>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6"/>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6"/>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6"/>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6"/>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6"/>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6"/>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6"/>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6"/>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6"/>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6"/>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6"/>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6"/>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41" name="Google Shape;641;p6"/>
            <p:cNvGrpSpPr/>
            <p:nvPr/>
          </p:nvGrpSpPr>
          <p:grpSpPr>
            <a:xfrm>
              <a:off x="-1539990" y="8551874"/>
              <a:ext cx="1261658" cy="594147"/>
              <a:chOff x="811985" y="3296192"/>
              <a:chExt cx="1330582" cy="626605"/>
            </a:xfrm>
          </p:grpSpPr>
          <p:sp>
            <p:nvSpPr>
              <p:cNvPr id="642" name="Google Shape;642;p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788"/>
        <p:cNvGrpSpPr/>
        <p:nvPr/>
      </p:nvGrpSpPr>
      <p:grpSpPr>
        <a:xfrm>
          <a:off x="0" y="0"/>
          <a:ext cx="0" cy="0"/>
          <a:chOff x="0" y="0"/>
          <a:chExt cx="0" cy="0"/>
        </a:xfrm>
      </p:grpSpPr>
      <p:sp>
        <p:nvSpPr>
          <p:cNvPr id="6789" name="Google Shape;6789;p53"/>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790" name="Google Shape;6790;p53"/>
          <p:cNvGrpSpPr/>
          <p:nvPr/>
        </p:nvGrpSpPr>
        <p:grpSpPr>
          <a:xfrm>
            <a:off x="-28488" y="4636933"/>
            <a:ext cx="9201182" cy="1418253"/>
            <a:chOff x="1648300" y="2319100"/>
            <a:chExt cx="1480075" cy="228125"/>
          </a:xfrm>
        </p:grpSpPr>
        <p:sp>
          <p:nvSpPr>
            <p:cNvPr id="6791" name="Google Shape;6791;p5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2" name="Google Shape;6792;p5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3" name="Google Shape;6793;p5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4" name="Google Shape;6794;p5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5" name="Google Shape;6795;p5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796" name="Google Shape;6796;p53"/>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7" name="Google Shape;6797;p53"/>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8" name="Google Shape;6798;p53"/>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9" name="Google Shape;6799;p53"/>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0" name="Google Shape;6800;p53"/>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1" name="Google Shape;6801;p53"/>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2" name="Google Shape;6802;p53"/>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3" name="Google Shape;6803;p5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804" name="Google Shape;6804;p53"/>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805" name="Google Shape;6805;p53"/>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6806" name="Google Shape;6806;p53"/>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6807" name="Google Shape;6807;p53"/>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6808"/>
        <p:cNvGrpSpPr/>
        <p:nvPr/>
      </p:nvGrpSpPr>
      <p:grpSpPr>
        <a:xfrm>
          <a:off x="0" y="0"/>
          <a:ext cx="0" cy="0"/>
          <a:chOff x="0" y="0"/>
          <a:chExt cx="0" cy="0"/>
        </a:xfrm>
      </p:grpSpPr>
      <p:sp>
        <p:nvSpPr>
          <p:cNvPr id="6809" name="Google Shape;6809;p5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810" name="Google Shape;6810;p54"/>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1" name="Google Shape;6811;p54"/>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2" name="Google Shape;6812;p54"/>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813" name="Google Shape;6813;p54"/>
          <p:cNvGrpSpPr/>
          <p:nvPr/>
        </p:nvGrpSpPr>
        <p:grpSpPr>
          <a:xfrm flipH="1">
            <a:off x="4164838" y="4671318"/>
            <a:ext cx="763044" cy="465553"/>
            <a:chOff x="1170428" y="5511318"/>
            <a:chExt cx="3696921" cy="2255586"/>
          </a:xfrm>
        </p:grpSpPr>
        <p:sp>
          <p:nvSpPr>
            <p:cNvPr id="6814" name="Google Shape;6814;p5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5" name="Google Shape;6815;p5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6" name="Google Shape;6816;p5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7" name="Google Shape;6817;p5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8" name="Google Shape;6818;p5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9" name="Google Shape;6819;p5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0" name="Google Shape;6820;p5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1" name="Google Shape;6821;p5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2" name="Google Shape;6822;p5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3" name="Google Shape;6823;p5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4" name="Google Shape;6824;p5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5" name="Google Shape;6825;p5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6" name="Google Shape;6826;p5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7" name="Google Shape;6827;p5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8" name="Google Shape;6828;p5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9" name="Google Shape;6829;p5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0" name="Google Shape;6830;p5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1" name="Google Shape;6831;p5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2" name="Google Shape;6832;p5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3" name="Google Shape;6833;p5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4" name="Google Shape;6834;p5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5" name="Google Shape;6835;p5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6" name="Google Shape;6836;p5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7" name="Google Shape;6837;p5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8" name="Google Shape;6838;p5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9" name="Google Shape;6839;p5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0" name="Google Shape;6840;p5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1" name="Google Shape;6841;p5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2" name="Google Shape;6842;p5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3" name="Google Shape;6843;p5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4" name="Google Shape;6844;p5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5" name="Google Shape;6845;p5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6" name="Google Shape;6846;p5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7" name="Google Shape;6847;p5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8" name="Google Shape;6848;p5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9" name="Google Shape;6849;p5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0" name="Google Shape;6850;p5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1" name="Google Shape;6851;p5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2" name="Google Shape;6852;p5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3" name="Google Shape;6853;p5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4" name="Google Shape;6854;p5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5" name="Google Shape;6855;p5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6" name="Google Shape;6856;p5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7" name="Google Shape;6857;p5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8" name="Google Shape;6858;p5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59" name="Google Shape;6859;p54"/>
          <p:cNvGrpSpPr/>
          <p:nvPr/>
        </p:nvGrpSpPr>
        <p:grpSpPr>
          <a:xfrm flipH="1">
            <a:off x="-995358" y="4681083"/>
            <a:ext cx="2200165" cy="536475"/>
            <a:chOff x="3583002" y="6165007"/>
            <a:chExt cx="2948097" cy="718846"/>
          </a:xfrm>
        </p:grpSpPr>
        <p:grpSp>
          <p:nvGrpSpPr>
            <p:cNvPr id="6860" name="Google Shape;6860;p54"/>
            <p:cNvGrpSpPr/>
            <p:nvPr/>
          </p:nvGrpSpPr>
          <p:grpSpPr>
            <a:xfrm>
              <a:off x="3583002" y="6524432"/>
              <a:ext cx="763222" cy="359421"/>
              <a:chOff x="811985" y="3296192"/>
              <a:chExt cx="1330582" cy="626605"/>
            </a:xfrm>
          </p:grpSpPr>
          <p:sp>
            <p:nvSpPr>
              <p:cNvPr id="6861" name="Google Shape;6861;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2" name="Google Shape;6862;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3" name="Google Shape;6863;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4" name="Google Shape;6864;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5" name="Google Shape;6865;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6" name="Google Shape;6866;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7" name="Google Shape;6867;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8" name="Google Shape;6868;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9" name="Google Shape;6869;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0" name="Google Shape;6870;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1" name="Google Shape;6871;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72" name="Google Shape;6872;p54"/>
            <p:cNvGrpSpPr/>
            <p:nvPr/>
          </p:nvGrpSpPr>
          <p:grpSpPr>
            <a:xfrm>
              <a:off x="4055702" y="6524432"/>
              <a:ext cx="763222" cy="359421"/>
              <a:chOff x="811985" y="3296192"/>
              <a:chExt cx="1330582" cy="626605"/>
            </a:xfrm>
          </p:grpSpPr>
          <p:sp>
            <p:nvSpPr>
              <p:cNvPr id="6873" name="Google Shape;6873;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4" name="Google Shape;6874;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5" name="Google Shape;6875;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6" name="Google Shape;6876;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7" name="Google Shape;6877;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8" name="Google Shape;6878;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9" name="Google Shape;6879;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0" name="Google Shape;6880;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1" name="Google Shape;6881;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2" name="Google Shape;6882;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3" name="Google Shape;6883;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84" name="Google Shape;6884;p54"/>
            <p:cNvGrpSpPr/>
            <p:nvPr/>
          </p:nvGrpSpPr>
          <p:grpSpPr>
            <a:xfrm>
              <a:off x="3583002" y="6165007"/>
              <a:ext cx="763222" cy="359421"/>
              <a:chOff x="811985" y="3296192"/>
              <a:chExt cx="1330582" cy="626605"/>
            </a:xfrm>
          </p:grpSpPr>
          <p:sp>
            <p:nvSpPr>
              <p:cNvPr id="6885" name="Google Shape;6885;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6" name="Google Shape;6886;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7" name="Google Shape;6887;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8" name="Google Shape;6888;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9" name="Google Shape;6889;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0" name="Google Shape;6890;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1" name="Google Shape;6891;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2" name="Google Shape;6892;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3" name="Google Shape;6893;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4" name="Google Shape;6894;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5" name="Google Shape;6895;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896" name="Google Shape;6896;p54"/>
            <p:cNvGrpSpPr/>
            <p:nvPr/>
          </p:nvGrpSpPr>
          <p:grpSpPr>
            <a:xfrm>
              <a:off x="4055702" y="6165007"/>
              <a:ext cx="763222" cy="359421"/>
              <a:chOff x="811985" y="3296192"/>
              <a:chExt cx="1330582" cy="626605"/>
            </a:xfrm>
          </p:grpSpPr>
          <p:sp>
            <p:nvSpPr>
              <p:cNvPr id="6897" name="Google Shape;6897;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8" name="Google Shape;6898;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9" name="Google Shape;6899;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0" name="Google Shape;6900;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1" name="Google Shape;6901;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2" name="Google Shape;6902;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3" name="Google Shape;6903;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4" name="Google Shape;6904;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5" name="Google Shape;6905;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6" name="Google Shape;6906;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7" name="Google Shape;6907;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08" name="Google Shape;6908;p54"/>
            <p:cNvGrpSpPr/>
            <p:nvPr/>
          </p:nvGrpSpPr>
          <p:grpSpPr>
            <a:xfrm>
              <a:off x="4531952" y="6524432"/>
              <a:ext cx="763222" cy="359421"/>
              <a:chOff x="811985" y="3296192"/>
              <a:chExt cx="1330582" cy="626605"/>
            </a:xfrm>
          </p:grpSpPr>
          <p:sp>
            <p:nvSpPr>
              <p:cNvPr id="6909" name="Google Shape;6909;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0" name="Google Shape;6910;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1" name="Google Shape;6911;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2" name="Google Shape;6912;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3" name="Google Shape;6913;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4" name="Google Shape;6914;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5" name="Google Shape;6915;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6" name="Google Shape;6916;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7" name="Google Shape;6917;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8" name="Google Shape;6918;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9" name="Google Shape;6919;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20" name="Google Shape;6920;p54"/>
            <p:cNvGrpSpPr/>
            <p:nvPr/>
          </p:nvGrpSpPr>
          <p:grpSpPr>
            <a:xfrm>
              <a:off x="4531952" y="6165007"/>
              <a:ext cx="763222" cy="359421"/>
              <a:chOff x="811985" y="3296192"/>
              <a:chExt cx="1330582" cy="626605"/>
            </a:xfrm>
          </p:grpSpPr>
          <p:sp>
            <p:nvSpPr>
              <p:cNvPr id="6921" name="Google Shape;6921;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2" name="Google Shape;6922;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3" name="Google Shape;6923;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4" name="Google Shape;6924;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5" name="Google Shape;6925;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6" name="Google Shape;6926;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7" name="Google Shape;6927;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8" name="Google Shape;6928;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9" name="Google Shape;6929;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0" name="Google Shape;6930;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1" name="Google Shape;6931;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32" name="Google Shape;6932;p54"/>
            <p:cNvGrpSpPr/>
            <p:nvPr/>
          </p:nvGrpSpPr>
          <p:grpSpPr>
            <a:xfrm>
              <a:off x="5295177" y="6524432"/>
              <a:ext cx="763222" cy="359421"/>
              <a:chOff x="811985" y="3296192"/>
              <a:chExt cx="1330582" cy="626605"/>
            </a:xfrm>
          </p:grpSpPr>
          <p:sp>
            <p:nvSpPr>
              <p:cNvPr id="6933" name="Google Shape;6933;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4" name="Google Shape;6934;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5" name="Google Shape;6935;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6" name="Google Shape;6936;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7" name="Google Shape;6937;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8" name="Google Shape;6938;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9" name="Google Shape;6939;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0" name="Google Shape;6940;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1" name="Google Shape;6941;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2" name="Google Shape;6942;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3" name="Google Shape;6943;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44" name="Google Shape;6944;p54"/>
            <p:cNvGrpSpPr/>
            <p:nvPr/>
          </p:nvGrpSpPr>
          <p:grpSpPr>
            <a:xfrm>
              <a:off x="5767877" y="6524432"/>
              <a:ext cx="763222" cy="359421"/>
              <a:chOff x="811985" y="3296192"/>
              <a:chExt cx="1330582" cy="626605"/>
            </a:xfrm>
          </p:grpSpPr>
          <p:sp>
            <p:nvSpPr>
              <p:cNvPr id="6945" name="Google Shape;6945;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6" name="Google Shape;6946;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7" name="Google Shape;6947;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8" name="Google Shape;6948;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9" name="Google Shape;6949;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0" name="Google Shape;6950;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1" name="Google Shape;6951;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2" name="Google Shape;6952;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3" name="Google Shape;6953;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4" name="Google Shape;6954;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5" name="Google Shape;6955;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56" name="Google Shape;6956;p54"/>
            <p:cNvGrpSpPr/>
            <p:nvPr/>
          </p:nvGrpSpPr>
          <p:grpSpPr>
            <a:xfrm>
              <a:off x="5295177" y="6165007"/>
              <a:ext cx="763222" cy="359421"/>
              <a:chOff x="811985" y="3296192"/>
              <a:chExt cx="1330582" cy="626605"/>
            </a:xfrm>
          </p:grpSpPr>
          <p:sp>
            <p:nvSpPr>
              <p:cNvPr id="6957" name="Google Shape;6957;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8" name="Google Shape;6958;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9" name="Google Shape;6959;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0" name="Google Shape;6960;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1" name="Google Shape;6961;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2" name="Google Shape;6962;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3" name="Google Shape;6963;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4" name="Google Shape;6964;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5" name="Google Shape;6965;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6" name="Google Shape;6966;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7" name="Google Shape;6967;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68" name="Google Shape;6968;p54"/>
            <p:cNvGrpSpPr/>
            <p:nvPr/>
          </p:nvGrpSpPr>
          <p:grpSpPr>
            <a:xfrm>
              <a:off x="5767877" y="6165007"/>
              <a:ext cx="763222" cy="359421"/>
              <a:chOff x="811985" y="3296192"/>
              <a:chExt cx="1330582" cy="626605"/>
            </a:xfrm>
          </p:grpSpPr>
          <p:sp>
            <p:nvSpPr>
              <p:cNvPr id="6969" name="Google Shape;6969;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0" name="Google Shape;6970;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1" name="Google Shape;6971;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2" name="Google Shape;6972;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3" name="Google Shape;6973;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4" name="Google Shape;6974;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5" name="Google Shape;6975;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6" name="Google Shape;6976;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7" name="Google Shape;6977;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8" name="Google Shape;6978;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9" name="Google Shape;6979;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980" name="Google Shape;6980;p54"/>
          <p:cNvGrpSpPr/>
          <p:nvPr/>
        </p:nvGrpSpPr>
        <p:grpSpPr>
          <a:xfrm flipH="1">
            <a:off x="8380777" y="4587404"/>
            <a:ext cx="763214" cy="394458"/>
            <a:chOff x="4788538" y="2017249"/>
            <a:chExt cx="1752099" cy="905551"/>
          </a:xfrm>
        </p:grpSpPr>
        <p:sp>
          <p:nvSpPr>
            <p:cNvPr id="6981" name="Google Shape;6981;p54"/>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2" name="Google Shape;6982;p54"/>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3" name="Google Shape;6983;p54"/>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4" name="Google Shape;6984;p54"/>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985" name="Google Shape;6985;p54"/>
          <p:cNvGrpSpPr/>
          <p:nvPr/>
        </p:nvGrpSpPr>
        <p:grpSpPr>
          <a:xfrm flipH="1">
            <a:off x="8558827" y="3630281"/>
            <a:ext cx="1555866" cy="1113233"/>
            <a:chOff x="5009981" y="5590256"/>
            <a:chExt cx="1555866" cy="1113233"/>
          </a:xfrm>
        </p:grpSpPr>
        <p:sp>
          <p:nvSpPr>
            <p:cNvPr id="6986" name="Google Shape;6986;p54"/>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7" name="Google Shape;6987;p54"/>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8" name="Google Shape;6988;p54"/>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9" name="Google Shape;6989;p54"/>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0" name="Google Shape;6990;p54"/>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1" name="Google Shape;6991;p54"/>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2" name="Google Shape;6992;p54"/>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3" name="Google Shape;6993;p54"/>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4" name="Google Shape;6994;p54"/>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5" name="Google Shape;6995;p54"/>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6" name="Google Shape;6996;p54"/>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7" name="Google Shape;6997;p54"/>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998" name="Google Shape;6998;p54"/>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9" name="Google Shape;6999;p54"/>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0" name="Google Shape;7000;p54"/>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1" name="Google Shape;7001;p54"/>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2" name="Google Shape;7002;p54"/>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3" name="Google Shape;7003;p54"/>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4" name="Google Shape;7004;p54"/>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5" name="Google Shape;7005;p54"/>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6" name="Google Shape;7006;p54"/>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07" name="Google Shape;7007;p54"/>
          <p:cNvGrpSpPr/>
          <p:nvPr/>
        </p:nvGrpSpPr>
        <p:grpSpPr>
          <a:xfrm>
            <a:off x="-1078723" y="3491106"/>
            <a:ext cx="1791936" cy="1113232"/>
            <a:chOff x="-3849348" y="6952593"/>
            <a:chExt cx="3571016" cy="2218477"/>
          </a:xfrm>
        </p:grpSpPr>
        <p:sp>
          <p:nvSpPr>
            <p:cNvPr id="7008" name="Google Shape;7008;p54"/>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9" name="Google Shape;7009;p54"/>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0" name="Google Shape;7010;p54"/>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1" name="Google Shape;7011;p54"/>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2" name="Google Shape;7012;p54"/>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3" name="Google Shape;7013;p54"/>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4" name="Google Shape;7014;p54"/>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5" name="Google Shape;7015;p54"/>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6" name="Google Shape;7016;p54"/>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7" name="Google Shape;7017;p54"/>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8" name="Google Shape;7018;p54"/>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9" name="Google Shape;7019;p54"/>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0" name="Google Shape;7020;p54"/>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21" name="Google Shape;7021;p54"/>
            <p:cNvGrpSpPr/>
            <p:nvPr/>
          </p:nvGrpSpPr>
          <p:grpSpPr>
            <a:xfrm>
              <a:off x="-1539990" y="8551874"/>
              <a:ext cx="1261658" cy="594147"/>
              <a:chOff x="811985" y="3296192"/>
              <a:chExt cx="1330582" cy="626605"/>
            </a:xfrm>
          </p:grpSpPr>
          <p:sp>
            <p:nvSpPr>
              <p:cNvPr id="7022" name="Google Shape;7022;p5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3" name="Google Shape;7023;p5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4" name="Google Shape;7024;p5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5" name="Google Shape;7025;p5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6" name="Google Shape;7026;p5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7" name="Google Shape;7027;p5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8" name="Google Shape;7028;p5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9" name="Google Shape;7029;p5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0" name="Google Shape;7030;p5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1" name="Google Shape;7031;p5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2" name="Google Shape;7032;p5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033"/>
        <p:cNvGrpSpPr/>
        <p:nvPr/>
      </p:nvGrpSpPr>
      <p:grpSpPr>
        <a:xfrm>
          <a:off x="0" y="0"/>
          <a:ext cx="0" cy="0"/>
          <a:chOff x="0" y="0"/>
          <a:chExt cx="0" cy="0"/>
        </a:xfrm>
      </p:grpSpPr>
      <p:sp>
        <p:nvSpPr>
          <p:cNvPr id="7034" name="Google Shape;7034;p55"/>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35" name="Google Shape;7035;p55"/>
          <p:cNvGrpSpPr/>
          <p:nvPr/>
        </p:nvGrpSpPr>
        <p:grpSpPr>
          <a:xfrm>
            <a:off x="51" y="4147391"/>
            <a:ext cx="9144051" cy="1409448"/>
            <a:chOff x="1648300" y="2319100"/>
            <a:chExt cx="1480075" cy="228125"/>
          </a:xfrm>
        </p:grpSpPr>
        <p:sp>
          <p:nvSpPr>
            <p:cNvPr id="7036" name="Google Shape;7036;p5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7" name="Google Shape;7037;p5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8" name="Google Shape;7038;p5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9" name="Google Shape;7039;p5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0" name="Google Shape;7040;p5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41" name="Google Shape;7041;p55"/>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2" name="Google Shape;7042;p55"/>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3" name="Google Shape;7043;p55"/>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4" name="Google Shape;7044;p55"/>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5" name="Google Shape;7045;p55"/>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6" name="Google Shape;7046;p55"/>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047" name="Google Shape;7047;p55"/>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7048" name="Google Shape;7048;p55"/>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049"/>
        <p:cNvGrpSpPr/>
        <p:nvPr/>
      </p:nvGrpSpPr>
      <p:grpSpPr>
        <a:xfrm>
          <a:off x="0" y="0"/>
          <a:ext cx="0" cy="0"/>
          <a:chOff x="0" y="0"/>
          <a:chExt cx="0" cy="0"/>
        </a:xfrm>
      </p:grpSpPr>
      <p:sp>
        <p:nvSpPr>
          <p:cNvPr id="7050" name="Google Shape;7050;p56"/>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7051"/>
        <p:cNvGrpSpPr/>
        <p:nvPr/>
      </p:nvGrpSpPr>
      <p:grpSpPr>
        <a:xfrm>
          <a:off x="0" y="0"/>
          <a:ext cx="0" cy="0"/>
          <a:chOff x="0" y="0"/>
          <a:chExt cx="0" cy="0"/>
        </a:xfrm>
      </p:grpSpPr>
      <p:sp>
        <p:nvSpPr>
          <p:cNvPr id="7052" name="Google Shape;7052;p57"/>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7053" name="Google Shape;7053;p57"/>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7054"/>
        <p:cNvGrpSpPr/>
        <p:nvPr/>
      </p:nvGrpSpPr>
      <p:grpSpPr>
        <a:xfrm>
          <a:off x="0" y="0"/>
          <a:ext cx="0" cy="0"/>
          <a:chOff x="0" y="0"/>
          <a:chExt cx="0" cy="0"/>
        </a:xfrm>
      </p:grpSpPr>
      <p:sp>
        <p:nvSpPr>
          <p:cNvPr id="7055" name="Google Shape;7055;p58"/>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7056"/>
        <p:cNvGrpSpPr/>
        <p:nvPr/>
      </p:nvGrpSpPr>
      <p:grpSpPr>
        <a:xfrm>
          <a:off x="0" y="0"/>
          <a:ext cx="0" cy="0"/>
          <a:chOff x="0" y="0"/>
          <a:chExt cx="0" cy="0"/>
        </a:xfrm>
      </p:grpSpPr>
      <p:sp>
        <p:nvSpPr>
          <p:cNvPr id="7057" name="Google Shape;7057;p5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58" name="Google Shape;7058;p59"/>
          <p:cNvGrpSpPr/>
          <p:nvPr/>
        </p:nvGrpSpPr>
        <p:grpSpPr>
          <a:xfrm>
            <a:off x="51" y="4147391"/>
            <a:ext cx="9144051" cy="1409448"/>
            <a:chOff x="1648300" y="2319100"/>
            <a:chExt cx="1480075" cy="228125"/>
          </a:xfrm>
        </p:grpSpPr>
        <p:sp>
          <p:nvSpPr>
            <p:cNvPr id="7059" name="Google Shape;7059;p5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0" name="Google Shape;7060;p5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1" name="Google Shape;7061;p5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2" name="Google Shape;7062;p5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3" name="Google Shape;7063;p5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064" name="Google Shape;7064;p59"/>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5" name="Google Shape;7065;p59"/>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6" name="Google Shape;7066;p59"/>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7" name="Google Shape;7067;p59"/>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8" name="Google Shape;7068;p59"/>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69" name="Google Shape;7069;p59"/>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0" name="Google Shape;7070;p59"/>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1" name="Google Shape;7071;p59"/>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2" name="Google Shape;7072;p59"/>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3" name="Google Shape;7073;p59"/>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4" name="Google Shape;7074;p59"/>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5" name="Google Shape;7075;p59"/>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7076" name="Google Shape;7076;p59"/>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7077"/>
        <p:cNvGrpSpPr/>
        <p:nvPr/>
      </p:nvGrpSpPr>
      <p:grpSpPr>
        <a:xfrm>
          <a:off x="0" y="0"/>
          <a:ext cx="0" cy="0"/>
          <a:chOff x="0" y="0"/>
          <a:chExt cx="0" cy="0"/>
        </a:xfrm>
      </p:grpSpPr>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7078"/>
        <p:cNvGrpSpPr/>
        <p:nvPr/>
      </p:nvGrpSpPr>
      <p:grpSpPr>
        <a:xfrm>
          <a:off x="0" y="0"/>
          <a:ext cx="0" cy="0"/>
          <a:chOff x="0" y="0"/>
          <a:chExt cx="0" cy="0"/>
        </a:xfrm>
      </p:grpSpPr>
      <p:sp>
        <p:nvSpPr>
          <p:cNvPr id="7079" name="Google Shape;7079;p61"/>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0" name="Google Shape;7080;p61"/>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61"/>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61"/>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61"/>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61"/>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61"/>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61"/>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087" name="Google Shape;7087;p61"/>
          <p:cNvGrpSpPr/>
          <p:nvPr/>
        </p:nvGrpSpPr>
        <p:grpSpPr>
          <a:xfrm>
            <a:off x="5724737" y="4409890"/>
            <a:ext cx="990775" cy="604497"/>
            <a:chOff x="1170428" y="5511318"/>
            <a:chExt cx="3696921" cy="2255586"/>
          </a:xfrm>
        </p:grpSpPr>
        <p:sp>
          <p:nvSpPr>
            <p:cNvPr id="7088" name="Google Shape;7088;p61"/>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61"/>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61"/>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61"/>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61"/>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61"/>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61"/>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61"/>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61"/>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61"/>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61"/>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61"/>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61"/>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61"/>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61"/>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6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6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61"/>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61"/>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61"/>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61"/>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61"/>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61"/>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61"/>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61"/>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61"/>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61"/>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61"/>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6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6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61"/>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61"/>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61"/>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61"/>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61"/>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61"/>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61"/>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61"/>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61"/>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61"/>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61"/>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61"/>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61"/>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61"/>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61"/>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33" name="Google Shape;7133;p61"/>
          <p:cNvGrpSpPr/>
          <p:nvPr/>
        </p:nvGrpSpPr>
        <p:grpSpPr>
          <a:xfrm flipH="1">
            <a:off x="8430777" y="3024427"/>
            <a:ext cx="1613386" cy="1002334"/>
            <a:chOff x="7066048" y="5880595"/>
            <a:chExt cx="1977916" cy="1228802"/>
          </a:xfrm>
        </p:grpSpPr>
        <p:sp>
          <p:nvSpPr>
            <p:cNvPr id="7134" name="Google Shape;7134;p61"/>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61"/>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61"/>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61"/>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61"/>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61"/>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61"/>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61"/>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61"/>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61"/>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61"/>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61"/>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61"/>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147" name="Google Shape;7147;p61"/>
            <p:cNvGrpSpPr/>
            <p:nvPr/>
          </p:nvGrpSpPr>
          <p:grpSpPr>
            <a:xfrm>
              <a:off x="8345142" y="6766420"/>
              <a:ext cx="698822" cy="329093"/>
              <a:chOff x="811985" y="3296192"/>
              <a:chExt cx="1330582" cy="626605"/>
            </a:xfrm>
          </p:grpSpPr>
          <p:sp>
            <p:nvSpPr>
              <p:cNvPr id="7148" name="Google Shape;7148;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159" name="Google Shape;7159;p61"/>
          <p:cNvGrpSpPr/>
          <p:nvPr/>
        </p:nvGrpSpPr>
        <p:grpSpPr>
          <a:xfrm>
            <a:off x="7307795" y="4293016"/>
            <a:ext cx="2245179" cy="821268"/>
            <a:chOff x="6888251" y="5531870"/>
            <a:chExt cx="2586910" cy="946161"/>
          </a:xfrm>
        </p:grpSpPr>
        <p:grpSp>
          <p:nvGrpSpPr>
            <p:cNvPr id="7160" name="Google Shape;7160;p61"/>
            <p:cNvGrpSpPr/>
            <p:nvPr/>
          </p:nvGrpSpPr>
          <p:grpSpPr>
            <a:xfrm>
              <a:off x="6888251" y="6162661"/>
              <a:ext cx="669682" cy="315371"/>
              <a:chOff x="811985" y="3296192"/>
              <a:chExt cx="1330582" cy="626605"/>
            </a:xfrm>
          </p:grpSpPr>
          <p:sp>
            <p:nvSpPr>
              <p:cNvPr id="7161" name="Google Shape;7161;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72" name="Google Shape;7172;p61"/>
            <p:cNvGrpSpPr/>
            <p:nvPr/>
          </p:nvGrpSpPr>
          <p:grpSpPr>
            <a:xfrm>
              <a:off x="7303045" y="6162661"/>
              <a:ext cx="669682" cy="315371"/>
              <a:chOff x="811985" y="3296192"/>
              <a:chExt cx="1330582" cy="626605"/>
            </a:xfrm>
          </p:grpSpPr>
          <p:sp>
            <p:nvSpPr>
              <p:cNvPr id="7173" name="Google Shape;7173;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84" name="Google Shape;7184;p61"/>
            <p:cNvGrpSpPr/>
            <p:nvPr/>
          </p:nvGrpSpPr>
          <p:grpSpPr>
            <a:xfrm>
              <a:off x="7303045" y="5847265"/>
              <a:ext cx="669682" cy="315371"/>
              <a:chOff x="811985" y="3296192"/>
              <a:chExt cx="1330582" cy="626605"/>
            </a:xfrm>
          </p:grpSpPr>
          <p:sp>
            <p:nvSpPr>
              <p:cNvPr id="7185" name="Google Shape;7185;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196" name="Google Shape;7196;p61"/>
            <p:cNvGrpSpPr/>
            <p:nvPr/>
          </p:nvGrpSpPr>
          <p:grpSpPr>
            <a:xfrm>
              <a:off x="7720955" y="6162661"/>
              <a:ext cx="669682" cy="315371"/>
              <a:chOff x="811985" y="3296192"/>
              <a:chExt cx="1330582" cy="626605"/>
            </a:xfrm>
          </p:grpSpPr>
          <p:sp>
            <p:nvSpPr>
              <p:cNvPr id="7197" name="Google Shape;7197;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61"/>
            <p:cNvGrpSpPr/>
            <p:nvPr/>
          </p:nvGrpSpPr>
          <p:grpSpPr>
            <a:xfrm>
              <a:off x="7720955" y="5847265"/>
              <a:ext cx="669682" cy="315371"/>
              <a:chOff x="811985" y="3296192"/>
              <a:chExt cx="1330582" cy="626605"/>
            </a:xfrm>
          </p:grpSpPr>
          <p:sp>
            <p:nvSpPr>
              <p:cNvPr id="7209" name="Google Shape;7209;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20" name="Google Shape;7220;p61"/>
            <p:cNvGrpSpPr/>
            <p:nvPr/>
          </p:nvGrpSpPr>
          <p:grpSpPr>
            <a:xfrm>
              <a:off x="8390684" y="6162661"/>
              <a:ext cx="669682" cy="315371"/>
              <a:chOff x="811985" y="3296192"/>
              <a:chExt cx="1330582" cy="626605"/>
            </a:xfrm>
          </p:grpSpPr>
          <p:sp>
            <p:nvSpPr>
              <p:cNvPr id="7221" name="Google Shape;7221;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32" name="Google Shape;7232;p61"/>
            <p:cNvGrpSpPr/>
            <p:nvPr/>
          </p:nvGrpSpPr>
          <p:grpSpPr>
            <a:xfrm>
              <a:off x="8805479" y="6162661"/>
              <a:ext cx="669682" cy="315371"/>
              <a:chOff x="811985" y="3296192"/>
              <a:chExt cx="1330582" cy="626605"/>
            </a:xfrm>
          </p:grpSpPr>
          <p:sp>
            <p:nvSpPr>
              <p:cNvPr id="7233" name="Google Shape;7233;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44" name="Google Shape;7244;p61"/>
            <p:cNvGrpSpPr/>
            <p:nvPr/>
          </p:nvGrpSpPr>
          <p:grpSpPr>
            <a:xfrm>
              <a:off x="8390684" y="5847265"/>
              <a:ext cx="669682" cy="315371"/>
              <a:chOff x="811985" y="3296192"/>
              <a:chExt cx="1330582" cy="626605"/>
            </a:xfrm>
          </p:grpSpPr>
          <p:sp>
            <p:nvSpPr>
              <p:cNvPr id="7245" name="Google Shape;7245;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56" name="Google Shape;7256;p61"/>
            <p:cNvGrpSpPr/>
            <p:nvPr/>
          </p:nvGrpSpPr>
          <p:grpSpPr>
            <a:xfrm>
              <a:off x="8805479" y="5847265"/>
              <a:ext cx="669682" cy="315371"/>
              <a:chOff x="811985" y="3296192"/>
              <a:chExt cx="1330582" cy="626605"/>
            </a:xfrm>
          </p:grpSpPr>
          <p:sp>
            <p:nvSpPr>
              <p:cNvPr id="7257" name="Google Shape;7257;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68" name="Google Shape;7268;p61"/>
            <p:cNvGrpSpPr/>
            <p:nvPr/>
          </p:nvGrpSpPr>
          <p:grpSpPr>
            <a:xfrm>
              <a:off x="8390684" y="5531870"/>
              <a:ext cx="669682" cy="315371"/>
              <a:chOff x="811985" y="3296192"/>
              <a:chExt cx="1330582" cy="626605"/>
            </a:xfrm>
          </p:grpSpPr>
          <p:sp>
            <p:nvSpPr>
              <p:cNvPr id="7269" name="Google Shape;7269;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80" name="Google Shape;7280;p61"/>
            <p:cNvGrpSpPr/>
            <p:nvPr/>
          </p:nvGrpSpPr>
          <p:grpSpPr>
            <a:xfrm>
              <a:off x="8805479" y="5531870"/>
              <a:ext cx="669682" cy="315371"/>
              <a:chOff x="811985" y="3296192"/>
              <a:chExt cx="1330582" cy="626605"/>
            </a:xfrm>
          </p:grpSpPr>
          <p:sp>
            <p:nvSpPr>
              <p:cNvPr id="7281" name="Google Shape;7281;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292" name="Google Shape;7292;p61"/>
          <p:cNvGrpSpPr/>
          <p:nvPr/>
        </p:nvGrpSpPr>
        <p:grpSpPr>
          <a:xfrm flipH="1">
            <a:off x="1678275" y="4509915"/>
            <a:ext cx="990775" cy="604497"/>
            <a:chOff x="1170428" y="5511318"/>
            <a:chExt cx="3696921" cy="2255586"/>
          </a:xfrm>
        </p:grpSpPr>
        <p:sp>
          <p:nvSpPr>
            <p:cNvPr id="7293" name="Google Shape;7293;p61"/>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61"/>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61"/>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61"/>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61"/>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61"/>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61"/>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61"/>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61"/>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61"/>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61"/>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61"/>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61"/>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61"/>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61"/>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6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6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61"/>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61"/>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61"/>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61"/>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61"/>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61"/>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61"/>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61"/>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61"/>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61"/>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61"/>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6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6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61"/>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61"/>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61"/>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61"/>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61"/>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61"/>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61"/>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61"/>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61"/>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61"/>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61"/>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61"/>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61"/>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61"/>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7" name="Google Shape;7337;p61"/>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38" name="Google Shape;7338;p61"/>
          <p:cNvGrpSpPr/>
          <p:nvPr/>
        </p:nvGrpSpPr>
        <p:grpSpPr>
          <a:xfrm>
            <a:off x="-533735" y="3332806"/>
            <a:ext cx="990936" cy="615630"/>
            <a:chOff x="7066048" y="5880595"/>
            <a:chExt cx="1977916" cy="1228802"/>
          </a:xfrm>
        </p:grpSpPr>
        <p:sp>
          <p:nvSpPr>
            <p:cNvPr id="7339" name="Google Shape;7339;p61"/>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0" name="Google Shape;7340;p61"/>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1" name="Google Shape;7341;p61"/>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2" name="Google Shape;7342;p61"/>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3" name="Google Shape;7343;p61"/>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4" name="Google Shape;7344;p61"/>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5" name="Google Shape;7345;p61"/>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6" name="Google Shape;7346;p61"/>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7" name="Google Shape;7347;p61"/>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8" name="Google Shape;7348;p61"/>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9" name="Google Shape;7349;p61"/>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0" name="Google Shape;7350;p61"/>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1" name="Google Shape;7351;p61"/>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52" name="Google Shape;7352;p61"/>
            <p:cNvGrpSpPr/>
            <p:nvPr/>
          </p:nvGrpSpPr>
          <p:grpSpPr>
            <a:xfrm>
              <a:off x="8345142" y="6766420"/>
              <a:ext cx="698822" cy="329093"/>
              <a:chOff x="811985" y="3296192"/>
              <a:chExt cx="1330582" cy="626605"/>
            </a:xfrm>
          </p:grpSpPr>
          <p:sp>
            <p:nvSpPr>
              <p:cNvPr id="7353" name="Google Shape;7353;p6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4" name="Google Shape;7354;p6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5" name="Google Shape;7355;p6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6" name="Google Shape;7356;p6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7" name="Google Shape;7357;p6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8" name="Google Shape;7358;p6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9" name="Google Shape;7359;p6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0" name="Google Shape;7360;p6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1" name="Google Shape;7361;p6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2" name="Google Shape;7362;p6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3" name="Google Shape;7363;p6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364" name="Google Shape;7364;p6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365" name="Google Shape;7365;p61"/>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66" name="Google Shape;7366;p61"/>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67" name="Google Shape;7367;p61"/>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68" name="Google Shape;7368;p61"/>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69" name="Google Shape;7369;p61"/>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70" name="Google Shape;7370;p61"/>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7371" name="Google Shape;7371;p61"/>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372" name="Google Shape;7372;p61"/>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373" name="Google Shape;7373;p61"/>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374" name="Google Shape;7374;p61"/>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375" name="Google Shape;7375;p61"/>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7376" name="Google Shape;7376;p61"/>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7377"/>
        <p:cNvGrpSpPr/>
        <p:nvPr/>
      </p:nvGrpSpPr>
      <p:grpSpPr>
        <a:xfrm>
          <a:off x="0" y="0"/>
          <a:ext cx="0" cy="0"/>
          <a:chOff x="0" y="0"/>
          <a:chExt cx="0" cy="0"/>
        </a:xfrm>
      </p:grpSpPr>
      <p:sp>
        <p:nvSpPr>
          <p:cNvPr id="7378" name="Google Shape;7378;p62"/>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79" name="Google Shape;7379;p62"/>
          <p:cNvGrpSpPr/>
          <p:nvPr/>
        </p:nvGrpSpPr>
        <p:grpSpPr>
          <a:xfrm>
            <a:off x="51" y="4147391"/>
            <a:ext cx="9144051" cy="1409448"/>
            <a:chOff x="1648300" y="2319100"/>
            <a:chExt cx="1480075" cy="228125"/>
          </a:xfrm>
        </p:grpSpPr>
        <p:sp>
          <p:nvSpPr>
            <p:cNvPr id="7380" name="Google Shape;7380;p62"/>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1" name="Google Shape;7381;p62"/>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2" name="Google Shape;7382;p62"/>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3" name="Google Shape;7383;p62"/>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4" name="Google Shape;7384;p62"/>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7385" name="Google Shape;7385;p62"/>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6" name="Google Shape;7386;p62"/>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7" name="Google Shape;7387;p62"/>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8" name="Google Shape;7388;p62"/>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9" name="Google Shape;7389;p62"/>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0" name="Google Shape;7390;p62"/>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1" name="Google Shape;7391;p62"/>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2" name="Google Shape;7392;p62"/>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3" name="Google Shape;7393;p62"/>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394" name="Google Shape;7394;p62"/>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653"/>
        <p:cNvGrpSpPr/>
        <p:nvPr/>
      </p:nvGrpSpPr>
      <p:grpSpPr>
        <a:xfrm>
          <a:off x="0" y="0"/>
          <a:ext cx="0" cy="0"/>
          <a:chOff x="0" y="0"/>
          <a:chExt cx="0" cy="0"/>
        </a:xfrm>
      </p:grpSpPr>
      <p:sp>
        <p:nvSpPr>
          <p:cNvPr id="654" name="Google Shape;654;p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55" name="Google Shape;655;p7"/>
          <p:cNvGrpSpPr/>
          <p:nvPr/>
        </p:nvGrpSpPr>
        <p:grpSpPr>
          <a:xfrm>
            <a:off x="51" y="4147391"/>
            <a:ext cx="9144051" cy="1409448"/>
            <a:chOff x="1648300" y="2319100"/>
            <a:chExt cx="1480075" cy="228125"/>
          </a:xfrm>
        </p:grpSpPr>
        <p:sp>
          <p:nvSpPr>
            <p:cNvPr id="656" name="Google Shape;656;p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661" name="Google Shape;661;p7"/>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7"/>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7"/>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7"/>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7"/>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7"/>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667" name="Google Shape;667;p7"/>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668" name="Google Shape;668;p7"/>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7395"/>
        <p:cNvGrpSpPr/>
        <p:nvPr/>
      </p:nvGrpSpPr>
      <p:grpSpPr>
        <a:xfrm>
          <a:off x="0" y="0"/>
          <a:ext cx="0" cy="0"/>
          <a:chOff x="0" y="0"/>
          <a:chExt cx="0" cy="0"/>
        </a:xfrm>
      </p:grpSpPr>
      <p:sp>
        <p:nvSpPr>
          <p:cNvPr id="7396" name="Google Shape;7396;p63"/>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7" name="Google Shape;7397;p63"/>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8" name="Google Shape;7398;p6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399" name="Google Shape;7399;p63"/>
          <p:cNvGrpSpPr/>
          <p:nvPr/>
        </p:nvGrpSpPr>
        <p:grpSpPr>
          <a:xfrm>
            <a:off x="76" y="4603991"/>
            <a:ext cx="9144051" cy="1409448"/>
            <a:chOff x="1648300" y="2319100"/>
            <a:chExt cx="1480075" cy="228125"/>
          </a:xfrm>
        </p:grpSpPr>
        <p:sp>
          <p:nvSpPr>
            <p:cNvPr id="7400" name="Google Shape;7400;p6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1" name="Google Shape;7401;p6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2" name="Google Shape;7402;p6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3" name="Google Shape;7403;p6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4" name="Google Shape;7404;p6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05" name="Google Shape;7405;p63"/>
          <p:cNvGrpSpPr/>
          <p:nvPr/>
        </p:nvGrpSpPr>
        <p:grpSpPr>
          <a:xfrm>
            <a:off x="622848" y="4570601"/>
            <a:ext cx="1223755" cy="447698"/>
            <a:chOff x="5331602" y="3459769"/>
            <a:chExt cx="2948097" cy="1078271"/>
          </a:xfrm>
        </p:grpSpPr>
        <p:grpSp>
          <p:nvGrpSpPr>
            <p:cNvPr id="7406" name="Google Shape;7406;p63"/>
            <p:cNvGrpSpPr/>
            <p:nvPr/>
          </p:nvGrpSpPr>
          <p:grpSpPr>
            <a:xfrm>
              <a:off x="5331602" y="4178619"/>
              <a:ext cx="763222" cy="359421"/>
              <a:chOff x="811985" y="3296192"/>
              <a:chExt cx="1330582" cy="626605"/>
            </a:xfrm>
          </p:grpSpPr>
          <p:sp>
            <p:nvSpPr>
              <p:cNvPr id="7407" name="Google Shape;7407;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8" name="Google Shape;7408;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9" name="Google Shape;7409;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0" name="Google Shape;7410;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1" name="Google Shape;7411;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2" name="Google Shape;7412;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3" name="Google Shape;7413;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4" name="Google Shape;7414;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5" name="Google Shape;7415;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6" name="Google Shape;7416;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7" name="Google Shape;7417;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18" name="Google Shape;7418;p63"/>
            <p:cNvGrpSpPr/>
            <p:nvPr/>
          </p:nvGrpSpPr>
          <p:grpSpPr>
            <a:xfrm>
              <a:off x="5804302" y="4178619"/>
              <a:ext cx="763222" cy="359421"/>
              <a:chOff x="811985" y="3296192"/>
              <a:chExt cx="1330582" cy="626605"/>
            </a:xfrm>
          </p:grpSpPr>
          <p:sp>
            <p:nvSpPr>
              <p:cNvPr id="7419" name="Google Shape;7419;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0" name="Google Shape;7420;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1" name="Google Shape;7421;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2" name="Google Shape;7422;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3" name="Google Shape;7423;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4" name="Google Shape;7424;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5" name="Google Shape;7425;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6" name="Google Shape;7426;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7" name="Google Shape;7427;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8" name="Google Shape;7428;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9" name="Google Shape;7429;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30" name="Google Shape;7430;p63"/>
            <p:cNvGrpSpPr/>
            <p:nvPr/>
          </p:nvGrpSpPr>
          <p:grpSpPr>
            <a:xfrm>
              <a:off x="5331602" y="3819194"/>
              <a:ext cx="763222" cy="359421"/>
              <a:chOff x="811985" y="3296192"/>
              <a:chExt cx="1330582" cy="626605"/>
            </a:xfrm>
          </p:grpSpPr>
          <p:sp>
            <p:nvSpPr>
              <p:cNvPr id="7431" name="Google Shape;7431;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2" name="Google Shape;7432;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3" name="Google Shape;7433;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4" name="Google Shape;7434;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5" name="Google Shape;7435;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6" name="Google Shape;7436;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7" name="Google Shape;7437;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8" name="Google Shape;7438;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9" name="Google Shape;7439;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0" name="Google Shape;7440;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1" name="Google Shape;7441;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42" name="Google Shape;7442;p63"/>
            <p:cNvGrpSpPr/>
            <p:nvPr/>
          </p:nvGrpSpPr>
          <p:grpSpPr>
            <a:xfrm>
              <a:off x="5804302" y="3819194"/>
              <a:ext cx="763222" cy="359421"/>
              <a:chOff x="811985" y="3296192"/>
              <a:chExt cx="1330582" cy="626605"/>
            </a:xfrm>
          </p:grpSpPr>
          <p:sp>
            <p:nvSpPr>
              <p:cNvPr id="7443" name="Google Shape;7443;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4" name="Google Shape;7444;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5" name="Google Shape;7445;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6" name="Google Shape;7446;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7" name="Google Shape;7447;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8" name="Google Shape;7448;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49" name="Google Shape;7449;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0" name="Google Shape;7450;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1" name="Google Shape;7451;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2" name="Google Shape;7452;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3" name="Google Shape;7453;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54" name="Google Shape;7454;p63"/>
            <p:cNvGrpSpPr/>
            <p:nvPr/>
          </p:nvGrpSpPr>
          <p:grpSpPr>
            <a:xfrm>
              <a:off x="6280552" y="4178619"/>
              <a:ext cx="763222" cy="359421"/>
              <a:chOff x="811985" y="3296192"/>
              <a:chExt cx="1330582" cy="626605"/>
            </a:xfrm>
          </p:grpSpPr>
          <p:sp>
            <p:nvSpPr>
              <p:cNvPr id="7455" name="Google Shape;7455;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6" name="Google Shape;7456;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7" name="Google Shape;7457;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8" name="Google Shape;7458;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59" name="Google Shape;7459;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0" name="Google Shape;7460;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1" name="Google Shape;7461;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2" name="Google Shape;7462;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3" name="Google Shape;7463;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4" name="Google Shape;7464;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5" name="Google Shape;7465;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66" name="Google Shape;7466;p63"/>
            <p:cNvGrpSpPr/>
            <p:nvPr/>
          </p:nvGrpSpPr>
          <p:grpSpPr>
            <a:xfrm>
              <a:off x="6280552" y="3819194"/>
              <a:ext cx="763222" cy="359421"/>
              <a:chOff x="811985" y="3296192"/>
              <a:chExt cx="1330582" cy="626605"/>
            </a:xfrm>
          </p:grpSpPr>
          <p:sp>
            <p:nvSpPr>
              <p:cNvPr id="7467" name="Google Shape;7467;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8" name="Google Shape;7468;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69" name="Google Shape;7469;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0" name="Google Shape;7470;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1" name="Google Shape;7471;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2" name="Google Shape;7472;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3" name="Google Shape;7473;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4" name="Google Shape;7474;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5" name="Google Shape;7475;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6" name="Google Shape;7476;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77" name="Google Shape;7477;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78" name="Google Shape;7478;p63"/>
            <p:cNvGrpSpPr/>
            <p:nvPr/>
          </p:nvGrpSpPr>
          <p:grpSpPr>
            <a:xfrm>
              <a:off x="7043777" y="4178619"/>
              <a:ext cx="763222" cy="359421"/>
              <a:chOff x="811985" y="3296192"/>
              <a:chExt cx="1330582" cy="626605"/>
            </a:xfrm>
          </p:grpSpPr>
          <p:sp>
            <p:nvSpPr>
              <p:cNvPr id="7479" name="Google Shape;7479;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0" name="Google Shape;7480;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1" name="Google Shape;7481;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2" name="Google Shape;7482;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3" name="Google Shape;7483;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4" name="Google Shape;7484;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5" name="Google Shape;7485;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6" name="Google Shape;7486;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7" name="Google Shape;7487;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8" name="Google Shape;7488;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89" name="Google Shape;7489;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490" name="Google Shape;7490;p63"/>
            <p:cNvGrpSpPr/>
            <p:nvPr/>
          </p:nvGrpSpPr>
          <p:grpSpPr>
            <a:xfrm>
              <a:off x="7516477" y="4178619"/>
              <a:ext cx="763222" cy="359421"/>
              <a:chOff x="811985" y="3296192"/>
              <a:chExt cx="1330582" cy="626605"/>
            </a:xfrm>
          </p:grpSpPr>
          <p:sp>
            <p:nvSpPr>
              <p:cNvPr id="7491" name="Google Shape;7491;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2" name="Google Shape;7492;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3" name="Google Shape;7493;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4" name="Google Shape;7494;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5" name="Google Shape;7495;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6" name="Google Shape;7496;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7" name="Google Shape;7497;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8" name="Google Shape;7498;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99" name="Google Shape;7499;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0" name="Google Shape;7500;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1" name="Google Shape;7501;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02" name="Google Shape;7502;p63"/>
            <p:cNvGrpSpPr/>
            <p:nvPr/>
          </p:nvGrpSpPr>
          <p:grpSpPr>
            <a:xfrm>
              <a:off x="7043777" y="3819194"/>
              <a:ext cx="763222" cy="359421"/>
              <a:chOff x="811985" y="3296192"/>
              <a:chExt cx="1330582" cy="626605"/>
            </a:xfrm>
          </p:grpSpPr>
          <p:sp>
            <p:nvSpPr>
              <p:cNvPr id="7503" name="Google Shape;7503;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4" name="Google Shape;7504;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5" name="Google Shape;7505;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6" name="Google Shape;7506;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7" name="Google Shape;7507;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8" name="Google Shape;7508;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09" name="Google Shape;7509;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0" name="Google Shape;7510;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1" name="Google Shape;7511;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2" name="Google Shape;7512;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3" name="Google Shape;7513;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14" name="Google Shape;7514;p63"/>
            <p:cNvGrpSpPr/>
            <p:nvPr/>
          </p:nvGrpSpPr>
          <p:grpSpPr>
            <a:xfrm>
              <a:off x="7516477" y="3819194"/>
              <a:ext cx="763222" cy="359421"/>
              <a:chOff x="811985" y="3296192"/>
              <a:chExt cx="1330582" cy="626605"/>
            </a:xfrm>
          </p:grpSpPr>
          <p:sp>
            <p:nvSpPr>
              <p:cNvPr id="7515" name="Google Shape;7515;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6" name="Google Shape;7516;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7" name="Google Shape;7517;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8" name="Google Shape;7518;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19" name="Google Shape;7519;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0" name="Google Shape;7520;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1" name="Google Shape;7521;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2" name="Google Shape;7522;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3" name="Google Shape;7523;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4" name="Google Shape;7524;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5" name="Google Shape;7525;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26" name="Google Shape;7526;p63"/>
            <p:cNvGrpSpPr/>
            <p:nvPr/>
          </p:nvGrpSpPr>
          <p:grpSpPr>
            <a:xfrm>
              <a:off x="6280552" y="3459769"/>
              <a:ext cx="763222" cy="359421"/>
              <a:chOff x="811985" y="3296192"/>
              <a:chExt cx="1330582" cy="626605"/>
            </a:xfrm>
          </p:grpSpPr>
          <p:sp>
            <p:nvSpPr>
              <p:cNvPr id="7527" name="Google Shape;7527;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8" name="Google Shape;7528;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29" name="Google Shape;7529;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0" name="Google Shape;7530;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1" name="Google Shape;7531;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2" name="Google Shape;7532;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3" name="Google Shape;7533;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4" name="Google Shape;7534;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5" name="Google Shape;7535;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6" name="Google Shape;7536;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37" name="Google Shape;7537;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38" name="Google Shape;7538;p63"/>
            <p:cNvGrpSpPr/>
            <p:nvPr/>
          </p:nvGrpSpPr>
          <p:grpSpPr>
            <a:xfrm>
              <a:off x="7043777" y="3459769"/>
              <a:ext cx="763222" cy="359421"/>
              <a:chOff x="811985" y="3296192"/>
              <a:chExt cx="1330582" cy="626605"/>
            </a:xfrm>
          </p:grpSpPr>
          <p:sp>
            <p:nvSpPr>
              <p:cNvPr id="7539" name="Google Shape;7539;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0" name="Google Shape;7540;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1" name="Google Shape;7541;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2" name="Google Shape;7542;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3" name="Google Shape;7543;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4" name="Google Shape;7544;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5" name="Google Shape;7545;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6" name="Google Shape;7546;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7" name="Google Shape;7547;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8" name="Google Shape;7548;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49" name="Google Shape;7549;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50" name="Google Shape;7550;p63"/>
            <p:cNvGrpSpPr/>
            <p:nvPr/>
          </p:nvGrpSpPr>
          <p:grpSpPr>
            <a:xfrm>
              <a:off x="7516477" y="3459769"/>
              <a:ext cx="763222" cy="359421"/>
              <a:chOff x="811985" y="3296192"/>
              <a:chExt cx="1330582" cy="626605"/>
            </a:xfrm>
          </p:grpSpPr>
          <p:sp>
            <p:nvSpPr>
              <p:cNvPr id="7551" name="Google Shape;7551;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2" name="Google Shape;7552;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3" name="Google Shape;7553;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4" name="Google Shape;7554;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5" name="Google Shape;7555;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6" name="Google Shape;7556;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7" name="Google Shape;7557;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8" name="Google Shape;7558;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9" name="Google Shape;7559;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0" name="Google Shape;7560;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1" name="Google Shape;7561;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562" name="Google Shape;7562;p63"/>
          <p:cNvGrpSpPr/>
          <p:nvPr/>
        </p:nvGrpSpPr>
        <p:grpSpPr>
          <a:xfrm>
            <a:off x="191340" y="4697848"/>
            <a:ext cx="2226832" cy="445663"/>
            <a:chOff x="3844788" y="3789525"/>
            <a:chExt cx="3388878" cy="678124"/>
          </a:xfrm>
        </p:grpSpPr>
        <p:sp>
          <p:nvSpPr>
            <p:cNvPr id="7563" name="Google Shape;7563;p63"/>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4" name="Google Shape;7564;p63"/>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5" name="Google Shape;7565;p63"/>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6" name="Google Shape;7566;p63"/>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67" name="Google Shape;7567;p63"/>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8" name="Google Shape;7568;p63"/>
          <p:cNvGrpSpPr/>
          <p:nvPr/>
        </p:nvGrpSpPr>
        <p:grpSpPr>
          <a:xfrm>
            <a:off x="6784663" y="4604091"/>
            <a:ext cx="1803066" cy="360856"/>
            <a:chOff x="6105603" y="6561295"/>
            <a:chExt cx="2226832" cy="445667"/>
          </a:xfrm>
        </p:grpSpPr>
        <p:grpSp>
          <p:nvGrpSpPr>
            <p:cNvPr id="7569" name="Google Shape;7569;p63"/>
            <p:cNvGrpSpPr/>
            <p:nvPr/>
          </p:nvGrpSpPr>
          <p:grpSpPr>
            <a:xfrm flipH="1">
              <a:off x="6607147" y="6561295"/>
              <a:ext cx="1223753" cy="298491"/>
              <a:chOff x="6607147" y="6458520"/>
              <a:chExt cx="1223753" cy="298491"/>
            </a:xfrm>
          </p:grpSpPr>
          <p:grpSp>
            <p:nvGrpSpPr>
              <p:cNvPr id="7570" name="Google Shape;7570;p63"/>
              <p:cNvGrpSpPr/>
              <p:nvPr/>
            </p:nvGrpSpPr>
            <p:grpSpPr>
              <a:xfrm>
                <a:off x="6607147" y="6607753"/>
                <a:ext cx="316812" cy="149257"/>
                <a:chOff x="811985" y="3296192"/>
                <a:chExt cx="1330582" cy="626605"/>
              </a:xfrm>
            </p:grpSpPr>
            <p:sp>
              <p:nvSpPr>
                <p:cNvPr id="7571" name="Google Shape;7571;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2" name="Google Shape;7572;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3" name="Google Shape;7573;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4" name="Google Shape;7574;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5" name="Google Shape;7575;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6" name="Google Shape;7576;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7" name="Google Shape;7577;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8" name="Google Shape;7578;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79" name="Google Shape;7579;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0" name="Google Shape;7580;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1" name="Google Shape;7581;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82" name="Google Shape;7582;p63"/>
              <p:cNvGrpSpPr/>
              <p:nvPr/>
            </p:nvGrpSpPr>
            <p:grpSpPr>
              <a:xfrm>
                <a:off x="6803364" y="6607753"/>
                <a:ext cx="316812" cy="149257"/>
                <a:chOff x="811985" y="3296192"/>
                <a:chExt cx="1330582" cy="626605"/>
              </a:xfrm>
            </p:grpSpPr>
            <p:sp>
              <p:nvSpPr>
                <p:cNvPr id="7583" name="Google Shape;7583;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4" name="Google Shape;7584;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5" name="Google Shape;7585;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6" name="Google Shape;7586;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7" name="Google Shape;7587;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8" name="Google Shape;7588;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9" name="Google Shape;7589;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0" name="Google Shape;7590;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1" name="Google Shape;7591;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2" name="Google Shape;7592;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3" name="Google Shape;7593;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94" name="Google Shape;7594;p63"/>
              <p:cNvGrpSpPr/>
              <p:nvPr/>
            </p:nvGrpSpPr>
            <p:grpSpPr>
              <a:xfrm>
                <a:off x="7001056" y="6607753"/>
                <a:ext cx="316812" cy="149257"/>
                <a:chOff x="811985" y="3296192"/>
                <a:chExt cx="1330582" cy="626605"/>
              </a:xfrm>
            </p:grpSpPr>
            <p:sp>
              <p:nvSpPr>
                <p:cNvPr id="7595" name="Google Shape;7595;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6" name="Google Shape;7596;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7" name="Google Shape;7597;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8" name="Google Shape;7598;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9" name="Google Shape;7599;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0" name="Google Shape;7600;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1" name="Google Shape;7601;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2" name="Google Shape;7602;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3" name="Google Shape;7603;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4" name="Google Shape;7604;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5" name="Google Shape;7605;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06" name="Google Shape;7606;p63"/>
              <p:cNvGrpSpPr/>
              <p:nvPr/>
            </p:nvGrpSpPr>
            <p:grpSpPr>
              <a:xfrm>
                <a:off x="7001056" y="6458520"/>
                <a:ext cx="316812" cy="149257"/>
                <a:chOff x="811985" y="3296192"/>
                <a:chExt cx="1330582" cy="626605"/>
              </a:xfrm>
            </p:grpSpPr>
            <p:sp>
              <p:nvSpPr>
                <p:cNvPr id="7607" name="Google Shape;7607;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8" name="Google Shape;7608;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9" name="Google Shape;7609;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0" name="Google Shape;7610;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1" name="Google Shape;7611;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2" name="Google Shape;7612;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3" name="Google Shape;7613;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4" name="Google Shape;7614;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5" name="Google Shape;7615;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6" name="Google Shape;7616;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7" name="Google Shape;7617;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18" name="Google Shape;7618;p63"/>
              <p:cNvGrpSpPr/>
              <p:nvPr/>
            </p:nvGrpSpPr>
            <p:grpSpPr>
              <a:xfrm>
                <a:off x="7317870" y="6607753"/>
                <a:ext cx="316812" cy="149257"/>
                <a:chOff x="811985" y="3296192"/>
                <a:chExt cx="1330582" cy="626605"/>
              </a:xfrm>
            </p:grpSpPr>
            <p:sp>
              <p:nvSpPr>
                <p:cNvPr id="7619" name="Google Shape;7619;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0" name="Google Shape;7620;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1" name="Google Shape;7621;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2" name="Google Shape;7622;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3" name="Google Shape;7623;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4" name="Google Shape;7624;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5" name="Google Shape;7625;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6" name="Google Shape;7626;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7" name="Google Shape;7627;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8" name="Google Shape;7628;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9" name="Google Shape;7629;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30" name="Google Shape;7630;p63"/>
              <p:cNvGrpSpPr/>
              <p:nvPr/>
            </p:nvGrpSpPr>
            <p:grpSpPr>
              <a:xfrm>
                <a:off x="7514088" y="6607753"/>
                <a:ext cx="316812" cy="149257"/>
                <a:chOff x="811985" y="3296192"/>
                <a:chExt cx="1330582" cy="626605"/>
              </a:xfrm>
            </p:grpSpPr>
            <p:sp>
              <p:nvSpPr>
                <p:cNvPr id="7631" name="Google Shape;7631;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2" name="Google Shape;7632;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3" name="Google Shape;7633;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4" name="Google Shape;7634;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5" name="Google Shape;7635;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6" name="Google Shape;7636;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7" name="Google Shape;7637;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8" name="Google Shape;7638;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9" name="Google Shape;7639;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0" name="Google Shape;7640;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1" name="Google Shape;7641;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42" name="Google Shape;7642;p63"/>
              <p:cNvGrpSpPr/>
              <p:nvPr/>
            </p:nvGrpSpPr>
            <p:grpSpPr>
              <a:xfrm>
                <a:off x="7317870" y="6458520"/>
                <a:ext cx="316812" cy="149257"/>
                <a:chOff x="811985" y="3296192"/>
                <a:chExt cx="1330582" cy="626605"/>
              </a:xfrm>
            </p:grpSpPr>
            <p:sp>
              <p:nvSpPr>
                <p:cNvPr id="7643" name="Google Shape;7643;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4" name="Google Shape;7644;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5" name="Google Shape;7645;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6" name="Google Shape;7646;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7" name="Google Shape;7647;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8" name="Google Shape;7648;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9" name="Google Shape;7649;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0" name="Google Shape;7650;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1" name="Google Shape;7651;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2" name="Google Shape;7652;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3" name="Google Shape;7653;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654" name="Google Shape;7654;p63"/>
              <p:cNvGrpSpPr/>
              <p:nvPr/>
            </p:nvGrpSpPr>
            <p:grpSpPr>
              <a:xfrm>
                <a:off x="7514088" y="6458520"/>
                <a:ext cx="316812" cy="149257"/>
                <a:chOff x="811985" y="3296192"/>
                <a:chExt cx="1330582" cy="626605"/>
              </a:xfrm>
            </p:grpSpPr>
            <p:sp>
              <p:nvSpPr>
                <p:cNvPr id="7655" name="Google Shape;7655;p6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6" name="Google Shape;7656;p6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7" name="Google Shape;7657;p6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8" name="Google Shape;7658;p6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9" name="Google Shape;7659;p6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0" name="Google Shape;7660;p6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1" name="Google Shape;7661;p6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2" name="Google Shape;7662;p6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3" name="Google Shape;7663;p6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4" name="Google Shape;7664;p6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5" name="Google Shape;7665;p6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666" name="Google Shape;7666;p63"/>
            <p:cNvGrpSpPr/>
            <p:nvPr/>
          </p:nvGrpSpPr>
          <p:grpSpPr>
            <a:xfrm flipH="1">
              <a:off x="6105603" y="6561298"/>
              <a:ext cx="2226832" cy="445663"/>
              <a:chOff x="3844788" y="3789525"/>
              <a:chExt cx="3388878" cy="678124"/>
            </a:xfrm>
          </p:grpSpPr>
          <p:sp>
            <p:nvSpPr>
              <p:cNvPr id="7667" name="Google Shape;7667;p63"/>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8" name="Google Shape;7668;p63"/>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9" name="Google Shape;7669;p63"/>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0" name="Google Shape;7670;p63"/>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1" name="Google Shape;7671;p63"/>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7672" name="Google Shape;7672;p63"/>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3" name="Google Shape;7673;p63"/>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4" name="Google Shape;7674;p63"/>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5" name="Google Shape;7675;p63"/>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6" name="Google Shape;7676;p63"/>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7" name="Google Shape;7677;p63"/>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8" name="Google Shape;7678;p63"/>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9" name="Google Shape;7679;p63"/>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0" name="Google Shape;7680;p6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7681"/>
        <p:cNvGrpSpPr/>
        <p:nvPr/>
      </p:nvGrpSpPr>
      <p:grpSpPr>
        <a:xfrm>
          <a:off x="0" y="0"/>
          <a:ext cx="0" cy="0"/>
          <a:chOff x="0" y="0"/>
          <a:chExt cx="0" cy="0"/>
        </a:xfrm>
      </p:grpSpPr>
      <p:sp>
        <p:nvSpPr>
          <p:cNvPr id="7682" name="Google Shape;7682;p64"/>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683" name="Google Shape;7683;p64"/>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4" name="Google Shape;7684;p64"/>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5" name="Google Shape;7685;p64"/>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6" name="Google Shape;7686;p64"/>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7" name="Google Shape;7687;p64"/>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8" name="Google Shape;7688;p64"/>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9" name="Google Shape;7689;p64"/>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0" name="Google Shape;7690;p64"/>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1" name="Google Shape;7691;p64"/>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2" name="Google Shape;7692;p64"/>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3" name="Google Shape;7693;p64"/>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7694"/>
        <p:cNvGrpSpPr/>
        <p:nvPr/>
      </p:nvGrpSpPr>
      <p:grpSpPr>
        <a:xfrm>
          <a:off x="0" y="0"/>
          <a:ext cx="0" cy="0"/>
          <a:chOff x="0" y="0"/>
          <a:chExt cx="0" cy="0"/>
        </a:xfrm>
      </p:grpSpPr>
      <p:sp>
        <p:nvSpPr>
          <p:cNvPr id="7695" name="Google Shape;7695;p65"/>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6" name="Google Shape;7696;p65"/>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7" name="Google Shape;7697;p65"/>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7698" name="Google Shape;7698;p65"/>
          <p:cNvGrpSpPr/>
          <p:nvPr/>
        </p:nvGrpSpPr>
        <p:grpSpPr>
          <a:xfrm flipH="1">
            <a:off x="-53169" y="4905516"/>
            <a:ext cx="9144051" cy="1409448"/>
            <a:chOff x="1648300" y="2319100"/>
            <a:chExt cx="1480075" cy="228125"/>
          </a:xfrm>
        </p:grpSpPr>
        <p:sp>
          <p:nvSpPr>
            <p:cNvPr id="7699" name="Google Shape;7699;p6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0" name="Google Shape;7700;p6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1" name="Google Shape;7701;p6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2" name="Google Shape;7702;p6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3" name="Google Shape;7703;p6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04" name="Google Shape;7704;p65"/>
          <p:cNvGrpSpPr/>
          <p:nvPr/>
        </p:nvGrpSpPr>
        <p:grpSpPr>
          <a:xfrm flipH="1">
            <a:off x="-193881" y="4230293"/>
            <a:ext cx="2003821" cy="732901"/>
            <a:chOff x="5331602" y="3459769"/>
            <a:chExt cx="2948097" cy="1078271"/>
          </a:xfrm>
        </p:grpSpPr>
        <p:grpSp>
          <p:nvGrpSpPr>
            <p:cNvPr id="7705" name="Google Shape;7705;p65"/>
            <p:cNvGrpSpPr/>
            <p:nvPr/>
          </p:nvGrpSpPr>
          <p:grpSpPr>
            <a:xfrm>
              <a:off x="5331602" y="4178619"/>
              <a:ext cx="763222" cy="359421"/>
              <a:chOff x="811985" y="3296192"/>
              <a:chExt cx="1330582" cy="626605"/>
            </a:xfrm>
          </p:grpSpPr>
          <p:sp>
            <p:nvSpPr>
              <p:cNvPr id="7706" name="Google Shape;7706;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7" name="Google Shape;7707;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8" name="Google Shape;7708;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9" name="Google Shape;7709;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0" name="Google Shape;7710;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1" name="Google Shape;7711;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2" name="Google Shape;7712;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3" name="Google Shape;7713;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4" name="Google Shape;7714;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5" name="Google Shape;7715;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6" name="Google Shape;7716;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17" name="Google Shape;7717;p65"/>
            <p:cNvGrpSpPr/>
            <p:nvPr/>
          </p:nvGrpSpPr>
          <p:grpSpPr>
            <a:xfrm>
              <a:off x="5804302" y="4178619"/>
              <a:ext cx="763222" cy="359421"/>
              <a:chOff x="811985" y="3296192"/>
              <a:chExt cx="1330582" cy="626605"/>
            </a:xfrm>
          </p:grpSpPr>
          <p:sp>
            <p:nvSpPr>
              <p:cNvPr id="7718" name="Google Shape;7718;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9" name="Google Shape;7719;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0" name="Google Shape;7720;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1" name="Google Shape;7721;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2" name="Google Shape;7722;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3" name="Google Shape;7723;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4" name="Google Shape;7724;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5" name="Google Shape;7725;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6" name="Google Shape;7726;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7" name="Google Shape;7727;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8" name="Google Shape;7728;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29" name="Google Shape;7729;p65"/>
            <p:cNvGrpSpPr/>
            <p:nvPr/>
          </p:nvGrpSpPr>
          <p:grpSpPr>
            <a:xfrm>
              <a:off x="5331602" y="3819194"/>
              <a:ext cx="763222" cy="359421"/>
              <a:chOff x="811985" y="3296192"/>
              <a:chExt cx="1330582" cy="626605"/>
            </a:xfrm>
          </p:grpSpPr>
          <p:sp>
            <p:nvSpPr>
              <p:cNvPr id="7730" name="Google Shape;7730;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1" name="Google Shape;7731;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2" name="Google Shape;7732;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3" name="Google Shape;7733;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4" name="Google Shape;7734;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5" name="Google Shape;7735;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6" name="Google Shape;7736;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7" name="Google Shape;7737;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8" name="Google Shape;7738;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9" name="Google Shape;7739;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0" name="Google Shape;7740;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41" name="Google Shape;7741;p65"/>
            <p:cNvGrpSpPr/>
            <p:nvPr/>
          </p:nvGrpSpPr>
          <p:grpSpPr>
            <a:xfrm>
              <a:off x="5804302" y="3819194"/>
              <a:ext cx="763222" cy="359421"/>
              <a:chOff x="811985" y="3296192"/>
              <a:chExt cx="1330582" cy="626605"/>
            </a:xfrm>
          </p:grpSpPr>
          <p:sp>
            <p:nvSpPr>
              <p:cNvPr id="7742" name="Google Shape;7742;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3" name="Google Shape;7743;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4" name="Google Shape;7744;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5" name="Google Shape;7745;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6" name="Google Shape;7746;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7" name="Google Shape;7747;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8" name="Google Shape;7748;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9" name="Google Shape;7749;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0" name="Google Shape;7750;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1" name="Google Shape;7751;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2" name="Google Shape;7752;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53" name="Google Shape;7753;p65"/>
            <p:cNvGrpSpPr/>
            <p:nvPr/>
          </p:nvGrpSpPr>
          <p:grpSpPr>
            <a:xfrm>
              <a:off x="6280552" y="4178619"/>
              <a:ext cx="763222" cy="359421"/>
              <a:chOff x="811985" y="3296192"/>
              <a:chExt cx="1330582" cy="626605"/>
            </a:xfrm>
          </p:grpSpPr>
          <p:sp>
            <p:nvSpPr>
              <p:cNvPr id="7754" name="Google Shape;7754;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5" name="Google Shape;7755;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6" name="Google Shape;7756;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7" name="Google Shape;7757;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8" name="Google Shape;7758;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9" name="Google Shape;7759;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0" name="Google Shape;7760;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1" name="Google Shape;7761;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2" name="Google Shape;7762;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3" name="Google Shape;7763;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4" name="Google Shape;7764;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65" name="Google Shape;7765;p65"/>
            <p:cNvGrpSpPr/>
            <p:nvPr/>
          </p:nvGrpSpPr>
          <p:grpSpPr>
            <a:xfrm>
              <a:off x="6280552" y="3819194"/>
              <a:ext cx="763222" cy="359421"/>
              <a:chOff x="811985" y="3296192"/>
              <a:chExt cx="1330582" cy="626605"/>
            </a:xfrm>
          </p:grpSpPr>
          <p:sp>
            <p:nvSpPr>
              <p:cNvPr id="7766" name="Google Shape;7766;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7" name="Google Shape;7767;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8" name="Google Shape;7768;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9" name="Google Shape;7769;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0" name="Google Shape;7770;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1" name="Google Shape;7771;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2" name="Google Shape;7772;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3" name="Google Shape;7773;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4" name="Google Shape;7774;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5" name="Google Shape;7775;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6" name="Google Shape;7776;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77" name="Google Shape;7777;p65"/>
            <p:cNvGrpSpPr/>
            <p:nvPr/>
          </p:nvGrpSpPr>
          <p:grpSpPr>
            <a:xfrm>
              <a:off x="7043777" y="4178619"/>
              <a:ext cx="763222" cy="359421"/>
              <a:chOff x="811985" y="3296192"/>
              <a:chExt cx="1330582" cy="626605"/>
            </a:xfrm>
          </p:grpSpPr>
          <p:sp>
            <p:nvSpPr>
              <p:cNvPr id="7778" name="Google Shape;7778;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9" name="Google Shape;7779;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0" name="Google Shape;7780;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1" name="Google Shape;7781;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2" name="Google Shape;7782;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3" name="Google Shape;7783;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4" name="Google Shape;7784;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5" name="Google Shape;7785;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6" name="Google Shape;7786;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7" name="Google Shape;7787;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8" name="Google Shape;7788;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789" name="Google Shape;7789;p65"/>
            <p:cNvGrpSpPr/>
            <p:nvPr/>
          </p:nvGrpSpPr>
          <p:grpSpPr>
            <a:xfrm>
              <a:off x="7516477" y="4178619"/>
              <a:ext cx="763222" cy="359421"/>
              <a:chOff x="811985" y="3296192"/>
              <a:chExt cx="1330582" cy="626605"/>
            </a:xfrm>
          </p:grpSpPr>
          <p:sp>
            <p:nvSpPr>
              <p:cNvPr id="7790" name="Google Shape;7790;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1" name="Google Shape;7791;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2" name="Google Shape;7792;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3" name="Google Shape;7793;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4" name="Google Shape;7794;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5" name="Google Shape;7795;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6" name="Google Shape;7796;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7" name="Google Shape;7797;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8" name="Google Shape;7798;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9" name="Google Shape;7799;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0" name="Google Shape;7800;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01" name="Google Shape;7801;p65"/>
            <p:cNvGrpSpPr/>
            <p:nvPr/>
          </p:nvGrpSpPr>
          <p:grpSpPr>
            <a:xfrm>
              <a:off x="7043777" y="3819194"/>
              <a:ext cx="763222" cy="359421"/>
              <a:chOff x="811985" y="3296192"/>
              <a:chExt cx="1330582" cy="626605"/>
            </a:xfrm>
          </p:grpSpPr>
          <p:sp>
            <p:nvSpPr>
              <p:cNvPr id="7802" name="Google Shape;7802;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3" name="Google Shape;7803;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4" name="Google Shape;7804;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5" name="Google Shape;7805;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6" name="Google Shape;7806;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7" name="Google Shape;7807;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8" name="Google Shape;7808;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9" name="Google Shape;7809;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0" name="Google Shape;7810;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1" name="Google Shape;7811;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2" name="Google Shape;7812;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13" name="Google Shape;7813;p65"/>
            <p:cNvGrpSpPr/>
            <p:nvPr/>
          </p:nvGrpSpPr>
          <p:grpSpPr>
            <a:xfrm>
              <a:off x="7516477" y="3819194"/>
              <a:ext cx="763222" cy="359421"/>
              <a:chOff x="811985" y="3296192"/>
              <a:chExt cx="1330582" cy="626605"/>
            </a:xfrm>
          </p:grpSpPr>
          <p:sp>
            <p:nvSpPr>
              <p:cNvPr id="7814" name="Google Shape;7814;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5" name="Google Shape;7815;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6" name="Google Shape;7816;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7" name="Google Shape;7817;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8" name="Google Shape;7818;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9" name="Google Shape;7819;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0" name="Google Shape;7820;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1" name="Google Shape;7821;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2" name="Google Shape;7822;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3" name="Google Shape;7823;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4" name="Google Shape;7824;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25" name="Google Shape;7825;p65"/>
            <p:cNvGrpSpPr/>
            <p:nvPr/>
          </p:nvGrpSpPr>
          <p:grpSpPr>
            <a:xfrm>
              <a:off x="6280552" y="3459769"/>
              <a:ext cx="763222" cy="359421"/>
              <a:chOff x="811985" y="3296192"/>
              <a:chExt cx="1330582" cy="626605"/>
            </a:xfrm>
          </p:grpSpPr>
          <p:sp>
            <p:nvSpPr>
              <p:cNvPr id="7826" name="Google Shape;7826;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7" name="Google Shape;7827;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8" name="Google Shape;7828;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9" name="Google Shape;7829;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0" name="Google Shape;7830;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1" name="Google Shape;7831;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2" name="Google Shape;7832;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3" name="Google Shape;7833;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4" name="Google Shape;7834;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5" name="Google Shape;7835;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6" name="Google Shape;7836;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37" name="Google Shape;7837;p65"/>
            <p:cNvGrpSpPr/>
            <p:nvPr/>
          </p:nvGrpSpPr>
          <p:grpSpPr>
            <a:xfrm>
              <a:off x="7043777" y="3459769"/>
              <a:ext cx="763222" cy="359421"/>
              <a:chOff x="811985" y="3296192"/>
              <a:chExt cx="1330582" cy="626605"/>
            </a:xfrm>
          </p:grpSpPr>
          <p:sp>
            <p:nvSpPr>
              <p:cNvPr id="7838" name="Google Shape;7838;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9" name="Google Shape;7839;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0" name="Google Shape;7840;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1" name="Google Shape;7841;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2" name="Google Shape;7842;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3" name="Google Shape;7843;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4" name="Google Shape;7844;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5" name="Google Shape;7845;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6" name="Google Shape;7846;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7" name="Google Shape;7847;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8" name="Google Shape;7848;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49" name="Google Shape;7849;p65"/>
            <p:cNvGrpSpPr/>
            <p:nvPr/>
          </p:nvGrpSpPr>
          <p:grpSpPr>
            <a:xfrm>
              <a:off x="7516477" y="3459769"/>
              <a:ext cx="763222" cy="359421"/>
              <a:chOff x="811985" y="3296192"/>
              <a:chExt cx="1330582" cy="626605"/>
            </a:xfrm>
          </p:grpSpPr>
          <p:sp>
            <p:nvSpPr>
              <p:cNvPr id="7850" name="Google Shape;7850;p6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1" name="Google Shape;7851;p6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2" name="Google Shape;7852;p6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3" name="Google Shape;7853;p6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4" name="Google Shape;7854;p6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5" name="Google Shape;7855;p6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6" name="Google Shape;7856;p6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7" name="Google Shape;7857;p6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8" name="Google Shape;7858;p6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9" name="Google Shape;7859;p6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0" name="Google Shape;7860;p6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7861" name="Google Shape;7861;p65"/>
          <p:cNvGrpSpPr/>
          <p:nvPr/>
        </p:nvGrpSpPr>
        <p:grpSpPr>
          <a:xfrm flipH="1">
            <a:off x="-1130727" y="4438671"/>
            <a:ext cx="3646772" cy="729662"/>
            <a:chOff x="3844788" y="3789525"/>
            <a:chExt cx="3388878" cy="678124"/>
          </a:xfrm>
        </p:grpSpPr>
        <p:sp>
          <p:nvSpPr>
            <p:cNvPr id="7862" name="Google Shape;7862;p65"/>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3" name="Google Shape;7863;p65"/>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4" name="Google Shape;7864;p65"/>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5" name="Google Shape;7865;p65"/>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6" name="Google Shape;7866;p65"/>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867" name="Google Shape;7867;p65"/>
          <p:cNvGrpSpPr/>
          <p:nvPr/>
        </p:nvGrpSpPr>
        <p:grpSpPr>
          <a:xfrm flipH="1">
            <a:off x="6660987" y="3681936"/>
            <a:ext cx="2783549" cy="1591677"/>
            <a:chOff x="-2150675" y="3642792"/>
            <a:chExt cx="2044472" cy="1169062"/>
          </a:xfrm>
        </p:grpSpPr>
        <p:sp>
          <p:nvSpPr>
            <p:cNvPr id="7868" name="Google Shape;7868;p65"/>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9" name="Google Shape;7869;p65"/>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0" name="Google Shape;7870;p65"/>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1" name="Google Shape;7871;p65"/>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2" name="Google Shape;7872;p65"/>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3" name="Google Shape;7873;p65"/>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4" name="Google Shape;7874;p65"/>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5" name="Google Shape;7875;p65"/>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6" name="Google Shape;7876;p65"/>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7" name="Google Shape;7877;p65"/>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8" name="Google Shape;7878;p65"/>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9" name="Google Shape;7879;p65"/>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0" name="Google Shape;7880;p65"/>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1" name="Google Shape;7881;p65"/>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2" name="Google Shape;7882;p65"/>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3" name="Google Shape;7883;p65"/>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4" name="Google Shape;7884;p65"/>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5" name="Google Shape;7885;p65"/>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6" name="Google Shape;7886;p65"/>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7" name="Google Shape;7887;p65"/>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8" name="Google Shape;7888;p65"/>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9" name="Google Shape;7889;p65"/>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0" name="Google Shape;7890;p65"/>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1" name="Google Shape;7891;p65"/>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2" name="Google Shape;7892;p65"/>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3" name="Google Shape;7893;p65"/>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4" name="Google Shape;7894;p6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5" name="Google Shape;7895;p6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6" name="Google Shape;7896;p65"/>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7" name="Google Shape;7897;p65"/>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8" name="Google Shape;7898;p6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9" name="Google Shape;7899;p65"/>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0" name="Google Shape;7900;p65"/>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1" name="Google Shape;7901;p65"/>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2" name="Google Shape;7902;p65"/>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3" name="Google Shape;7903;p65"/>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4" name="Google Shape;7904;p65"/>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5" name="Google Shape;7905;p65"/>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6" name="Google Shape;7906;p65"/>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7" name="Google Shape;7907;p65"/>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8" name="Google Shape;7908;p65"/>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9" name="Google Shape;7909;p65"/>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0" name="Google Shape;7910;p65"/>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1" name="Google Shape;7911;p65"/>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2" name="Google Shape;7912;p65"/>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3" name="Google Shape;7913;p65"/>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4" name="Google Shape;7914;p65"/>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5" name="Google Shape;7915;p65"/>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6" name="Google Shape;7916;p65"/>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7" name="Google Shape;7917;p65"/>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8" name="Google Shape;7918;p65"/>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9" name="Google Shape;7919;p65"/>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0" name="Google Shape;7920;p65"/>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1" name="Google Shape;7921;p65"/>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2" name="Google Shape;7922;p65"/>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3" name="Google Shape;7923;p65"/>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4" name="Google Shape;7924;p65"/>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5" name="Google Shape;7925;p65"/>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6" name="Google Shape;7926;p65"/>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7" name="Google Shape;7927;p65"/>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8" name="Google Shape;7928;p65"/>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9" name="Google Shape;7929;p65"/>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0" name="Google Shape;7930;p65"/>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1" name="Google Shape;7931;p65"/>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2" name="Google Shape;7932;p65"/>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3" name="Google Shape;7933;p65"/>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4" name="Google Shape;7934;p65"/>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5" name="Google Shape;7935;p65"/>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6" name="Google Shape;7936;p65"/>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7" name="Google Shape;7937;p65"/>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8" name="Google Shape;7938;p65"/>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9" name="Google Shape;7939;p65"/>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0" name="Google Shape;7940;p65"/>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1" name="Google Shape;7941;p65"/>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2" name="Google Shape;7942;p65"/>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3" name="Google Shape;7943;p65"/>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4" name="Google Shape;7944;p65"/>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5" name="Google Shape;7945;p65"/>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6" name="Google Shape;7946;p65"/>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7" name="Google Shape;7947;p65"/>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8" name="Google Shape;7948;p65"/>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9" name="Google Shape;7949;p65"/>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0" name="Google Shape;7950;p65"/>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1" name="Google Shape;7951;p65"/>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2" name="Google Shape;7952;p65"/>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3" name="Google Shape;7953;p65"/>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4" name="Google Shape;7954;p65"/>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5" name="Google Shape;7955;p65"/>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6" name="Google Shape;7956;p65"/>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7" name="Google Shape;7957;p65"/>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8" name="Google Shape;7958;p65"/>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59" name="Google Shape;7959;p65"/>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0" name="Google Shape;7960;p65"/>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1" name="Google Shape;7961;p65"/>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2" name="Google Shape;7962;p65"/>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3" name="Google Shape;7963;p65"/>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4" name="Google Shape;7964;p65"/>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5" name="Google Shape;7965;p65"/>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6" name="Google Shape;7966;p65"/>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7" name="Google Shape;7967;p65"/>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8" name="Google Shape;7968;p65"/>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69" name="Google Shape;7969;p65"/>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0" name="Google Shape;7970;p65"/>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1" name="Google Shape;7971;p65"/>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2" name="Google Shape;7972;p65"/>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3" name="Google Shape;7973;p65"/>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4" name="Google Shape;7974;p65"/>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5" name="Google Shape;7975;p65"/>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6" name="Google Shape;7976;p65"/>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7" name="Google Shape;7977;p65"/>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8" name="Google Shape;7978;p65"/>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79" name="Google Shape;7979;p65"/>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0" name="Google Shape;7980;p65"/>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1" name="Google Shape;7981;p65"/>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2" name="Google Shape;7982;p65"/>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3" name="Google Shape;7983;p65"/>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4" name="Google Shape;7984;p65"/>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5" name="Google Shape;7985;p65"/>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6" name="Google Shape;7986;p65"/>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7" name="Google Shape;7987;p65"/>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8" name="Google Shape;7988;p65"/>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89" name="Google Shape;7989;p65"/>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0" name="Google Shape;7990;p65"/>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1" name="Google Shape;7991;p65"/>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2" name="Google Shape;7992;p65"/>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3" name="Google Shape;7993;p65"/>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4" name="Google Shape;7994;p65"/>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5" name="Google Shape;7995;p65"/>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6" name="Google Shape;7996;p65"/>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7" name="Google Shape;7997;p65"/>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8" name="Google Shape;7998;p65"/>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9" name="Google Shape;7999;p65"/>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0" name="Google Shape;8000;p65"/>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1" name="Google Shape;8001;p65"/>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2" name="Google Shape;8002;p65"/>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3" name="Google Shape;8003;p65"/>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4" name="Google Shape;8004;p65"/>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5" name="Google Shape;8005;p65"/>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6" name="Google Shape;8006;p65"/>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7" name="Google Shape;8007;p65"/>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8" name="Google Shape;8008;p65"/>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09" name="Google Shape;8009;p65"/>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0" name="Google Shape;8010;p65"/>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1" name="Google Shape;8011;p65"/>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2" name="Google Shape;8012;p65"/>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3" name="Google Shape;8013;p65"/>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4" name="Google Shape;8014;p65"/>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5" name="Google Shape;8015;p65"/>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6" name="Google Shape;8016;p65"/>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7" name="Google Shape;8017;p65"/>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8" name="Google Shape;8018;p65"/>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19" name="Google Shape;8019;p65"/>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0" name="Google Shape;8020;p65"/>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1" name="Google Shape;8021;p65"/>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2" name="Google Shape;8022;p65"/>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3" name="Google Shape;8023;p65"/>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4" name="Google Shape;8024;p65"/>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5" name="Google Shape;8025;p65"/>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6" name="Google Shape;8026;p65"/>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7" name="Google Shape;8027;p65"/>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8" name="Google Shape;8028;p65"/>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9" name="Google Shape;8029;p65"/>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0" name="Google Shape;8030;p65"/>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1" name="Google Shape;8031;p65"/>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2" name="Google Shape;8032;p65"/>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3" name="Google Shape;8033;p65"/>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4" name="Google Shape;8034;p65"/>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5" name="Google Shape;8035;p65"/>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6" name="Google Shape;8036;p65"/>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7" name="Google Shape;8037;p65"/>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8" name="Google Shape;8038;p65"/>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9" name="Google Shape;8039;p65"/>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0" name="Google Shape;8040;p65"/>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1" name="Google Shape;8041;p65"/>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2" name="Google Shape;8042;p65"/>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3" name="Google Shape;8043;p65"/>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4" name="Google Shape;8044;p65"/>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5" name="Google Shape;8045;p65"/>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6" name="Google Shape;8046;p65"/>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7" name="Google Shape;8047;p65"/>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8" name="Google Shape;8048;p65"/>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9" name="Google Shape;8049;p65"/>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0" name="Google Shape;8050;p65"/>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1" name="Google Shape;8051;p65"/>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2" name="Google Shape;8052;p65"/>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3" name="Google Shape;8053;p65"/>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4" name="Google Shape;8054;p65"/>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5" name="Google Shape;8055;p65"/>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6" name="Google Shape;8056;p65"/>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7" name="Google Shape;8057;p65"/>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8" name="Google Shape;8058;p65"/>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9" name="Google Shape;8059;p65"/>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0" name="Google Shape;8060;p65"/>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061" name="Google Shape;8061;p65"/>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2" name="Google Shape;8062;p65"/>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3" name="Google Shape;8063;p65"/>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4" name="Google Shape;8064;p65"/>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5" name="Google Shape;8065;p65"/>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6" name="Google Shape;8066;p65"/>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7" name="Google Shape;8067;p65"/>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8" name="Google Shape;8068;p6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069" name="Google Shape;8069;p65"/>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8070"/>
        <p:cNvGrpSpPr/>
        <p:nvPr/>
      </p:nvGrpSpPr>
      <p:grpSpPr>
        <a:xfrm>
          <a:off x="0" y="0"/>
          <a:ext cx="0" cy="0"/>
          <a:chOff x="0" y="0"/>
          <a:chExt cx="0" cy="0"/>
        </a:xfrm>
      </p:grpSpPr>
      <p:sp>
        <p:nvSpPr>
          <p:cNvPr id="8071" name="Google Shape;8071;p6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072" name="Google Shape;8072;p66"/>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8073" name="Google Shape;8073;p66"/>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4" name="Google Shape;8074;p66"/>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5" name="Google Shape;8075;p66"/>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076" name="Google Shape;8076;p66"/>
          <p:cNvGrpSpPr/>
          <p:nvPr/>
        </p:nvGrpSpPr>
        <p:grpSpPr>
          <a:xfrm flipH="1">
            <a:off x="6046903" y="4537176"/>
            <a:ext cx="582635" cy="355480"/>
            <a:chOff x="1170428" y="5511318"/>
            <a:chExt cx="3696921" cy="2255586"/>
          </a:xfrm>
        </p:grpSpPr>
        <p:sp>
          <p:nvSpPr>
            <p:cNvPr id="8077" name="Google Shape;8077;p6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8" name="Google Shape;8078;p6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9" name="Google Shape;8079;p6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0" name="Google Shape;8080;p6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1" name="Google Shape;8081;p6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2" name="Google Shape;8082;p6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3" name="Google Shape;8083;p6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4" name="Google Shape;8084;p6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5" name="Google Shape;8085;p6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6" name="Google Shape;8086;p6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7" name="Google Shape;8087;p6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8" name="Google Shape;8088;p6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9" name="Google Shape;8089;p6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0" name="Google Shape;8090;p6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1" name="Google Shape;8091;p6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2" name="Google Shape;8092;p6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3" name="Google Shape;8093;p6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4" name="Google Shape;8094;p6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5" name="Google Shape;8095;p6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6" name="Google Shape;8096;p6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7" name="Google Shape;8097;p6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8" name="Google Shape;8098;p6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9" name="Google Shape;8099;p6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0" name="Google Shape;8100;p6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1" name="Google Shape;8101;p6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2" name="Google Shape;8102;p6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3" name="Google Shape;8103;p6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4" name="Google Shape;8104;p6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5" name="Google Shape;8105;p6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6" name="Google Shape;8106;p6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7" name="Google Shape;8107;p6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8" name="Google Shape;8108;p6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9" name="Google Shape;8109;p6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0" name="Google Shape;8110;p6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1" name="Google Shape;8111;p6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2" name="Google Shape;8112;p6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3" name="Google Shape;8113;p6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4" name="Google Shape;8114;p6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5" name="Google Shape;8115;p6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6" name="Google Shape;8116;p6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7" name="Google Shape;8117;p6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8" name="Google Shape;8118;p6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9" name="Google Shape;8119;p6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0" name="Google Shape;8120;p6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1" name="Google Shape;8121;p6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2" name="Google Shape;8122;p66"/>
          <p:cNvGrpSpPr/>
          <p:nvPr/>
        </p:nvGrpSpPr>
        <p:grpSpPr>
          <a:xfrm flipH="1">
            <a:off x="8430774" y="4517691"/>
            <a:ext cx="763214" cy="394458"/>
            <a:chOff x="4788538" y="2017249"/>
            <a:chExt cx="1752099" cy="905551"/>
          </a:xfrm>
        </p:grpSpPr>
        <p:sp>
          <p:nvSpPr>
            <p:cNvPr id="8123" name="Google Shape;8123;p6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4" name="Google Shape;8124;p6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5" name="Google Shape;8125;p6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6" name="Google Shape;8126;p6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27" name="Google Shape;8127;p66"/>
          <p:cNvGrpSpPr/>
          <p:nvPr/>
        </p:nvGrpSpPr>
        <p:grpSpPr>
          <a:xfrm flipH="1">
            <a:off x="3760424" y="4559115"/>
            <a:ext cx="1457834" cy="355469"/>
            <a:chOff x="3583002" y="6165007"/>
            <a:chExt cx="2948097" cy="718846"/>
          </a:xfrm>
        </p:grpSpPr>
        <p:grpSp>
          <p:nvGrpSpPr>
            <p:cNvPr id="8128" name="Google Shape;8128;p66"/>
            <p:cNvGrpSpPr/>
            <p:nvPr/>
          </p:nvGrpSpPr>
          <p:grpSpPr>
            <a:xfrm>
              <a:off x="3583002" y="6524432"/>
              <a:ext cx="763222" cy="359421"/>
              <a:chOff x="811985" y="3296192"/>
              <a:chExt cx="1330582" cy="626605"/>
            </a:xfrm>
          </p:grpSpPr>
          <p:sp>
            <p:nvSpPr>
              <p:cNvPr id="8129" name="Google Shape;8129;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0" name="Google Shape;8130;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1" name="Google Shape;8131;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2" name="Google Shape;8132;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3" name="Google Shape;8133;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4" name="Google Shape;8134;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5" name="Google Shape;8135;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6" name="Google Shape;8136;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7" name="Google Shape;8137;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8" name="Google Shape;8138;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9" name="Google Shape;8139;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40" name="Google Shape;8140;p66"/>
            <p:cNvGrpSpPr/>
            <p:nvPr/>
          </p:nvGrpSpPr>
          <p:grpSpPr>
            <a:xfrm>
              <a:off x="4055702" y="6524432"/>
              <a:ext cx="763222" cy="359421"/>
              <a:chOff x="811985" y="3296192"/>
              <a:chExt cx="1330582" cy="626605"/>
            </a:xfrm>
          </p:grpSpPr>
          <p:sp>
            <p:nvSpPr>
              <p:cNvPr id="8141" name="Google Shape;8141;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2" name="Google Shape;8142;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3" name="Google Shape;8143;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4" name="Google Shape;8144;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5" name="Google Shape;8145;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6" name="Google Shape;8146;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7" name="Google Shape;8147;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8" name="Google Shape;8148;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9" name="Google Shape;8149;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0" name="Google Shape;8150;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1" name="Google Shape;8151;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52" name="Google Shape;8152;p66"/>
            <p:cNvGrpSpPr/>
            <p:nvPr/>
          </p:nvGrpSpPr>
          <p:grpSpPr>
            <a:xfrm>
              <a:off x="3583002" y="6165007"/>
              <a:ext cx="763222" cy="359421"/>
              <a:chOff x="811985" y="3296192"/>
              <a:chExt cx="1330582" cy="626605"/>
            </a:xfrm>
          </p:grpSpPr>
          <p:sp>
            <p:nvSpPr>
              <p:cNvPr id="8153" name="Google Shape;8153;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4" name="Google Shape;8154;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5" name="Google Shape;8155;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6" name="Google Shape;8156;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7" name="Google Shape;8157;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8" name="Google Shape;8158;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9" name="Google Shape;8159;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0" name="Google Shape;8160;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1" name="Google Shape;8161;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2" name="Google Shape;8162;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3" name="Google Shape;8163;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64" name="Google Shape;8164;p66"/>
            <p:cNvGrpSpPr/>
            <p:nvPr/>
          </p:nvGrpSpPr>
          <p:grpSpPr>
            <a:xfrm>
              <a:off x="4055702" y="6165007"/>
              <a:ext cx="763222" cy="359421"/>
              <a:chOff x="811985" y="3296192"/>
              <a:chExt cx="1330582" cy="626605"/>
            </a:xfrm>
          </p:grpSpPr>
          <p:sp>
            <p:nvSpPr>
              <p:cNvPr id="8165" name="Google Shape;8165;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6" name="Google Shape;8166;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7" name="Google Shape;8167;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8" name="Google Shape;8168;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9" name="Google Shape;8169;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0" name="Google Shape;8170;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1" name="Google Shape;8171;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2" name="Google Shape;8172;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3" name="Google Shape;8173;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4" name="Google Shape;8174;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5" name="Google Shape;8175;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76" name="Google Shape;8176;p66"/>
            <p:cNvGrpSpPr/>
            <p:nvPr/>
          </p:nvGrpSpPr>
          <p:grpSpPr>
            <a:xfrm>
              <a:off x="4531952" y="6524432"/>
              <a:ext cx="763222" cy="359421"/>
              <a:chOff x="811985" y="3296192"/>
              <a:chExt cx="1330582" cy="626605"/>
            </a:xfrm>
          </p:grpSpPr>
          <p:sp>
            <p:nvSpPr>
              <p:cNvPr id="8177" name="Google Shape;8177;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8" name="Google Shape;8178;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9" name="Google Shape;8179;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0" name="Google Shape;8180;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1" name="Google Shape;8181;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2" name="Google Shape;8182;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3" name="Google Shape;8183;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4" name="Google Shape;8184;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5" name="Google Shape;8185;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6" name="Google Shape;8186;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7" name="Google Shape;8187;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188" name="Google Shape;8188;p66"/>
            <p:cNvGrpSpPr/>
            <p:nvPr/>
          </p:nvGrpSpPr>
          <p:grpSpPr>
            <a:xfrm>
              <a:off x="4531952" y="6165007"/>
              <a:ext cx="763222" cy="359421"/>
              <a:chOff x="811985" y="3296192"/>
              <a:chExt cx="1330582" cy="626605"/>
            </a:xfrm>
          </p:grpSpPr>
          <p:sp>
            <p:nvSpPr>
              <p:cNvPr id="8189" name="Google Shape;8189;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0" name="Google Shape;8190;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1" name="Google Shape;8191;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2" name="Google Shape;8192;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3" name="Google Shape;8193;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4" name="Google Shape;8194;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5" name="Google Shape;8195;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6" name="Google Shape;8196;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7" name="Google Shape;8197;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8" name="Google Shape;8198;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9" name="Google Shape;8199;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00" name="Google Shape;8200;p66"/>
            <p:cNvGrpSpPr/>
            <p:nvPr/>
          </p:nvGrpSpPr>
          <p:grpSpPr>
            <a:xfrm>
              <a:off x="5295177" y="6524432"/>
              <a:ext cx="763222" cy="359421"/>
              <a:chOff x="811985" y="3296192"/>
              <a:chExt cx="1330582" cy="626605"/>
            </a:xfrm>
          </p:grpSpPr>
          <p:sp>
            <p:nvSpPr>
              <p:cNvPr id="8201" name="Google Shape;8201;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2" name="Google Shape;8202;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3" name="Google Shape;8203;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4" name="Google Shape;8204;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5" name="Google Shape;8205;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6" name="Google Shape;8206;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7" name="Google Shape;8207;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8" name="Google Shape;8208;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9" name="Google Shape;8209;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0" name="Google Shape;8210;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1" name="Google Shape;8211;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12" name="Google Shape;8212;p66"/>
            <p:cNvGrpSpPr/>
            <p:nvPr/>
          </p:nvGrpSpPr>
          <p:grpSpPr>
            <a:xfrm>
              <a:off x="5767877" y="6524432"/>
              <a:ext cx="763222" cy="359421"/>
              <a:chOff x="811985" y="3296192"/>
              <a:chExt cx="1330582" cy="626605"/>
            </a:xfrm>
          </p:grpSpPr>
          <p:sp>
            <p:nvSpPr>
              <p:cNvPr id="8213" name="Google Shape;8213;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4" name="Google Shape;8214;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5" name="Google Shape;8215;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6" name="Google Shape;8216;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7" name="Google Shape;8217;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8" name="Google Shape;8218;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9" name="Google Shape;8219;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0" name="Google Shape;8220;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1" name="Google Shape;8221;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2" name="Google Shape;8222;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3" name="Google Shape;8223;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24" name="Google Shape;8224;p66"/>
            <p:cNvGrpSpPr/>
            <p:nvPr/>
          </p:nvGrpSpPr>
          <p:grpSpPr>
            <a:xfrm>
              <a:off x="5295177" y="6165007"/>
              <a:ext cx="763222" cy="359421"/>
              <a:chOff x="811985" y="3296192"/>
              <a:chExt cx="1330582" cy="626605"/>
            </a:xfrm>
          </p:grpSpPr>
          <p:sp>
            <p:nvSpPr>
              <p:cNvPr id="8225" name="Google Shape;8225;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6" name="Google Shape;8226;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7" name="Google Shape;8227;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8" name="Google Shape;8228;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9" name="Google Shape;8229;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0" name="Google Shape;8230;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1" name="Google Shape;8231;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2" name="Google Shape;8232;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3" name="Google Shape;8233;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4" name="Google Shape;8234;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5" name="Google Shape;8235;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36" name="Google Shape;8236;p66"/>
            <p:cNvGrpSpPr/>
            <p:nvPr/>
          </p:nvGrpSpPr>
          <p:grpSpPr>
            <a:xfrm>
              <a:off x="5767877" y="6165007"/>
              <a:ext cx="763222" cy="359421"/>
              <a:chOff x="811985" y="3296192"/>
              <a:chExt cx="1330582" cy="626605"/>
            </a:xfrm>
          </p:grpSpPr>
          <p:sp>
            <p:nvSpPr>
              <p:cNvPr id="8237" name="Google Shape;8237;p6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8" name="Google Shape;8238;p6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9" name="Google Shape;8239;p6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0" name="Google Shape;8240;p6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1" name="Google Shape;8241;p6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2" name="Google Shape;8242;p6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3" name="Google Shape;8243;p6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4" name="Google Shape;8244;p6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5" name="Google Shape;8245;p6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6" name="Google Shape;8246;p6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7" name="Google Shape;8247;p6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248" name="Google Shape;8248;p66"/>
          <p:cNvGrpSpPr/>
          <p:nvPr/>
        </p:nvGrpSpPr>
        <p:grpSpPr>
          <a:xfrm flipH="1">
            <a:off x="-928416" y="4517696"/>
            <a:ext cx="2747789" cy="601531"/>
            <a:chOff x="-5289728" y="8265919"/>
            <a:chExt cx="4607292" cy="1008942"/>
          </a:xfrm>
        </p:grpSpPr>
        <p:sp>
          <p:nvSpPr>
            <p:cNvPr id="8249" name="Google Shape;8249;p66"/>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0" name="Google Shape;8250;p66"/>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1" name="Google Shape;8251;p66"/>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2" name="Google Shape;8252;p66"/>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3" name="Google Shape;8253;p6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4" name="Google Shape;8254;p66"/>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5" name="Google Shape;8255;p66"/>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6" name="Google Shape;8256;p66"/>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7" name="Google Shape;8257;p66"/>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8" name="Google Shape;8258;p66"/>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9" name="Google Shape;8259;p66"/>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0" name="Google Shape;8260;p6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261" name="Google Shape;8261;p66"/>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2" name="Google Shape;8262;p66"/>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3" name="Google Shape;8263;p66"/>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4" name="Google Shape;8264;p66"/>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5" name="Google Shape;8265;p66"/>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6" name="Google Shape;8266;p66"/>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7" name="Google Shape;8267;p66"/>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8268"/>
        <p:cNvGrpSpPr/>
        <p:nvPr/>
      </p:nvGrpSpPr>
      <p:grpSpPr>
        <a:xfrm>
          <a:off x="0" y="0"/>
          <a:ext cx="0" cy="0"/>
          <a:chOff x="0" y="0"/>
          <a:chExt cx="0" cy="0"/>
        </a:xfrm>
      </p:grpSpPr>
      <p:sp>
        <p:nvSpPr>
          <p:cNvPr id="8269" name="Google Shape;8269;p6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270" name="Google Shape;8270;p67"/>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271" name="Google Shape;8271;p67"/>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272" name="Google Shape;8272;p67"/>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273" name="Google Shape;8273;p67"/>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274" name="Google Shape;8274;p67"/>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275" name="Google Shape;8275;p67"/>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276" name="Google Shape;8276;p6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277" name="Google Shape;8277;p67"/>
          <p:cNvGrpSpPr/>
          <p:nvPr/>
        </p:nvGrpSpPr>
        <p:grpSpPr>
          <a:xfrm>
            <a:off x="-24" y="4603991"/>
            <a:ext cx="9144051" cy="1409448"/>
            <a:chOff x="1648300" y="2319100"/>
            <a:chExt cx="1480075" cy="228125"/>
          </a:xfrm>
        </p:grpSpPr>
        <p:sp>
          <p:nvSpPr>
            <p:cNvPr id="8278" name="Google Shape;8278;p6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9" name="Google Shape;8279;p6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0" name="Google Shape;8280;p6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1" name="Google Shape;8281;p6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2" name="Google Shape;8282;p6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283" name="Google Shape;8283;p67"/>
          <p:cNvGrpSpPr/>
          <p:nvPr/>
        </p:nvGrpSpPr>
        <p:grpSpPr>
          <a:xfrm>
            <a:off x="-353677" y="3589186"/>
            <a:ext cx="2783549" cy="1591677"/>
            <a:chOff x="-2150675" y="3642792"/>
            <a:chExt cx="2044472" cy="1169062"/>
          </a:xfrm>
        </p:grpSpPr>
        <p:sp>
          <p:nvSpPr>
            <p:cNvPr id="8284" name="Google Shape;8284;p67"/>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5" name="Google Shape;8285;p67"/>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6" name="Google Shape;8286;p67"/>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7" name="Google Shape;8287;p67"/>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8" name="Google Shape;8288;p67"/>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9" name="Google Shape;8289;p67"/>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0" name="Google Shape;8290;p67"/>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1" name="Google Shape;8291;p67"/>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2" name="Google Shape;8292;p67"/>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3" name="Google Shape;8293;p67"/>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4" name="Google Shape;8294;p67"/>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5" name="Google Shape;8295;p67"/>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6" name="Google Shape;8296;p67"/>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7" name="Google Shape;8297;p67"/>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8" name="Google Shape;8298;p67"/>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9" name="Google Shape;8299;p67"/>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0" name="Google Shape;8300;p67"/>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1" name="Google Shape;8301;p67"/>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2" name="Google Shape;8302;p67"/>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3" name="Google Shape;8303;p67"/>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4" name="Google Shape;8304;p67"/>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5" name="Google Shape;8305;p67"/>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6" name="Google Shape;8306;p67"/>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7" name="Google Shape;8307;p67"/>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8" name="Google Shape;8308;p67"/>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9" name="Google Shape;8309;p67"/>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0" name="Google Shape;8310;p6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1" name="Google Shape;8311;p6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2" name="Google Shape;8312;p67"/>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3" name="Google Shape;8313;p67"/>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4" name="Google Shape;8314;p6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5" name="Google Shape;8315;p67"/>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6" name="Google Shape;8316;p67"/>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7" name="Google Shape;8317;p67"/>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8" name="Google Shape;8318;p67"/>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9" name="Google Shape;8319;p67"/>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0" name="Google Shape;8320;p67"/>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1" name="Google Shape;8321;p67"/>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2" name="Google Shape;8322;p67"/>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3" name="Google Shape;8323;p67"/>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4" name="Google Shape;8324;p67"/>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5" name="Google Shape;8325;p67"/>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6" name="Google Shape;8326;p67"/>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7" name="Google Shape;8327;p67"/>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8" name="Google Shape;8328;p67"/>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9" name="Google Shape;8329;p67"/>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0" name="Google Shape;8330;p67"/>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1" name="Google Shape;8331;p67"/>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2" name="Google Shape;8332;p67"/>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3" name="Google Shape;8333;p67"/>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4" name="Google Shape;8334;p67"/>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5" name="Google Shape;8335;p67"/>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6" name="Google Shape;8336;p67"/>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7" name="Google Shape;8337;p67"/>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8" name="Google Shape;8338;p67"/>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9" name="Google Shape;8339;p67"/>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0" name="Google Shape;8340;p67"/>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1" name="Google Shape;8341;p67"/>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2" name="Google Shape;8342;p67"/>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3" name="Google Shape;8343;p67"/>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4" name="Google Shape;8344;p67"/>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5" name="Google Shape;8345;p67"/>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6" name="Google Shape;8346;p67"/>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7" name="Google Shape;8347;p67"/>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8" name="Google Shape;8348;p67"/>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9" name="Google Shape;8349;p67"/>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0" name="Google Shape;8350;p67"/>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1" name="Google Shape;8351;p67"/>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2" name="Google Shape;8352;p67"/>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3" name="Google Shape;8353;p67"/>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4" name="Google Shape;8354;p67"/>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5" name="Google Shape;8355;p67"/>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6" name="Google Shape;8356;p67"/>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7" name="Google Shape;8357;p67"/>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8" name="Google Shape;8358;p67"/>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9" name="Google Shape;8359;p67"/>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0" name="Google Shape;8360;p67"/>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1" name="Google Shape;8361;p67"/>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2" name="Google Shape;8362;p67"/>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3" name="Google Shape;8363;p67"/>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4" name="Google Shape;8364;p67"/>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5" name="Google Shape;8365;p67"/>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6" name="Google Shape;8366;p67"/>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7" name="Google Shape;8367;p67"/>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8" name="Google Shape;8368;p67"/>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9" name="Google Shape;8369;p67"/>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0" name="Google Shape;8370;p67"/>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1" name="Google Shape;8371;p67"/>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2" name="Google Shape;8372;p67"/>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3" name="Google Shape;8373;p67"/>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4" name="Google Shape;8374;p67"/>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5" name="Google Shape;8375;p67"/>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6" name="Google Shape;8376;p67"/>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7" name="Google Shape;8377;p67"/>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8" name="Google Shape;8378;p67"/>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9" name="Google Shape;8379;p67"/>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0" name="Google Shape;8380;p67"/>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1" name="Google Shape;8381;p67"/>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2" name="Google Shape;8382;p67"/>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3" name="Google Shape;8383;p67"/>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4" name="Google Shape;8384;p67"/>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5" name="Google Shape;8385;p67"/>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6" name="Google Shape;8386;p67"/>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7" name="Google Shape;8387;p67"/>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8" name="Google Shape;8388;p67"/>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9" name="Google Shape;8389;p67"/>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0" name="Google Shape;8390;p67"/>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1" name="Google Shape;8391;p67"/>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2" name="Google Shape;8392;p67"/>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3" name="Google Shape;8393;p67"/>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4" name="Google Shape;8394;p67"/>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5" name="Google Shape;8395;p67"/>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6" name="Google Shape;8396;p67"/>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7" name="Google Shape;8397;p67"/>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8" name="Google Shape;8398;p67"/>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9" name="Google Shape;8399;p67"/>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0" name="Google Shape;8400;p67"/>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1" name="Google Shape;8401;p67"/>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2" name="Google Shape;8402;p67"/>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3" name="Google Shape;8403;p67"/>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4" name="Google Shape;8404;p67"/>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5" name="Google Shape;8405;p67"/>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6" name="Google Shape;8406;p67"/>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7" name="Google Shape;8407;p67"/>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8" name="Google Shape;8408;p67"/>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9" name="Google Shape;8409;p67"/>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0" name="Google Shape;8410;p67"/>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1" name="Google Shape;8411;p67"/>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2" name="Google Shape;8412;p67"/>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3" name="Google Shape;8413;p67"/>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4" name="Google Shape;8414;p67"/>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5" name="Google Shape;8415;p67"/>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6" name="Google Shape;8416;p67"/>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7" name="Google Shape;8417;p67"/>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8" name="Google Shape;8418;p67"/>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9" name="Google Shape;8419;p67"/>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0" name="Google Shape;8420;p67"/>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1" name="Google Shape;8421;p67"/>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2" name="Google Shape;8422;p67"/>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3" name="Google Shape;8423;p67"/>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4" name="Google Shape;8424;p67"/>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5" name="Google Shape;8425;p67"/>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6" name="Google Shape;8426;p67"/>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7" name="Google Shape;8427;p67"/>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8" name="Google Shape;8428;p67"/>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9" name="Google Shape;8429;p67"/>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0" name="Google Shape;8430;p67"/>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1" name="Google Shape;8431;p67"/>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2" name="Google Shape;8432;p67"/>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3" name="Google Shape;8433;p67"/>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4" name="Google Shape;8434;p67"/>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5" name="Google Shape;8435;p67"/>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6" name="Google Shape;8436;p67"/>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7" name="Google Shape;8437;p67"/>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8" name="Google Shape;8438;p67"/>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9" name="Google Shape;8439;p67"/>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0" name="Google Shape;8440;p67"/>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1" name="Google Shape;8441;p67"/>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2" name="Google Shape;8442;p67"/>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3" name="Google Shape;8443;p67"/>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4" name="Google Shape;8444;p67"/>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5" name="Google Shape;8445;p67"/>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6" name="Google Shape;8446;p67"/>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7" name="Google Shape;8447;p67"/>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8" name="Google Shape;8448;p67"/>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9" name="Google Shape;8449;p67"/>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0" name="Google Shape;8450;p67"/>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1" name="Google Shape;8451;p67"/>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2" name="Google Shape;8452;p67"/>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3" name="Google Shape;8453;p67"/>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4" name="Google Shape;8454;p67"/>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5" name="Google Shape;8455;p67"/>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6" name="Google Shape;8456;p67"/>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7" name="Google Shape;8457;p67"/>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8" name="Google Shape;8458;p67"/>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9" name="Google Shape;8459;p67"/>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0" name="Google Shape;8460;p67"/>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1" name="Google Shape;8461;p67"/>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2" name="Google Shape;8462;p67"/>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3" name="Google Shape;8463;p67"/>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4" name="Google Shape;8464;p67"/>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5" name="Google Shape;8465;p67"/>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6" name="Google Shape;8466;p67"/>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7" name="Google Shape;8467;p67"/>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8" name="Google Shape;8468;p67"/>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9" name="Google Shape;8469;p67"/>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0" name="Google Shape;8470;p67"/>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1" name="Google Shape;8471;p67"/>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2" name="Google Shape;8472;p67"/>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3" name="Google Shape;8473;p67"/>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4" name="Google Shape;8474;p67"/>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5" name="Google Shape;8475;p67"/>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6" name="Google Shape;8476;p67"/>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477" name="Google Shape;8477;p67"/>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8" name="Google Shape;8478;p67"/>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9" name="Google Shape;8479;p67"/>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0" name="Google Shape;8480;p67"/>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1" name="Google Shape;8481;p67"/>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2" name="Google Shape;8482;p67"/>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8483"/>
        <p:cNvGrpSpPr/>
        <p:nvPr/>
      </p:nvGrpSpPr>
      <p:grpSpPr>
        <a:xfrm>
          <a:off x="0" y="0"/>
          <a:ext cx="0" cy="0"/>
          <a:chOff x="0" y="0"/>
          <a:chExt cx="0" cy="0"/>
        </a:xfrm>
      </p:grpSpPr>
      <p:sp>
        <p:nvSpPr>
          <p:cNvPr id="8484" name="Google Shape;8484;p6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485" name="Google Shape;8485;p68"/>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486" name="Google Shape;8486;p68"/>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487" name="Google Shape;8487;p68"/>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488" name="Google Shape;8488;p68"/>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489" name="Google Shape;8489;p68"/>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490" name="Google Shape;8490;p68"/>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491" name="Google Shape;8491;p68"/>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492" name="Google Shape;8492;p68"/>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493" name="Google Shape;8493;p68"/>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4" name="Google Shape;8494;p68"/>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5" name="Google Shape;8495;p68"/>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496" name="Google Shape;8496;p68"/>
          <p:cNvGrpSpPr/>
          <p:nvPr/>
        </p:nvGrpSpPr>
        <p:grpSpPr>
          <a:xfrm>
            <a:off x="1091091" y="4639051"/>
            <a:ext cx="582635" cy="355480"/>
            <a:chOff x="1170428" y="5511318"/>
            <a:chExt cx="3696921" cy="2255586"/>
          </a:xfrm>
        </p:grpSpPr>
        <p:sp>
          <p:nvSpPr>
            <p:cNvPr id="8497" name="Google Shape;8497;p6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8" name="Google Shape;8498;p6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9" name="Google Shape;8499;p6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0" name="Google Shape;8500;p6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1" name="Google Shape;8501;p6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2" name="Google Shape;8502;p6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3" name="Google Shape;8503;p6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4" name="Google Shape;8504;p6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5" name="Google Shape;8505;p6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6" name="Google Shape;8506;p6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7" name="Google Shape;8507;p6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8" name="Google Shape;8508;p6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9" name="Google Shape;8509;p6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0" name="Google Shape;8510;p6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1" name="Google Shape;8511;p6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2" name="Google Shape;8512;p6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3" name="Google Shape;8513;p6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4" name="Google Shape;8514;p6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5" name="Google Shape;8515;p6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6" name="Google Shape;8516;p6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7" name="Google Shape;8517;p6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8" name="Google Shape;8518;p6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9" name="Google Shape;8519;p6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0" name="Google Shape;8520;p6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1" name="Google Shape;8521;p6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2" name="Google Shape;8522;p6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3" name="Google Shape;8523;p6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4" name="Google Shape;8524;p6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5" name="Google Shape;8525;p6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6" name="Google Shape;8526;p6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7" name="Google Shape;8527;p6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8" name="Google Shape;8528;p6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9" name="Google Shape;8529;p6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0" name="Google Shape;8530;p6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1" name="Google Shape;8531;p6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2" name="Google Shape;8532;p6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3" name="Google Shape;8533;p6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4" name="Google Shape;8534;p6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5" name="Google Shape;8535;p6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6" name="Google Shape;8536;p6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7" name="Google Shape;8537;p6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8" name="Google Shape;8538;p6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9" name="Google Shape;8539;p6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0" name="Google Shape;8540;p6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1" name="Google Shape;8541;p6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2" name="Google Shape;8542;p68"/>
          <p:cNvGrpSpPr/>
          <p:nvPr/>
        </p:nvGrpSpPr>
        <p:grpSpPr>
          <a:xfrm>
            <a:off x="2" y="4546179"/>
            <a:ext cx="763214" cy="394458"/>
            <a:chOff x="4788538" y="2017249"/>
            <a:chExt cx="1752099" cy="905551"/>
          </a:xfrm>
        </p:grpSpPr>
        <p:sp>
          <p:nvSpPr>
            <p:cNvPr id="8543" name="Google Shape;8543;p6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4" name="Google Shape;8544;p6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5" name="Google Shape;8545;p6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46" name="Google Shape;8546;p6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7" name="Google Shape;8547;p68"/>
          <p:cNvGrpSpPr/>
          <p:nvPr/>
        </p:nvGrpSpPr>
        <p:grpSpPr>
          <a:xfrm>
            <a:off x="3843083" y="4639052"/>
            <a:ext cx="1457834" cy="355469"/>
            <a:chOff x="3583002" y="6165007"/>
            <a:chExt cx="2948097" cy="718846"/>
          </a:xfrm>
        </p:grpSpPr>
        <p:grpSp>
          <p:nvGrpSpPr>
            <p:cNvPr id="8548" name="Google Shape;8548;p68"/>
            <p:cNvGrpSpPr/>
            <p:nvPr/>
          </p:nvGrpSpPr>
          <p:grpSpPr>
            <a:xfrm>
              <a:off x="3583002" y="6524432"/>
              <a:ext cx="763222" cy="359421"/>
              <a:chOff x="811985" y="3296192"/>
              <a:chExt cx="1330582" cy="626605"/>
            </a:xfrm>
          </p:grpSpPr>
          <p:sp>
            <p:nvSpPr>
              <p:cNvPr id="8549" name="Google Shape;8549;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0" name="Google Shape;8550;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1" name="Google Shape;8551;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2" name="Google Shape;8552;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3" name="Google Shape;8553;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4" name="Google Shape;8554;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5" name="Google Shape;8555;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6" name="Google Shape;8556;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7" name="Google Shape;8557;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8" name="Google Shape;8558;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59" name="Google Shape;8559;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60" name="Google Shape;8560;p68"/>
            <p:cNvGrpSpPr/>
            <p:nvPr/>
          </p:nvGrpSpPr>
          <p:grpSpPr>
            <a:xfrm>
              <a:off x="4055702" y="6524432"/>
              <a:ext cx="763222" cy="359421"/>
              <a:chOff x="811985" y="3296192"/>
              <a:chExt cx="1330582" cy="626605"/>
            </a:xfrm>
          </p:grpSpPr>
          <p:sp>
            <p:nvSpPr>
              <p:cNvPr id="8561" name="Google Shape;8561;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2" name="Google Shape;8562;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3" name="Google Shape;8563;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4" name="Google Shape;8564;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5" name="Google Shape;8565;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6" name="Google Shape;8566;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7" name="Google Shape;8567;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8" name="Google Shape;8568;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9" name="Google Shape;8569;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0" name="Google Shape;8570;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1" name="Google Shape;8571;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72" name="Google Shape;8572;p68"/>
            <p:cNvGrpSpPr/>
            <p:nvPr/>
          </p:nvGrpSpPr>
          <p:grpSpPr>
            <a:xfrm>
              <a:off x="3583002" y="6165007"/>
              <a:ext cx="763222" cy="359421"/>
              <a:chOff x="811985" y="3296192"/>
              <a:chExt cx="1330582" cy="626605"/>
            </a:xfrm>
          </p:grpSpPr>
          <p:sp>
            <p:nvSpPr>
              <p:cNvPr id="8573" name="Google Shape;8573;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4" name="Google Shape;8574;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5" name="Google Shape;8575;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6" name="Google Shape;8576;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7" name="Google Shape;8577;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8" name="Google Shape;8578;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9" name="Google Shape;8579;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0" name="Google Shape;8580;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1" name="Google Shape;8581;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2" name="Google Shape;8582;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3" name="Google Shape;8583;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84" name="Google Shape;8584;p68"/>
            <p:cNvGrpSpPr/>
            <p:nvPr/>
          </p:nvGrpSpPr>
          <p:grpSpPr>
            <a:xfrm>
              <a:off x="4055702" y="6165007"/>
              <a:ext cx="763222" cy="359421"/>
              <a:chOff x="811985" y="3296192"/>
              <a:chExt cx="1330582" cy="626605"/>
            </a:xfrm>
          </p:grpSpPr>
          <p:sp>
            <p:nvSpPr>
              <p:cNvPr id="8585" name="Google Shape;8585;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6" name="Google Shape;8586;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7" name="Google Shape;8587;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8" name="Google Shape;8588;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9" name="Google Shape;8589;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0" name="Google Shape;8590;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1" name="Google Shape;8591;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2" name="Google Shape;8592;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3" name="Google Shape;8593;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4" name="Google Shape;8594;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5" name="Google Shape;8595;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96" name="Google Shape;8596;p68"/>
            <p:cNvGrpSpPr/>
            <p:nvPr/>
          </p:nvGrpSpPr>
          <p:grpSpPr>
            <a:xfrm>
              <a:off x="4531952" y="6524432"/>
              <a:ext cx="763222" cy="359421"/>
              <a:chOff x="811985" y="3296192"/>
              <a:chExt cx="1330582" cy="626605"/>
            </a:xfrm>
          </p:grpSpPr>
          <p:sp>
            <p:nvSpPr>
              <p:cNvPr id="8597" name="Google Shape;8597;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8" name="Google Shape;8598;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9" name="Google Shape;8599;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0" name="Google Shape;8600;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1" name="Google Shape;8601;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2" name="Google Shape;8602;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3" name="Google Shape;8603;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4" name="Google Shape;8604;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5" name="Google Shape;8605;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6" name="Google Shape;8606;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7" name="Google Shape;8607;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08" name="Google Shape;8608;p68"/>
            <p:cNvGrpSpPr/>
            <p:nvPr/>
          </p:nvGrpSpPr>
          <p:grpSpPr>
            <a:xfrm>
              <a:off x="4531952" y="6165007"/>
              <a:ext cx="763222" cy="359421"/>
              <a:chOff x="811985" y="3296192"/>
              <a:chExt cx="1330582" cy="626605"/>
            </a:xfrm>
          </p:grpSpPr>
          <p:sp>
            <p:nvSpPr>
              <p:cNvPr id="8609" name="Google Shape;8609;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0" name="Google Shape;8610;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1" name="Google Shape;8611;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2" name="Google Shape;8612;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3" name="Google Shape;8613;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4" name="Google Shape;8614;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5" name="Google Shape;8615;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6" name="Google Shape;8616;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7" name="Google Shape;8617;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8" name="Google Shape;8618;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9" name="Google Shape;8619;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20" name="Google Shape;8620;p68"/>
            <p:cNvGrpSpPr/>
            <p:nvPr/>
          </p:nvGrpSpPr>
          <p:grpSpPr>
            <a:xfrm>
              <a:off x="5295177" y="6524432"/>
              <a:ext cx="763222" cy="359421"/>
              <a:chOff x="811985" y="3296192"/>
              <a:chExt cx="1330582" cy="626605"/>
            </a:xfrm>
          </p:grpSpPr>
          <p:sp>
            <p:nvSpPr>
              <p:cNvPr id="8621" name="Google Shape;8621;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2" name="Google Shape;8622;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3" name="Google Shape;8623;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4" name="Google Shape;8624;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5" name="Google Shape;8625;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6" name="Google Shape;8626;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7" name="Google Shape;8627;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8" name="Google Shape;8628;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9" name="Google Shape;8629;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0" name="Google Shape;8630;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1" name="Google Shape;8631;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32" name="Google Shape;8632;p68"/>
            <p:cNvGrpSpPr/>
            <p:nvPr/>
          </p:nvGrpSpPr>
          <p:grpSpPr>
            <a:xfrm>
              <a:off x="5767877" y="6524432"/>
              <a:ext cx="763222" cy="359421"/>
              <a:chOff x="811985" y="3296192"/>
              <a:chExt cx="1330582" cy="626605"/>
            </a:xfrm>
          </p:grpSpPr>
          <p:sp>
            <p:nvSpPr>
              <p:cNvPr id="8633" name="Google Shape;8633;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4" name="Google Shape;8634;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5" name="Google Shape;8635;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6" name="Google Shape;8636;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7" name="Google Shape;8637;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8" name="Google Shape;8638;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9" name="Google Shape;8639;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0" name="Google Shape;8640;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1" name="Google Shape;8641;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2" name="Google Shape;8642;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3" name="Google Shape;8643;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44" name="Google Shape;8644;p68"/>
            <p:cNvGrpSpPr/>
            <p:nvPr/>
          </p:nvGrpSpPr>
          <p:grpSpPr>
            <a:xfrm>
              <a:off x="5295177" y="6165007"/>
              <a:ext cx="763222" cy="359421"/>
              <a:chOff x="811985" y="3296192"/>
              <a:chExt cx="1330582" cy="626605"/>
            </a:xfrm>
          </p:grpSpPr>
          <p:sp>
            <p:nvSpPr>
              <p:cNvPr id="8645" name="Google Shape;8645;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6" name="Google Shape;8646;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7" name="Google Shape;8647;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8" name="Google Shape;8648;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9" name="Google Shape;8649;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0" name="Google Shape;8650;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1" name="Google Shape;8651;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2" name="Google Shape;8652;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3" name="Google Shape;8653;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4" name="Google Shape;8654;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5" name="Google Shape;8655;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656" name="Google Shape;8656;p68"/>
            <p:cNvGrpSpPr/>
            <p:nvPr/>
          </p:nvGrpSpPr>
          <p:grpSpPr>
            <a:xfrm>
              <a:off x="5767877" y="6165007"/>
              <a:ext cx="763222" cy="359421"/>
              <a:chOff x="811985" y="3296192"/>
              <a:chExt cx="1330582" cy="626605"/>
            </a:xfrm>
          </p:grpSpPr>
          <p:sp>
            <p:nvSpPr>
              <p:cNvPr id="8657" name="Google Shape;8657;p6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8" name="Google Shape;8658;p6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9" name="Google Shape;8659;p6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0" name="Google Shape;8660;p6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1" name="Google Shape;8661;p6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2" name="Google Shape;8662;p6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3" name="Google Shape;8663;p6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4" name="Google Shape;8664;p6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5" name="Google Shape;8665;p6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6" name="Google Shape;8666;p6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7" name="Google Shape;8667;p6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668" name="Google Shape;8668;p68"/>
          <p:cNvGrpSpPr/>
          <p:nvPr/>
        </p:nvGrpSpPr>
        <p:grpSpPr>
          <a:xfrm>
            <a:off x="7485518" y="4597634"/>
            <a:ext cx="2747789" cy="601531"/>
            <a:chOff x="-5289728" y="8265919"/>
            <a:chExt cx="4607292" cy="1008942"/>
          </a:xfrm>
        </p:grpSpPr>
        <p:sp>
          <p:nvSpPr>
            <p:cNvPr id="8669" name="Google Shape;8669;p68"/>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0" name="Google Shape;8670;p68"/>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1" name="Google Shape;8671;p68"/>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2" name="Google Shape;8672;p68"/>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3" name="Google Shape;8673;p6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4" name="Google Shape;8674;p68"/>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5" name="Google Shape;8675;p68"/>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6" name="Google Shape;8676;p68"/>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7" name="Google Shape;8677;p68"/>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8" name="Google Shape;8678;p68"/>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9" name="Google Shape;8679;p68"/>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0" name="Google Shape;8680;p68"/>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681" name="Google Shape;8681;p68"/>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2" name="Google Shape;8682;p68"/>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3" name="Google Shape;8683;p68"/>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4" name="Google Shape;8684;p68"/>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5" name="Google Shape;8685;p68"/>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6" name="Google Shape;8686;p68"/>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7" name="Google Shape;8687;p68"/>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8688"/>
        <p:cNvGrpSpPr/>
        <p:nvPr/>
      </p:nvGrpSpPr>
      <p:grpSpPr>
        <a:xfrm>
          <a:off x="0" y="0"/>
          <a:ext cx="0" cy="0"/>
          <a:chOff x="0" y="0"/>
          <a:chExt cx="0" cy="0"/>
        </a:xfrm>
      </p:grpSpPr>
      <p:sp>
        <p:nvSpPr>
          <p:cNvPr id="8689" name="Google Shape;8689;p69"/>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0" name="Google Shape;8690;p69"/>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1" name="Google Shape;8691;p69"/>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2" name="Google Shape;8692;p69"/>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3" name="Google Shape;8693;p69"/>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4" name="Google Shape;8694;p69"/>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5" name="Google Shape;8695;p69"/>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6" name="Google Shape;8696;p69"/>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7" name="Google Shape;8697;p6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698" name="Google Shape;8698;p69"/>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699" name="Google Shape;8699;p69"/>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700" name="Google Shape;8700;p69"/>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701" name="Google Shape;8701;p69"/>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702" name="Google Shape;8702;p69"/>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703" name="Google Shape;8703;p69"/>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704" name="Google Shape;8704;p69"/>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705" name="Google Shape;8705;p69"/>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706" name="Google Shape;8706;p69"/>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707" name="Google Shape;8707;p69"/>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708" name="Google Shape;8708;p69"/>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709" name="Google Shape;8709;p69"/>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8710" name="Google Shape;8710;p6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11" name="Google Shape;8711;p69"/>
          <p:cNvGrpSpPr/>
          <p:nvPr/>
        </p:nvGrpSpPr>
        <p:grpSpPr>
          <a:xfrm>
            <a:off x="-24" y="4603991"/>
            <a:ext cx="9144051" cy="1409448"/>
            <a:chOff x="1648300" y="2319100"/>
            <a:chExt cx="1480075" cy="228125"/>
          </a:xfrm>
        </p:grpSpPr>
        <p:sp>
          <p:nvSpPr>
            <p:cNvPr id="8712" name="Google Shape;8712;p6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3" name="Google Shape;8713;p6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4" name="Google Shape;8714;p6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5" name="Google Shape;8715;p6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6" name="Google Shape;8716;p6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8717"/>
        <p:cNvGrpSpPr/>
        <p:nvPr/>
      </p:nvGrpSpPr>
      <p:grpSpPr>
        <a:xfrm>
          <a:off x="0" y="0"/>
          <a:ext cx="0" cy="0"/>
          <a:chOff x="0" y="0"/>
          <a:chExt cx="0" cy="0"/>
        </a:xfrm>
      </p:grpSpPr>
      <p:sp>
        <p:nvSpPr>
          <p:cNvPr id="8718" name="Google Shape;8718;p70"/>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719" name="Google Shape;8719;p70"/>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8720" name="Google Shape;8720;p70"/>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8721" name="Google Shape;8721;p70"/>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2" name="Google Shape;8722;p70"/>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3" name="Google Shape;8723;p70"/>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24" name="Google Shape;8724;p70"/>
          <p:cNvGrpSpPr/>
          <p:nvPr/>
        </p:nvGrpSpPr>
        <p:grpSpPr>
          <a:xfrm flipH="1">
            <a:off x="-785500" y="3565427"/>
            <a:ext cx="2579015" cy="1381242"/>
            <a:chOff x="7264851" y="3565427"/>
            <a:chExt cx="2579015" cy="1381242"/>
          </a:xfrm>
        </p:grpSpPr>
        <p:grpSp>
          <p:nvGrpSpPr>
            <p:cNvPr id="8725" name="Google Shape;8725;p70"/>
            <p:cNvGrpSpPr/>
            <p:nvPr/>
          </p:nvGrpSpPr>
          <p:grpSpPr>
            <a:xfrm flipH="1">
              <a:off x="7264851" y="3565427"/>
              <a:ext cx="1613386" cy="1002334"/>
              <a:chOff x="7066048" y="5880595"/>
              <a:chExt cx="1977916" cy="1228802"/>
            </a:xfrm>
          </p:grpSpPr>
          <p:sp>
            <p:nvSpPr>
              <p:cNvPr id="8726" name="Google Shape;8726;p70"/>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7" name="Google Shape;8727;p70"/>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8" name="Google Shape;8728;p70"/>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9" name="Google Shape;8729;p70"/>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0" name="Google Shape;8730;p70"/>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1" name="Google Shape;8731;p70"/>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2" name="Google Shape;8732;p70"/>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3" name="Google Shape;8733;p70"/>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4" name="Google Shape;8734;p70"/>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5" name="Google Shape;8735;p70"/>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6" name="Google Shape;8736;p70"/>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7" name="Google Shape;8737;p70"/>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8" name="Google Shape;8738;p70"/>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739" name="Google Shape;8739;p70"/>
              <p:cNvGrpSpPr/>
              <p:nvPr/>
            </p:nvGrpSpPr>
            <p:grpSpPr>
              <a:xfrm>
                <a:off x="8345142" y="6766420"/>
                <a:ext cx="698822" cy="329093"/>
                <a:chOff x="811985" y="3296192"/>
                <a:chExt cx="1330582" cy="626605"/>
              </a:xfrm>
            </p:grpSpPr>
            <p:sp>
              <p:nvSpPr>
                <p:cNvPr id="8740" name="Google Shape;8740;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1" name="Google Shape;8741;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2" name="Google Shape;8742;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3" name="Google Shape;8743;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4" name="Google Shape;8744;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5" name="Google Shape;8745;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6" name="Google Shape;8746;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7" name="Google Shape;8747;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8" name="Google Shape;8748;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9" name="Google Shape;8749;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0" name="Google Shape;8750;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8751" name="Google Shape;8751;p70"/>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2" name="Google Shape;8752;p70"/>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3" name="Google Shape;8753;p70"/>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4" name="Google Shape;8754;p70"/>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5" name="Google Shape;8755;p70"/>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6" name="Google Shape;8756;p70"/>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7" name="Google Shape;8757;p70"/>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8" name="Google Shape;8758;p70"/>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9" name="Google Shape;8759;p70"/>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0" name="Google Shape;8760;p70"/>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1" name="Google Shape;8761;p70"/>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2" name="Google Shape;8762;p70"/>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63" name="Google Shape;8763;p70"/>
          <p:cNvGrpSpPr/>
          <p:nvPr/>
        </p:nvGrpSpPr>
        <p:grpSpPr>
          <a:xfrm flipH="1">
            <a:off x="7350482" y="4045248"/>
            <a:ext cx="2464609" cy="901434"/>
            <a:chOff x="127" y="3525732"/>
            <a:chExt cx="2948097" cy="1078271"/>
          </a:xfrm>
        </p:grpSpPr>
        <p:grpSp>
          <p:nvGrpSpPr>
            <p:cNvPr id="8764" name="Google Shape;8764;p70"/>
            <p:cNvGrpSpPr/>
            <p:nvPr/>
          </p:nvGrpSpPr>
          <p:grpSpPr>
            <a:xfrm flipH="1">
              <a:off x="2185002" y="4244582"/>
              <a:ext cx="763222" cy="359421"/>
              <a:chOff x="811985" y="3296192"/>
              <a:chExt cx="1330582" cy="626605"/>
            </a:xfrm>
          </p:grpSpPr>
          <p:sp>
            <p:nvSpPr>
              <p:cNvPr id="8765" name="Google Shape;8765;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6" name="Google Shape;8766;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7" name="Google Shape;8767;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8" name="Google Shape;8768;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9" name="Google Shape;8769;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0" name="Google Shape;8770;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1" name="Google Shape;8771;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2" name="Google Shape;8772;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3" name="Google Shape;8773;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4" name="Google Shape;8774;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5" name="Google Shape;8775;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76" name="Google Shape;8776;p70"/>
            <p:cNvGrpSpPr/>
            <p:nvPr/>
          </p:nvGrpSpPr>
          <p:grpSpPr>
            <a:xfrm flipH="1">
              <a:off x="1712302" y="4244582"/>
              <a:ext cx="763222" cy="359421"/>
              <a:chOff x="811985" y="3296192"/>
              <a:chExt cx="1330582" cy="626605"/>
            </a:xfrm>
          </p:grpSpPr>
          <p:sp>
            <p:nvSpPr>
              <p:cNvPr id="8777" name="Google Shape;8777;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8" name="Google Shape;8778;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9" name="Google Shape;8779;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0" name="Google Shape;8780;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1" name="Google Shape;8781;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2" name="Google Shape;8782;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3" name="Google Shape;8783;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4" name="Google Shape;8784;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5" name="Google Shape;8785;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6" name="Google Shape;8786;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7" name="Google Shape;8787;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788" name="Google Shape;8788;p70"/>
            <p:cNvGrpSpPr/>
            <p:nvPr/>
          </p:nvGrpSpPr>
          <p:grpSpPr>
            <a:xfrm flipH="1">
              <a:off x="1712302" y="3885157"/>
              <a:ext cx="763222" cy="359421"/>
              <a:chOff x="811985" y="3296192"/>
              <a:chExt cx="1330582" cy="626605"/>
            </a:xfrm>
          </p:grpSpPr>
          <p:sp>
            <p:nvSpPr>
              <p:cNvPr id="8789" name="Google Shape;8789;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0" name="Google Shape;8790;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1" name="Google Shape;8791;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2" name="Google Shape;8792;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3" name="Google Shape;8793;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4" name="Google Shape;8794;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5" name="Google Shape;8795;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6" name="Google Shape;8796;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7" name="Google Shape;8797;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8" name="Google Shape;8798;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9" name="Google Shape;8799;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00" name="Google Shape;8800;p70"/>
            <p:cNvGrpSpPr/>
            <p:nvPr/>
          </p:nvGrpSpPr>
          <p:grpSpPr>
            <a:xfrm flipH="1">
              <a:off x="1236052" y="4244582"/>
              <a:ext cx="763222" cy="359421"/>
              <a:chOff x="811985" y="3296192"/>
              <a:chExt cx="1330582" cy="626605"/>
            </a:xfrm>
          </p:grpSpPr>
          <p:sp>
            <p:nvSpPr>
              <p:cNvPr id="8801" name="Google Shape;8801;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2" name="Google Shape;8802;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3" name="Google Shape;8803;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4" name="Google Shape;8804;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5" name="Google Shape;8805;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6" name="Google Shape;8806;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7" name="Google Shape;8807;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8" name="Google Shape;8808;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9" name="Google Shape;8809;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0" name="Google Shape;8810;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1" name="Google Shape;8811;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12" name="Google Shape;8812;p70"/>
            <p:cNvGrpSpPr/>
            <p:nvPr/>
          </p:nvGrpSpPr>
          <p:grpSpPr>
            <a:xfrm flipH="1">
              <a:off x="1236052" y="3885157"/>
              <a:ext cx="763222" cy="359421"/>
              <a:chOff x="811985" y="3296192"/>
              <a:chExt cx="1330582" cy="626605"/>
            </a:xfrm>
          </p:grpSpPr>
          <p:sp>
            <p:nvSpPr>
              <p:cNvPr id="8813" name="Google Shape;8813;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4" name="Google Shape;8814;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5" name="Google Shape;8815;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6" name="Google Shape;8816;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7" name="Google Shape;8817;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8" name="Google Shape;8818;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9" name="Google Shape;8819;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0" name="Google Shape;8820;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1" name="Google Shape;8821;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2" name="Google Shape;8822;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3" name="Google Shape;8823;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24" name="Google Shape;8824;p70"/>
            <p:cNvGrpSpPr/>
            <p:nvPr/>
          </p:nvGrpSpPr>
          <p:grpSpPr>
            <a:xfrm flipH="1">
              <a:off x="472827" y="4244582"/>
              <a:ext cx="763222" cy="359421"/>
              <a:chOff x="811985" y="3296192"/>
              <a:chExt cx="1330582" cy="626605"/>
            </a:xfrm>
          </p:grpSpPr>
          <p:sp>
            <p:nvSpPr>
              <p:cNvPr id="8825" name="Google Shape;8825;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6" name="Google Shape;8826;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7" name="Google Shape;8827;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8" name="Google Shape;8828;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9" name="Google Shape;8829;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0" name="Google Shape;8830;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1" name="Google Shape;8831;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2" name="Google Shape;8832;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3" name="Google Shape;8833;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4" name="Google Shape;8834;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5" name="Google Shape;8835;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36" name="Google Shape;8836;p70"/>
            <p:cNvGrpSpPr/>
            <p:nvPr/>
          </p:nvGrpSpPr>
          <p:grpSpPr>
            <a:xfrm flipH="1">
              <a:off x="472827" y="3885157"/>
              <a:ext cx="763222" cy="359421"/>
              <a:chOff x="811985" y="3296192"/>
              <a:chExt cx="1330582" cy="626605"/>
            </a:xfrm>
          </p:grpSpPr>
          <p:sp>
            <p:nvSpPr>
              <p:cNvPr id="8837" name="Google Shape;8837;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8" name="Google Shape;8838;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9" name="Google Shape;8839;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0" name="Google Shape;8840;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1" name="Google Shape;8841;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2" name="Google Shape;8842;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3" name="Google Shape;8843;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4" name="Google Shape;8844;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5" name="Google Shape;8845;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6" name="Google Shape;8846;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7" name="Google Shape;8847;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48" name="Google Shape;8848;p70"/>
            <p:cNvGrpSpPr/>
            <p:nvPr/>
          </p:nvGrpSpPr>
          <p:grpSpPr>
            <a:xfrm flipH="1">
              <a:off x="127" y="4244582"/>
              <a:ext cx="763222" cy="359421"/>
              <a:chOff x="811985" y="3296192"/>
              <a:chExt cx="1330582" cy="626605"/>
            </a:xfrm>
          </p:grpSpPr>
          <p:sp>
            <p:nvSpPr>
              <p:cNvPr id="8849" name="Google Shape;8849;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0" name="Google Shape;8850;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1" name="Google Shape;8851;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2" name="Google Shape;8852;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3" name="Google Shape;8853;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4" name="Google Shape;8854;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5" name="Google Shape;8855;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6" name="Google Shape;8856;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7" name="Google Shape;8857;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8" name="Google Shape;8858;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9" name="Google Shape;8859;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60" name="Google Shape;8860;p70"/>
            <p:cNvGrpSpPr/>
            <p:nvPr/>
          </p:nvGrpSpPr>
          <p:grpSpPr>
            <a:xfrm flipH="1">
              <a:off x="1236052" y="3525732"/>
              <a:ext cx="763222" cy="359421"/>
              <a:chOff x="811985" y="3296192"/>
              <a:chExt cx="1330582" cy="626605"/>
            </a:xfrm>
          </p:grpSpPr>
          <p:sp>
            <p:nvSpPr>
              <p:cNvPr id="8861" name="Google Shape;8861;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2" name="Google Shape;8862;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3" name="Google Shape;8863;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4" name="Google Shape;8864;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5" name="Google Shape;8865;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6" name="Google Shape;8866;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7" name="Google Shape;8867;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8" name="Google Shape;8868;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9" name="Google Shape;8869;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0" name="Google Shape;8870;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1" name="Google Shape;8871;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72" name="Google Shape;8872;p70"/>
            <p:cNvGrpSpPr/>
            <p:nvPr/>
          </p:nvGrpSpPr>
          <p:grpSpPr>
            <a:xfrm flipH="1">
              <a:off x="472827" y="3525732"/>
              <a:ext cx="763222" cy="359421"/>
              <a:chOff x="811985" y="3296192"/>
              <a:chExt cx="1330582" cy="626605"/>
            </a:xfrm>
          </p:grpSpPr>
          <p:sp>
            <p:nvSpPr>
              <p:cNvPr id="8873" name="Google Shape;8873;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4" name="Google Shape;8874;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5" name="Google Shape;8875;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6" name="Google Shape;8876;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7" name="Google Shape;8877;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8" name="Google Shape;8878;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9" name="Google Shape;8879;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0" name="Google Shape;8880;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1" name="Google Shape;8881;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2" name="Google Shape;8882;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3" name="Google Shape;8883;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884" name="Google Shape;8884;p70"/>
            <p:cNvGrpSpPr/>
            <p:nvPr/>
          </p:nvGrpSpPr>
          <p:grpSpPr>
            <a:xfrm flipH="1">
              <a:off x="127" y="3885157"/>
              <a:ext cx="763222" cy="359421"/>
              <a:chOff x="811985" y="3296192"/>
              <a:chExt cx="1330582" cy="626605"/>
            </a:xfrm>
          </p:grpSpPr>
          <p:sp>
            <p:nvSpPr>
              <p:cNvPr id="8885" name="Google Shape;8885;p7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6" name="Google Shape;8886;p7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7" name="Google Shape;8887;p7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8" name="Google Shape;8888;p7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9" name="Google Shape;8889;p7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0" name="Google Shape;8890;p7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1" name="Google Shape;8891;p7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2" name="Google Shape;8892;p7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3" name="Google Shape;8893;p7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4" name="Google Shape;8894;p7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5" name="Google Shape;8895;p7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8896" name="Google Shape;8896;p70"/>
          <p:cNvGrpSpPr/>
          <p:nvPr/>
        </p:nvGrpSpPr>
        <p:grpSpPr>
          <a:xfrm>
            <a:off x="6286795" y="4524099"/>
            <a:ext cx="814801" cy="497131"/>
            <a:chOff x="1170428" y="5511318"/>
            <a:chExt cx="3696921" cy="2255586"/>
          </a:xfrm>
        </p:grpSpPr>
        <p:sp>
          <p:nvSpPr>
            <p:cNvPr id="8897" name="Google Shape;8897;p7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8" name="Google Shape;8898;p7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9" name="Google Shape;8899;p7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0" name="Google Shape;8900;p7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1" name="Google Shape;8901;p7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2" name="Google Shape;8902;p7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3" name="Google Shape;8903;p7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4" name="Google Shape;8904;p7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5" name="Google Shape;8905;p7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6" name="Google Shape;8906;p7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7" name="Google Shape;8907;p7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8" name="Google Shape;8908;p7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9" name="Google Shape;8909;p7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0" name="Google Shape;8910;p7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1" name="Google Shape;8911;p7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2" name="Google Shape;8912;p7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3" name="Google Shape;8913;p7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4" name="Google Shape;8914;p7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5" name="Google Shape;8915;p7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6" name="Google Shape;8916;p7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7" name="Google Shape;8917;p7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8" name="Google Shape;8918;p7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9" name="Google Shape;8919;p7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0" name="Google Shape;8920;p7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1" name="Google Shape;8921;p7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2" name="Google Shape;8922;p7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3" name="Google Shape;8923;p7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4" name="Google Shape;8924;p7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5" name="Google Shape;8925;p7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6" name="Google Shape;8926;p7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7" name="Google Shape;8927;p7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8" name="Google Shape;8928;p7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9" name="Google Shape;8929;p7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0" name="Google Shape;8930;p7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1" name="Google Shape;8931;p7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2" name="Google Shape;8932;p7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3" name="Google Shape;8933;p7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4" name="Google Shape;8934;p7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5" name="Google Shape;8935;p7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6" name="Google Shape;8936;p7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7" name="Google Shape;8937;p7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8" name="Google Shape;8938;p7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9" name="Google Shape;8939;p7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0" name="Google Shape;8940;p7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1" name="Google Shape;8941;p7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942" name="Google Shape;8942;p70"/>
          <p:cNvGrpSpPr/>
          <p:nvPr/>
        </p:nvGrpSpPr>
        <p:grpSpPr>
          <a:xfrm flipH="1">
            <a:off x="2204470" y="4449549"/>
            <a:ext cx="814801" cy="497131"/>
            <a:chOff x="1170428" y="5511318"/>
            <a:chExt cx="3696921" cy="2255586"/>
          </a:xfrm>
        </p:grpSpPr>
        <p:sp>
          <p:nvSpPr>
            <p:cNvPr id="8943" name="Google Shape;8943;p7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4" name="Google Shape;8944;p7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5" name="Google Shape;8945;p7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6" name="Google Shape;8946;p7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7" name="Google Shape;8947;p7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8" name="Google Shape;8948;p7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9" name="Google Shape;8949;p7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0" name="Google Shape;8950;p7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1" name="Google Shape;8951;p7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2" name="Google Shape;8952;p7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3" name="Google Shape;8953;p7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4" name="Google Shape;8954;p7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5" name="Google Shape;8955;p7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6" name="Google Shape;8956;p7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7" name="Google Shape;8957;p7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8" name="Google Shape;8958;p7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9" name="Google Shape;8959;p7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0" name="Google Shape;8960;p7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1" name="Google Shape;8961;p7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2" name="Google Shape;8962;p7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3" name="Google Shape;8963;p7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4" name="Google Shape;8964;p7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5" name="Google Shape;8965;p7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6" name="Google Shape;8966;p7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7" name="Google Shape;8967;p7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8" name="Google Shape;8968;p7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9" name="Google Shape;8969;p7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0" name="Google Shape;8970;p7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1" name="Google Shape;8971;p7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2" name="Google Shape;8972;p7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3" name="Google Shape;8973;p7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4" name="Google Shape;8974;p7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5" name="Google Shape;8975;p7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6" name="Google Shape;8976;p7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7" name="Google Shape;8977;p7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8" name="Google Shape;8978;p7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9" name="Google Shape;8979;p7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0" name="Google Shape;8980;p7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1" name="Google Shape;8981;p7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2" name="Google Shape;8982;p7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3" name="Google Shape;8983;p7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4" name="Google Shape;8984;p7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5" name="Google Shape;8985;p7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6" name="Google Shape;8986;p7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7" name="Google Shape;8987;p7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8988" name="Google Shape;8988;p70"/>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9" name="Google Shape;8989;p70"/>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0" name="Google Shape;8990;p70"/>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1" name="Google Shape;8991;p70"/>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2" name="Google Shape;8992;p70"/>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8993"/>
        <p:cNvGrpSpPr/>
        <p:nvPr/>
      </p:nvGrpSpPr>
      <p:grpSpPr>
        <a:xfrm>
          <a:off x="0" y="0"/>
          <a:ext cx="0" cy="0"/>
          <a:chOff x="0" y="0"/>
          <a:chExt cx="0" cy="0"/>
        </a:xfrm>
      </p:grpSpPr>
      <p:sp>
        <p:nvSpPr>
          <p:cNvPr id="8994" name="Google Shape;8994;p71"/>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5" name="Google Shape;8995;p71"/>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6" name="Google Shape;8996;p71"/>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7" name="Google Shape;8997;p71"/>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8998" name="Google Shape;8998;p71"/>
          <p:cNvGrpSpPr/>
          <p:nvPr/>
        </p:nvGrpSpPr>
        <p:grpSpPr>
          <a:xfrm>
            <a:off x="-1022279" y="2736475"/>
            <a:ext cx="1735514" cy="1078180"/>
            <a:chOff x="-3849348" y="6952593"/>
            <a:chExt cx="3571016" cy="2218477"/>
          </a:xfrm>
        </p:grpSpPr>
        <p:sp>
          <p:nvSpPr>
            <p:cNvPr id="8999" name="Google Shape;8999;p71"/>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0" name="Google Shape;9000;p71"/>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1" name="Google Shape;9001;p71"/>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2" name="Google Shape;9002;p71"/>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3" name="Google Shape;9003;p71"/>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4" name="Google Shape;9004;p71"/>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5" name="Google Shape;9005;p71"/>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6" name="Google Shape;9006;p71"/>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7" name="Google Shape;9007;p71"/>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8" name="Google Shape;9008;p71"/>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9" name="Google Shape;9009;p71"/>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0" name="Google Shape;9010;p71"/>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1" name="Google Shape;9011;p71"/>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12" name="Google Shape;9012;p71"/>
            <p:cNvGrpSpPr/>
            <p:nvPr/>
          </p:nvGrpSpPr>
          <p:grpSpPr>
            <a:xfrm>
              <a:off x="-1539990" y="8551874"/>
              <a:ext cx="1261658" cy="594147"/>
              <a:chOff x="811985" y="3296192"/>
              <a:chExt cx="1330582" cy="626605"/>
            </a:xfrm>
          </p:grpSpPr>
          <p:sp>
            <p:nvSpPr>
              <p:cNvPr id="9013" name="Google Shape;9013;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4" name="Google Shape;9014;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5" name="Google Shape;9015;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6" name="Google Shape;9016;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7" name="Google Shape;9017;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8" name="Google Shape;9018;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9" name="Google Shape;9019;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0" name="Google Shape;9020;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1" name="Google Shape;9021;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2" name="Google Shape;9022;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3" name="Google Shape;9023;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024" name="Google Shape;9024;p71"/>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25" name="Google Shape;9025;p71"/>
          <p:cNvGrpSpPr/>
          <p:nvPr/>
        </p:nvGrpSpPr>
        <p:grpSpPr>
          <a:xfrm>
            <a:off x="-28488" y="4636933"/>
            <a:ext cx="9201182" cy="1418253"/>
            <a:chOff x="1648300" y="2319100"/>
            <a:chExt cx="1480075" cy="228125"/>
          </a:xfrm>
        </p:grpSpPr>
        <p:sp>
          <p:nvSpPr>
            <p:cNvPr id="9026" name="Google Shape;9026;p7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7" name="Google Shape;9027;p7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8" name="Google Shape;9028;p7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9" name="Google Shape;9029;p7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0" name="Google Shape;9030;p7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031" name="Google Shape;9031;p71"/>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032" name="Google Shape;9032;p71"/>
          <p:cNvGrpSpPr/>
          <p:nvPr/>
        </p:nvGrpSpPr>
        <p:grpSpPr>
          <a:xfrm>
            <a:off x="8430777" y="3555682"/>
            <a:ext cx="2948097" cy="1078271"/>
            <a:chOff x="5331602" y="3459769"/>
            <a:chExt cx="2948097" cy="1078271"/>
          </a:xfrm>
        </p:grpSpPr>
        <p:grpSp>
          <p:nvGrpSpPr>
            <p:cNvPr id="9033" name="Google Shape;9033;p71"/>
            <p:cNvGrpSpPr/>
            <p:nvPr/>
          </p:nvGrpSpPr>
          <p:grpSpPr>
            <a:xfrm>
              <a:off x="5331602" y="4178619"/>
              <a:ext cx="763222" cy="359421"/>
              <a:chOff x="811985" y="3296192"/>
              <a:chExt cx="1330582" cy="626605"/>
            </a:xfrm>
          </p:grpSpPr>
          <p:sp>
            <p:nvSpPr>
              <p:cNvPr id="9034" name="Google Shape;9034;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5" name="Google Shape;9035;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6" name="Google Shape;9036;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7" name="Google Shape;9037;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8" name="Google Shape;9038;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9" name="Google Shape;9039;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0" name="Google Shape;9040;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1" name="Google Shape;9041;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2" name="Google Shape;9042;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3" name="Google Shape;9043;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4" name="Google Shape;9044;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45" name="Google Shape;9045;p71"/>
            <p:cNvGrpSpPr/>
            <p:nvPr/>
          </p:nvGrpSpPr>
          <p:grpSpPr>
            <a:xfrm>
              <a:off x="5804302" y="4178619"/>
              <a:ext cx="763222" cy="359421"/>
              <a:chOff x="811985" y="3296192"/>
              <a:chExt cx="1330582" cy="626605"/>
            </a:xfrm>
          </p:grpSpPr>
          <p:sp>
            <p:nvSpPr>
              <p:cNvPr id="9046" name="Google Shape;9046;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7" name="Google Shape;9047;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8" name="Google Shape;9048;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9" name="Google Shape;9049;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0" name="Google Shape;9050;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1" name="Google Shape;9051;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2" name="Google Shape;9052;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3" name="Google Shape;9053;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4" name="Google Shape;9054;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5" name="Google Shape;9055;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6" name="Google Shape;9056;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57" name="Google Shape;9057;p71"/>
            <p:cNvGrpSpPr/>
            <p:nvPr/>
          </p:nvGrpSpPr>
          <p:grpSpPr>
            <a:xfrm>
              <a:off x="5331602" y="3819194"/>
              <a:ext cx="763222" cy="359421"/>
              <a:chOff x="811985" y="3296192"/>
              <a:chExt cx="1330582" cy="626605"/>
            </a:xfrm>
          </p:grpSpPr>
          <p:sp>
            <p:nvSpPr>
              <p:cNvPr id="9058" name="Google Shape;9058;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9" name="Google Shape;9059;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0" name="Google Shape;9060;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1" name="Google Shape;9061;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2" name="Google Shape;9062;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3" name="Google Shape;9063;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4" name="Google Shape;9064;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5" name="Google Shape;9065;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6" name="Google Shape;9066;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7" name="Google Shape;9067;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8" name="Google Shape;9068;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69" name="Google Shape;9069;p71"/>
            <p:cNvGrpSpPr/>
            <p:nvPr/>
          </p:nvGrpSpPr>
          <p:grpSpPr>
            <a:xfrm>
              <a:off x="5804302" y="3819194"/>
              <a:ext cx="763222" cy="359421"/>
              <a:chOff x="811985" y="3296192"/>
              <a:chExt cx="1330582" cy="626605"/>
            </a:xfrm>
          </p:grpSpPr>
          <p:sp>
            <p:nvSpPr>
              <p:cNvPr id="9070" name="Google Shape;9070;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1" name="Google Shape;9071;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2" name="Google Shape;9072;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3" name="Google Shape;9073;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4" name="Google Shape;9074;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5" name="Google Shape;9075;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6" name="Google Shape;9076;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7" name="Google Shape;9077;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8" name="Google Shape;9078;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9" name="Google Shape;9079;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0" name="Google Shape;9080;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1" name="Google Shape;9081;p71"/>
            <p:cNvGrpSpPr/>
            <p:nvPr/>
          </p:nvGrpSpPr>
          <p:grpSpPr>
            <a:xfrm>
              <a:off x="6280552" y="4178619"/>
              <a:ext cx="763222" cy="359421"/>
              <a:chOff x="811985" y="3296192"/>
              <a:chExt cx="1330582" cy="626605"/>
            </a:xfrm>
          </p:grpSpPr>
          <p:sp>
            <p:nvSpPr>
              <p:cNvPr id="9082" name="Google Shape;9082;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3" name="Google Shape;9083;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4" name="Google Shape;9084;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5" name="Google Shape;9085;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6" name="Google Shape;9086;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7" name="Google Shape;9087;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8" name="Google Shape;9088;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89" name="Google Shape;9089;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0" name="Google Shape;9090;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1" name="Google Shape;9091;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2" name="Google Shape;9092;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93" name="Google Shape;9093;p71"/>
            <p:cNvGrpSpPr/>
            <p:nvPr/>
          </p:nvGrpSpPr>
          <p:grpSpPr>
            <a:xfrm>
              <a:off x="6280552" y="3819194"/>
              <a:ext cx="763222" cy="359421"/>
              <a:chOff x="811985" y="3296192"/>
              <a:chExt cx="1330582" cy="626605"/>
            </a:xfrm>
          </p:grpSpPr>
          <p:sp>
            <p:nvSpPr>
              <p:cNvPr id="9094" name="Google Shape;9094;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5" name="Google Shape;9095;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6" name="Google Shape;9096;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7" name="Google Shape;9097;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8" name="Google Shape;9098;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99" name="Google Shape;9099;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0" name="Google Shape;9100;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1" name="Google Shape;9101;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2" name="Google Shape;9102;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3" name="Google Shape;9103;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4" name="Google Shape;9104;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05" name="Google Shape;9105;p71"/>
            <p:cNvGrpSpPr/>
            <p:nvPr/>
          </p:nvGrpSpPr>
          <p:grpSpPr>
            <a:xfrm>
              <a:off x="7043777" y="4178619"/>
              <a:ext cx="763222" cy="359421"/>
              <a:chOff x="811985" y="3296192"/>
              <a:chExt cx="1330582" cy="626605"/>
            </a:xfrm>
          </p:grpSpPr>
          <p:sp>
            <p:nvSpPr>
              <p:cNvPr id="9106" name="Google Shape;9106;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7" name="Google Shape;9107;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8" name="Google Shape;9108;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9" name="Google Shape;9109;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0" name="Google Shape;9110;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1" name="Google Shape;9111;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2" name="Google Shape;9112;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3" name="Google Shape;9113;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4" name="Google Shape;9114;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5" name="Google Shape;9115;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6" name="Google Shape;9116;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17" name="Google Shape;9117;p71"/>
            <p:cNvGrpSpPr/>
            <p:nvPr/>
          </p:nvGrpSpPr>
          <p:grpSpPr>
            <a:xfrm>
              <a:off x="7516477" y="4178619"/>
              <a:ext cx="763222" cy="359421"/>
              <a:chOff x="811985" y="3296192"/>
              <a:chExt cx="1330582" cy="626605"/>
            </a:xfrm>
          </p:grpSpPr>
          <p:sp>
            <p:nvSpPr>
              <p:cNvPr id="9118" name="Google Shape;9118;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9" name="Google Shape;9119;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0" name="Google Shape;9120;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1" name="Google Shape;9121;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2" name="Google Shape;9122;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3" name="Google Shape;9123;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4" name="Google Shape;9124;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5" name="Google Shape;9125;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6" name="Google Shape;9126;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7" name="Google Shape;9127;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8" name="Google Shape;9128;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29" name="Google Shape;9129;p71"/>
            <p:cNvGrpSpPr/>
            <p:nvPr/>
          </p:nvGrpSpPr>
          <p:grpSpPr>
            <a:xfrm>
              <a:off x="7043777" y="3819194"/>
              <a:ext cx="763222" cy="359421"/>
              <a:chOff x="811985" y="3296192"/>
              <a:chExt cx="1330582" cy="626605"/>
            </a:xfrm>
          </p:grpSpPr>
          <p:sp>
            <p:nvSpPr>
              <p:cNvPr id="9130" name="Google Shape;9130;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1" name="Google Shape;9131;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2" name="Google Shape;9132;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3" name="Google Shape;9133;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4" name="Google Shape;9134;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5" name="Google Shape;9135;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6" name="Google Shape;9136;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7" name="Google Shape;9137;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8" name="Google Shape;9138;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9" name="Google Shape;9139;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0" name="Google Shape;9140;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41" name="Google Shape;9141;p71"/>
            <p:cNvGrpSpPr/>
            <p:nvPr/>
          </p:nvGrpSpPr>
          <p:grpSpPr>
            <a:xfrm>
              <a:off x="7516477" y="3819194"/>
              <a:ext cx="763222" cy="359421"/>
              <a:chOff x="811985" y="3296192"/>
              <a:chExt cx="1330582" cy="626605"/>
            </a:xfrm>
          </p:grpSpPr>
          <p:sp>
            <p:nvSpPr>
              <p:cNvPr id="9142" name="Google Shape;9142;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3" name="Google Shape;9143;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4" name="Google Shape;9144;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5" name="Google Shape;9145;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6" name="Google Shape;9146;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7" name="Google Shape;9147;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8" name="Google Shape;9148;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9" name="Google Shape;9149;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0" name="Google Shape;9150;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1" name="Google Shape;9151;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2" name="Google Shape;9152;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53" name="Google Shape;9153;p71"/>
            <p:cNvGrpSpPr/>
            <p:nvPr/>
          </p:nvGrpSpPr>
          <p:grpSpPr>
            <a:xfrm>
              <a:off x="6280552" y="3459769"/>
              <a:ext cx="763222" cy="359421"/>
              <a:chOff x="811985" y="3296192"/>
              <a:chExt cx="1330582" cy="626605"/>
            </a:xfrm>
          </p:grpSpPr>
          <p:sp>
            <p:nvSpPr>
              <p:cNvPr id="9154" name="Google Shape;9154;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5" name="Google Shape;9155;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6" name="Google Shape;9156;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7" name="Google Shape;9157;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8" name="Google Shape;9158;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9" name="Google Shape;9159;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0" name="Google Shape;9160;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1" name="Google Shape;9161;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2" name="Google Shape;9162;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3" name="Google Shape;9163;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4" name="Google Shape;9164;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65" name="Google Shape;9165;p71"/>
            <p:cNvGrpSpPr/>
            <p:nvPr/>
          </p:nvGrpSpPr>
          <p:grpSpPr>
            <a:xfrm>
              <a:off x="7043777" y="3459769"/>
              <a:ext cx="763222" cy="359421"/>
              <a:chOff x="811985" y="3296192"/>
              <a:chExt cx="1330582" cy="626605"/>
            </a:xfrm>
          </p:grpSpPr>
          <p:sp>
            <p:nvSpPr>
              <p:cNvPr id="9166" name="Google Shape;9166;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7" name="Google Shape;9167;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8" name="Google Shape;9168;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9" name="Google Shape;9169;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0" name="Google Shape;9170;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1" name="Google Shape;9171;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2" name="Google Shape;9172;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3" name="Google Shape;9173;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4" name="Google Shape;9174;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5" name="Google Shape;9175;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6" name="Google Shape;9176;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177" name="Google Shape;9177;p71"/>
            <p:cNvGrpSpPr/>
            <p:nvPr/>
          </p:nvGrpSpPr>
          <p:grpSpPr>
            <a:xfrm>
              <a:off x="7516477" y="3459769"/>
              <a:ext cx="763222" cy="359421"/>
              <a:chOff x="811985" y="3296192"/>
              <a:chExt cx="1330582" cy="626605"/>
            </a:xfrm>
          </p:grpSpPr>
          <p:sp>
            <p:nvSpPr>
              <p:cNvPr id="9178" name="Google Shape;9178;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9" name="Google Shape;9179;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0" name="Google Shape;9180;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1" name="Google Shape;9181;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2" name="Google Shape;9182;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3" name="Google Shape;9183;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4" name="Google Shape;9184;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5" name="Google Shape;9185;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6" name="Google Shape;9186;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7" name="Google Shape;9187;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8" name="Google Shape;9188;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189" name="Google Shape;9189;p71"/>
          <p:cNvGrpSpPr/>
          <p:nvPr/>
        </p:nvGrpSpPr>
        <p:grpSpPr>
          <a:xfrm flipH="1">
            <a:off x="-2234873" y="3555682"/>
            <a:ext cx="2948097" cy="1078271"/>
            <a:chOff x="5331602" y="3459769"/>
            <a:chExt cx="2948097" cy="1078271"/>
          </a:xfrm>
        </p:grpSpPr>
        <p:grpSp>
          <p:nvGrpSpPr>
            <p:cNvPr id="9190" name="Google Shape;9190;p71"/>
            <p:cNvGrpSpPr/>
            <p:nvPr/>
          </p:nvGrpSpPr>
          <p:grpSpPr>
            <a:xfrm>
              <a:off x="5331602" y="4178619"/>
              <a:ext cx="763222" cy="359421"/>
              <a:chOff x="811985" y="3296192"/>
              <a:chExt cx="1330582" cy="626605"/>
            </a:xfrm>
          </p:grpSpPr>
          <p:sp>
            <p:nvSpPr>
              <p:cNvPr id="9191" name="Google Shape;9191;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2" name="Google Shape;9192;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3" name="Google Shape;9193;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4" name="Google Shape;9194;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5" name="Google Shape;9195;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6" name="Google Shape;9196;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7" name="Google Shape;9197;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8" name="Google Shape;9198;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9" name="Google Shape;9199;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0" name="Google Shape;9200;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1" name="Google Shape;9201;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02" name="Google Shape;9202;p71"/>
            <p:cNvGrpSpPr/>
            <p:nvPr/>
          </p:nvGrpSpPr>
          <p:grpSpPr>
            <a:xfrm>
              <a:off x="5804302" y="4178619"/>
              <a:ext cx="763222" cy="359421"/>
              <a:chOff x="811985" y="3296192"/>
              <a:chExt cx="1330582" cy="626605"/>
            </a:xfrm>
          </p:grpSpPr>
          <p:sp>
            <p:nvSpPr>
              <p:cNvPr id="9203" name="Google Shape;9203;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4" name="Google Shape;9204;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5" name="Google Shape;9205;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6" name="Google Shape;9206;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7" name="Google Shape;9207;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8" name="Google Shape;9208;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9" name="Google Shape;9209;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0" name="Google Shape;9210;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1" name="Google Shape;9211;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2" name="Google Shape;9212;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3" name="Google Shape;9213;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14" name="Google Shape;9214;p71"/>
            <p:cNvGrpSpPr/>
            <p:nvPr/>
          </p:nvGrpSpPr>
          <p:grpSpPr>
            <a:xfrm>
              <a:off x="5331602" y="3819194"/>
              <a:ext cx="763222" cy="359421"/>
              <a:chOff x="811985" y="3296192"/>
              <a:chExt cx="1330582" cy="626605"/>
            </a:xfrm>
          </p:grpSpPr>
          <p:sp>
            <p:nvSpPr>
              <p:cNvPr id="9215" name="Google Shape;9215;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6" name="Google Shape;9216;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7" name="Google Shape;9217;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8" name="Google Shape;9218;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9" name="Google Shape;9219;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0" name="Google Shape;9220;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1" name="Google Shape;9221;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2" name="Google Shape;9222;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3" name="Google Shape;9223;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4" name="Google Shape;9224;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5" name="Google Shape;9225;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26" name="Google Shape;9226;p71"/>
            <p:cNvGrpSpPr/>
            <p:nvPr/>
          </p:nvGrpSpPr>
          <p:grpSpPr>
            <a:xfrm>
              <a:off x="5804302" y="3819194"/>
              <a:ext cx="763222" cy="359421"/>
              <a:chOff x="811985" y="3296192"/>
              <a:chExt cx="1330582" cy="626605"/>
            </a:xfrm>
          </p:grpSpPr>
          <p:sp>
            <p:nvSpPr>
              <p:cNvPr id="9227" name="Google Shape;9227;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8" name="Google Shape;9228;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9" name="Google Shape;9229;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0" name="Google Shape;9230;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1" name="Google Shape;9231;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2" name="Google Shape;9232;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3" name="Google Shape;9233;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4" name="Google Shape;9234;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5" name="Google Shape;9235;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6" name="Google Shape;9236;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7" name="Google Shape;9237;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38" name="Google Shape;9238;p71"/>
            <p:cNvGrpSpPr/>
            <p:nvPr/>
          </p:nvGrpSpPr>
          <p:grpSpPr>
            <a:xfrm>
              <a:off x="6280552" y="4178619"/>
              <a:ext cx="763222" cy="359421"/>
              <a:chOff x="811985" y="3296192"/>
              <a:chExt cx="1330582" cy="626605"/>
            </a:xfrm>
          </p:grpSpPr>
          <p:sp>
            <p:nvSpPr>
              <p:cNvPr id="9239" name="Google Shape;9239;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0" name="Google Shape;9240;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1" name="Google Shape;9241;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2" name="Google Shape;9242;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3" name="Google Shape;9243;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4" name="Google Shape;9244;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5" name="Google Shape;9245;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6" name="Google Shape;9246;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7" name="Google Shape;9247;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8" name="Google Shape;9248;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9" name="Google Shape;9249;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50" name="Google Shape;9250;p71"/>
            <p:cNvGrpSpPr/>
            <p:nvPr/>
          </p:nvGrpSpPr>
          <p:grpSpPr>
            <a:xfrm>
              <a:off x="6280552" y="3819194"/>
              <a:ext cx="763222" cy="359421"/>
              <a:chOff x="811985" y="3296192"/>
              <a:chExt cx="1330582" cy="626605"/>
            </a:xfrm>
          </p:grpSpPr>
          <p:sp>
            <p:nvSpPr>
              <p:cNvPr id="9251" name="Google Shape;9251;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2" name="Google Shape;9252;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3" name="Google Shape;9253;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4" name="Google Shape;9254;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5" name="Google Shape;9255;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6" name="Google Shape;9256;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7" name="Google Shape;9257;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8" name="Google Shape;9258;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9" name="Google Shape;9259;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0" name="Google Shape;9260;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1" name="Google Shape;9261;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62" name="Google Shape;9262;p71"/>
            <p:cNvGrpSpPr/>
            <p:nvPr/>
          </p:nvGrpSpPr>
          <p:grpSpPr>
            <a:xfrm>
              <a:off x="7043777" y="4178619"/>
              <a:ext cx="763222" cy="359421"/>
              <a:chOff x="811985" y="3296192"/>
              <a:chExt cx="1330582" cy="626605"/>
            </a:xfrm>
          </p:grpSpPr>
          <p:sp>
            <p:nvSpPr>
              <p:cNvPr id="9263" name="Google Shape;9263;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4" name="Google Shape;9264;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5" name="Google Shape;9265;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6" name="Google Shape;9266;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7" name="Google Shape;9267;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8" name="Google Shape;9268;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9" name="Google Shape;9269;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0" name="Google Shape;9270;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1" name="Google Shape;9271;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2" name="Google Shape;9272;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3" name="Google Shape;9273;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74" name="Google Shape;9274;p71"/>
            <p:cNvGrpSpPr/>
            <p:nvPr/>
          </p:nvGrpSpPr>
          <p:grpSpPr>
            <a:xfrm>
              <a:off x="7516477" y="4178619"/>
              <a:ext cx="763222" cy="359421"/>
              <a:chOff x="811985" y="3296192"/>
              <a:chExt cx="1330582" cy="626605"/>
            </a:xfrm>
          </p:grpSpPr>
          <p:sp>
            <p:nvSpPr>
              <p:cNvPr id="9275" name="Google Shape;9275;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6" name="Google Shape;9276;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7" name="Google Shape;9277;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8" name="Google Shape;9278;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9" name="Google Shape;9279;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0" name="Google Shape;9280;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1" name="Google Shape;9281;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2" name="Google Shape;9282;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3" name="Google Shape;9283;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4" name="Google Shape;9284;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5" name="Google Shape;9285;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86" name="Google Shape;9286;p71"/>
            <p:cNvGrpSpPr/>
            <p:nvPr/>
          </p:nvGrpSpPr>
          <p:grpSpPr>
            <a:xfrm>
              <a:off x="7043777" y="3819194"/>
              <a:ext cx="763222" cy="359421"/>
              <a:chOff x="811985" y="3296192"/>
              <a:chExt cx="1330582" cy="626605"/>
            </a:xfrm>
          </p:grpSpPr>
          <p:sp>
            <p:nvSpPr>
              <p:cNvPr id="9287" name="Google Shape;9287;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8" name="Google Shape;9288;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9" name="Google Shape;9289;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0" name="Google Shape;9290;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1" name="Google Shape;9291;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2" name="Google Shape;9292;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3" name="Google Shape;9293;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4" name="Google Shape;9294;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5" name="Google Shape;9295;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6" name="Google Shape;9296;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7" name="Google Shape;9297;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298" name="Google Shape;9298;p71"/>
            <p:cNvGrpSpPr/>
            <p:nvPr/>
          </p:nvGrpSpPr>
          <p:grpSpPr>
            <a:xfrm>
              <a:off x="7516477" y="3819194"/>
              <a:ext cx="763222" cy="359421"/>
              <a:chOff x="811985" y="3296192"/>
              <a:chExt cx="1330582" cy="626605"/>
            </a:xfrm>
          </p:grpSpPr>
          <p:sp>
            <p:nvSpPr>
              <p:cNvPr id="9299" name="Google Shape;9299;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0" name="Google Shape;9300;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1" name="Google Shape;9301;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2" name="Google Shape;9302;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3" name="Google Shape;9303;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4" name="Google Shape;9304;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5" name="Google Shape;9305;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6" name="Google Shape;9306;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7" name="Google Shape;9307;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8" name="Google Shape;9308;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9" name="Google Shape;9309;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10" name="Google Shape;9310;p71"/>
            <p:cNvGrpSpPr/>
            <p:nvPr/>
          </p:nvGrpSpPr>
          <p:grpSpPr>
            <a:xfrm>
              <a:off x="6280552" y="3459769"/>
              <a:ext cx="763222" cy="359421"/>
              <a:chOff x="811985" y="3296192"/>
              <a:chExt cx="1330582" cy="626605"/>
            </a:xfrm>
          </p:grpSpPr>
          <p:sp>
            <p:nvSpPr>
              <p:cNvPr id="9311" name="Google Shape;9311;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2" name="Google Shape;9312;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3" name="Google Shape;9313;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4" name="Google Shape;9314;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5" name="Google Shape;9315;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6" name="Google Shape;9316;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7" name="Google Shape;9317;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8" name="Google Shape;9318;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9" name="Google Shape;9319;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0" name="Google Shape;9320;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1" name="Google Shape;9321;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22" name="Google Shape;9322;p71"/>
            <p:cNvGrpSpPr/>
            <p:nvPr/>
          </p:nvGrpSpPr>
          <p:grpSpPr>
            <a:xfrm>
              <a:off x="7043777" y="3459769"/>
              <a:ext cx="763222" cy="359421"/>
              <a:chOff x="811985" y="3296192"/>
              <a:chExt cx="1330582" cy="626605"/>
            </a:xfrm>
          </p:grpSpPr>
          <p:sp>
            <p:nvSpPr>
              <p:cNvPr id="9323" name="Google Shape;9323;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4" name="Google Shape;9324;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5" name="Google Shape;9325;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6" name="Google Shape;9326;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7" name="Google Shape;9327;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8" name="Google Shape;9328;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9" name="Google Shape;9329;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0" name="Google Shape;9330;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1" name="Google Shape;9331;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2" name="Google Shape;9332;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3" name="Google Shape;9333;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334" name="Google Shape;9334;p71"/>
            <p:cNvGrpSpPr/>
            <p:nvPr/>
          </p:nvGrpSpPr>
          <p:grpSpPr>
            <a:xfrm>
              <a:off x="7516477" y="3459769"/>
              <a:ext cx="763222" cy="359421"/>
              <a:chOff x="811985" y="3296192"/>
              <a:chExt cx="1330582" cy="626605"/>
            </a:xfrm>
          </p:grpSpPr>
          <p:sp>
            <p:nvSpPr>
              <p:cNvPr id="9335" name="Google Shape;9335;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6" name="Google Shape;9336;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7" name="Google Shape;9337;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8" name="Google Shape;9338;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9" name="Google Shape;9339;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0" name="Google Shape;9340;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1" name="Google Shape;9341;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2" name="Google Shape;9342;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3" name="Google Shape;9343;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4" name="Google Shape;9344;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5" name="Google Shape;9345;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346" name="Google Shape;9346;p71"/>
          <p:cNvGrpSpPr/>
          <p:nvPr/>
        </p:nvGrpSpPr>
        <p:grpSpPr>
          <a:xfrm flipH="1">
            <a:off x="8430771" y="2477500"/>
            <a:ext cx="1735514" cy="1078180"/>
            <a:chOff x="-3849348" y="6952593"/>
            <a:chExt cx="3571016" cy="2218477"/>
          </a:xfrm>
        </p:grpSpPr>
        <p:sp>
          <p:nvSpPr>
            <p:cNvPr id="9347" name="Google Shape;9347;p71"/>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8" name="Google Shape;9348;p71"/>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9" name="Google Shape;9349;p71"/>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0" name="Google Shape;9350;p71"/>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1" name="Google Shape;9351;p71"/>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2" name="Google Shape;9352;p71"/>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3" name="Google Shape;9353;p71"/>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4" name="Google Shape;9354;p71"/>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5" name="Google Shape;9355;p71"/>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6" name="Google Shape;9356;p71"/>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7" name="Google Shape;9357;p71"/>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8" name="Google Shape;9358;p71"/>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9" name="Google Shape;9359;p71"/>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60" name="Google Shape;9360;p71"/>
            <p:cNvGrpSpPr/>
            <p:nvPr/>
          </p:nvGrpSpPr>
          <p:grpSpPr>
            <a:xfrm>
              <a:off x="-1539990" y="8551874"/>
              <a:ext cx="1261658" cy="594147"/>
              <a:chOff x="811985" y="3296192"/>
              <a:chExt cx="1330582" cy="626605"/>
            </a:xfrm>
          </p:grpSpPr>
          <p:sp>
            <p:nvSpPr>
              <p:cNvPr id="9361" name="Google Shape;9361;p7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2" name="Google Shape;9362;p7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3" name="Google Shape;9363;p7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4" name="Google Shape;9364;p7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5" name="Google Shape;9365;p7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6" name="Google Shape;9366;p7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7" name="Google Shape;9367;p7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8" name="Google Shape;9368;p7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9" name="Google Shape;9369;p7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0" name="Google Shape;9370;p7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1" name="Google Shape;9371;p7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9372" name="Google Shape;9372;p71"/>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3" name="Google Shape;9373;p71"/>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4" name="Google Shape;9374;p71"/>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5" name="Google Shape;9375;p71"/>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6" name="Google Shape;9376;p71"/>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7" name="Google Shape;9377;p71"/>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8" name="Google Shape;9378;p71"/>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9379"/>
        <p:cNvGrpSpPr/>
        <p:nvPr/>
      </p:nvGrpSpPr>
      <p:grpSpPr>
        <a:xfrm>
          <a:off x="0" y="0"/>
          <a:ext cx="0" cy="0"/>
          <a:chOff x="0" y="0"/>
          <a:chExt cx="0" cy="0"/>
        </a:xfrm>
      </p:grpSpPr>
      <p:sp>
        <p:nvSpPr>
          <p:cNvPr id="9380" name="Google Shape;9380;p72"/>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1" name="Google Shape;9381;p72"/>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2" name="Google Shape;9382;p72"/>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383" name="Google Shape;9383;p72"/>
          <p:cNvGrpSpPr/>
          <p:nvPr/>
        </p:nvGrpSpPr>
        <p:grpSpPr>
          <a:xfrm>
            <a:off x="1091091" y="4639051"/>
            <a:ext cx="582635" cy="355480"/>
            <a:chOff x="1170428" y="5511318"/>
            <a:chExt cx="3696921" cy="2255586"/>
          </a:xfrm>
        </p:grpSpPr>
        <p:sp>
          <p:nvSpPr>
            <p:cNvPr id="9384" name="Google Shape;9384;p7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5" name="Google Shape;9385;p7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6" name="Google Shape;9386;p7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7" name="Google Shape;9387;p7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8" name="Google Shape;9388;p7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9" name="Google Shape;9389;p7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0" name="Google Shape;9390;p7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1" name="Google Shape;9391;p7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2" name="Google Shape;9392;p7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3" name="Google Shape;9393;p7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4" name="Google Shape;9394;p7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5" name="Google Shape;9395;p7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6" name="Google Shape;9396;p7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7" name="Google Shape;9397;p7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8" name="Google Shape;9398;p7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9" name="Google Shape;9399;p7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0" name="Google Shape;9400;p7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1" name="Google Shape;9401;p7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2" name="Google Shape;9402;p7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3" name="Google Shape;9403;p7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4" name="Google Shape;9404;p7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5" name="Google Shape;9405;p7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6" name="Google Shape;9406;p7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7" name="Google Shape;9407;p7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8" name="Google Shape;9408;p7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9" name="Google Shape;9409;p7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0" name="Google Shape;9410;p7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1" name="Google Shape;9411;p7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2" name="Google Shape;9412;p7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3" name="Google Shape;9413;p7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4" name="Google Shape;9414;p7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5" name="Google Shape;9415;p7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6" name="Google Shape;9416;p7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7" name="Google Shape;9417;p7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8" name="Google Shape;9418;p7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9" name="Google Shape;9419;p7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0" name="Google Shape;9420;p7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1" name="Google Shape;9421;p7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2" name="Google Shape;9422;p7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3" name="Google Shape;9423;p7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4" name="Google Shape;9424;p7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5" name="Google Shape;9425;p7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6" name="Google Shape;9426;p7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7" name="Google Shape;9427;p7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8" name="Google Shape;9428;p7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29" name="Google Shape;9429;p72"/>
          <p:cNvGrpSpPr/>
          <p:nvPr/>
        </p:nvGrpSpPr>
        <p:grpSpPr>
          <a:xfrm>
            <a:off x="2" y="4546179"/>
            <a:ext cx="763214" cy="394458"/>
            <a:chOff x="4788538" y="2017249"/>
            <a:chExt cx="1752099" cy="905551"/>
          </a:xfrm>
        </p:grpSpPr>
        <p:sp>
          <p:nvSpPr>
            <p:cNvPr id="9430" name="Google Shape;9430;p7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1" name="Google Shape;9431;p7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2" name="Google Shape;9432;p7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3" name="Google Shape;9433;p7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34" name="Google Shape;9434;p72"/>
          <p:cNvGrpSpPr/>
          <p:nvPr/>
        </p:nvGrpSpPr>
        <p:grpSpPr>
          <a:xfrm>
            <a:off x="3843083" y="4639052"/>
            <a:ext cx="1457834" cy="355469"/>
            <a:chOff x="3583002" y="6165007"/>
            <a:chExt cx="2948097" cy="718846"/>
          </a:xfrm>
        </p:grpSpPr>
        <p:grpSp>
          <p:nvGrpSpPr>
            <p:cNvPr id="9435" name="Google Shape;9435;p72"/>
            <p:cNvGrpSpPr/>
            <p:nvPr/>
          </p:nvGrpSpPr>
          <p:grpSpPr>
            <a:xfrm>
              <a:off x="3583002" y="6524432"/>
              <a:ext cx="763222" cy="359421"/>
              <a:chOff x="811985" y="3296192"/>
              <a:chExt cx="1330582" cy="626605"/>
            </a:xfrm>
          </p:grpSpPr>
          <p:sp>
            <p:nvSpPr>
              <p:cNvPr id="9436" name="Google Shape;9436;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7" name="Google Shape;9437;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8" name="Google Shape;9438;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9" name="Google Shape;9439;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0" name="Google Shape;9440;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1" name="Google Shape;9441;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2" name="Google Shape;9442;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3" name="Google Shape;9443;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4" name="Google Shape;9444;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5" name="Google Shape;9445;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6" name="Google Shape;9446;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47" name="Google Shape;9447;p72"/>
            <p:cNvGrpSpPr/>
            <p:nvPr/>
          </p:nvGrpSpPr>
          <p:grpSpPr>
            <a:xfrm>
              <a:off x="4055702" y="6524432"/>
              <a:ext cx="763222" cy="359421"/>
              <a:chOff x="811985" y="3296192"/>
              <a:chExt cx="1330582" cy="626605"/>
            </a:xfrm>
          </p:grpSpPr>
          <p:sp>
            <p:nvSpPr>
              <p:cNvPr id="9448" name="Google Shape;9448;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9" name="Google Shape;9449;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0" name="Google Shape;9450;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1" name="Google Shape;9451;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2" name="Google Shape;9452;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3" name="Google Shape;9453;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4" name="Google Shape;9454;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5" name="Google Shape;9455;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6" name="Google Shape;9456;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7" name="Google Shape;9457;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8" name="Google Shape;9458;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59" name="Google Shape;9459;p72"/>
            <p:cNvGrpSpPr/>
            <p:nvPr/>
          </p:nvGrpSpPr>
          <p:grpSpPr>
            <a:xfrm>
              <a:off x="3583002" y="6165007"/>
              <a:ext cx="763222" cy="359421"/>
              <a:chOff x="811985" y="3296192"/>
              <a:chExt cx="1330582" cy="626605"/>
            </a:xfrm>
          </p:grpSpPr>
          <p:sp>
            <p:nvSpPr>
              <p:cNvPr id="9460" name="Google Shape;9460;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1" name="Google Shape;9461;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2" name="Google Shape;9462;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3" name="Google Shape;9463;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4" name="Google Shape;9464;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5" name="Google Shape;9465;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6" name="Google Shape;9466;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7" name="Google Shape;9467;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8" name="Google Shape;9468;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9" name="Google Shape;9469;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0" name="Google Shape;9470;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71" name="Google Shape;9471;p72"/>
            <p:cNvGrpSpPr/>
            <p:nvPr/>
          </p:nvGrpSpPr>
          <p:grpSpPr>
            <a:xfrm>
              <a:off x="4055702" y="6165007"/>
              <a:ext cx="763222" cy="359421"/>
              <a:chOff x="811985" y="3296192"/>
              <a:chExt cx="1330582" cy="626605"/>
            </a:xfrm>
          </p:grpSpPr>
          <p:sp>
            <p:nvSpPr>
              <p:cNvPr id="9472" name="Google Shape;9472;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3" name="Google Shape;9473;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4" name="Google Shape;9474;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5" name="Google Shape;9475;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6" name="Google Shape;9476;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7" name="Google Shape;9477;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8" name="Google Shape;9478;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9" name="Google Shape;9479;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0" name="Google Shape;9480;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1" name="Google Shape;9481;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2" name="Google Shape;9482;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83" name="Google Shape;9483;p72"/>
            <p:cNvGrpSpPr/>
            <p:nvPr/>
          </p:nvGrpSpPr>
          <p:grpSpPr>
            <a:xfrm>
              <a:off x="4531952" y="6524432"/>
              <a:ext cx="763222" cy="359421"/>
              <a:chOff x="811985" y="3296192"/>
              <a:chExt cx="1330582" cy="626605"/>
            </a:xfrm>
          </p:grpSpPr>
          <p:sp>
            <p:nvSpPr>
              <p:cNvPr id="9484" name="Google Shape;9484;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5" name="Google Shape;9485;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6" name="Google Shape;9486;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7" name="Google Shape;9487;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8" name="Google Shape;9488;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9" name="Google Shape;9489;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0" name="Google Shape;9490;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1" name="Google Shape;9491;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2" name="Google Shape;9492;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3" name="Google Shape;9493;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4" name="Google Shape;9494;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495" name="Google Shape;9495;p72"/>
            <p:cNvGrpSpPr/>
            <p:nvPr/>
          </p:nvGrpSpPr>
          <p:grpSpPr>
            <a:xfrm>
              <a:off x="4531952" y="6165007"/>
              <a:ext cx="763222" cy="359421"/>
              <a:chOff x="811985" y="3296192"/>
              <a:chExt cx="1330582" cy="626605"/>
            </a:xfrm>
          </p:grpSpPr>
          <p:sp>
            <p:nvSpPr>
              <p:cNvPr id="9496" name="Google Shape;9496;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7" name="Google Shape;9497;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8" name="Google Shape;9498;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9" name="Google Shape;9499;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0" name="Google Shape;9500;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1" name="Google Shape;9501;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2" name="Google Shape;9502;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3" name="Google Shape;9503;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4" name="Google Shape;9504;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5" name="Google Shape;9505;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6" name="Google Shape;9506;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07" name="Google Shape;9507;p72"/>
            <p:cNvGrpSpPr/>
            <p:nvPr/>
          </p:nvGrpSpPr>
          <p:grpSpPr>
            <a:xfrm>
              <a:off x="5295177" y="6524432"/>
              <a:ext cx="763222" cy="359421"/>
              <a:chOff x="811985" y="3296192"/>
              <a:chExt cx="1330582" cy="626605"/>
            </a:xfrm>
          </p:grpSpPr>
          <p:sp>
            <p:nvSpPr>
              <p:cNvPr id="9508" name="Google Shape;9508;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9" name="Google Shape;9509;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0" name="Google Shape;9510;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1" name="Google Shape;9511;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2" name="Google Shape;9512;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3" name="Google Shape;9513;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4" name="Google Shape;9514;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5" name="Google Shape;9515;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6" name="Google Shape;9516;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7" name="Google Shape;9517;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8" name="Google Shape;9518;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19" name="Google Shape;9519;p72"/>
            <p:cNvGrpSpPr/>
            <p:nvPr/>
          </p:nvGrpSpPr>
          <p:grpSpPr>
            <a:xfrm>
              <a:off x="5767877" y="6524432"/>
              <a:ext cx="763222" cy="359421"/>
              <a:chOff x="811985" y="3296192"/>
              <a:chExt cx="1330582" cy="626605"/>
            </a:xfrm>
          </p:grpSpPr>
          <p:sp>
            <p:nvSpPr>
              <p:cNvPr id="9520" name="Google Shape;9520;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1" name="Google Shape;9521;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2" name="Google Shape;9522;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3" name="Google Shape;9523;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4" name="Google Shape;9524;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5" name="Google Shape;9525;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6" name="Google Shape;9526;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7" name="Google Shape;9527;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8" name="Google Shape;9528;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9" name="Google Shape;9529;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0" name="Google Shape;9530;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31" name="Google Shape;9531;p72"/>
            <p:cNvGrpSpPr/>
            <p:nvPr/>
          </p:nvGrpSpPr>
          <p:grpSpPr>
            <a:xfrm>
              <a:off x="5295177" y="6165007"/>
              <a:ext cx="763222" cy="359421"/>
              <a:chOff x="811985" y="3296192"/>
              <a:chExt cx="1330582" cy="626605"/>
            </a:xfrm>
          </p:grpSpPr>
          <p:sp>
            <p:nvSpPr>
              <p:cNvPr id="9532" name="Google Shape;9532;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3" name="Google Shape;9533;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4" name="Google Shape;9534;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5" name="Google Shape;9535;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6" name="Google Shape;9536;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7" name="Google Shape;9537;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8" name="Google Shape;9538;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9" name="Google Shape;9539;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0" name="Google Shape;9540;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1" name="Google Shape;9541;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2" name="Google Shape;9542;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543" name="Google Shape;9543;p72"/>
            <p:cNvGrpSpPr/>
            <p:nvPr/>
          </p:nvGrpSpPr>
          <p:grpSpPr>
            <a:xfrm>
              <a:off x="5767877" y="6165007"/>
              <a:ext cx="763222" cy="359421"/>
              <a:chOff x="811985" y="3296192"/>
              <a:chExt cx="1330582" cy="626605"/>
            </a:xfrm>
          </p:grpSpPr>
          <p:sp>
            <p:nvSpPr>
              <p:cNvPr id="9544" name="Google Shape;9544;p7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5" name="Google Shape;9545;p7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6" name="Google Shape;9546;p7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7" name="Google Shape;9547;p7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8" name="Google Shape;9548;p7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9" name="Google Shape;9549;p7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0" name="Google Shape;9550;p7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1" name="Google Shape;9551;p7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2" name="Google Shape;9552;p7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3" name="Google Shape;9553;p7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4" name="Google Shape;9554;p7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555" name="Google Shape;9555;p72"/>
          <p:cNvGrpSpPr/>
          <p:nvPr/>
        </p:nvGrpSpPr>
        <p:grpSpPr>
          <a:xfrm>
            <a:off x="7485518" y="4597634"/>
            <a:ext cx="2747789" cy="601531"/>
            <a:chOff x="-5289728" y="8265919"/>
            <a:chExt cx="4607292" cy="1008942"/>
          </a:xfrm>
        </p:grpSpPr>
        <p:sp>
          <p:nvSpPr>
            <p:cNvPr id="9556" name="Google Shape;9556;p72"/>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7" name="Google Shape;9557;p72"/>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8" name="Google Shape;9558;p72"/>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9" name="Google Shape;9559;p72"/>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0" name="Google Shape;9560;p7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1" name="Google Shape;9561;p72"/>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2" name="Google Shape;9562;p72"/>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3" name="Google Shape;9563;p72"/>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4" name="Google Shape;9564;p72"/>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5" name="Google Shape;9565;p72"/>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6" name="Google Shape;9566;p72"/>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7" name="Google Shape;9567;p7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68" name="Google Shape;9568;p72"/>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9" name="Google Shape;9569;p72"/>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0" name="Google Shape;9570;p72"/>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1" name="Google Shape;9571;p72"/>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2" name="Google Shape;9572;p72"/>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3" name="Google Shape;9573;p72"/>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4" name="Google Shape;9574;p72"/>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669"/>
        <p:cNvGrpSpPr/>
        <p:nvPr/>
      </p:nvGrpSpPr>
      <p:grpSpPr>
        <a:xfrm>
          <a:off x="0" y="0"/>
          <a:ext cx="0" cy="0"/>
          <a:chOff x="0" y="0"/>
          <a:chExt cx="0" cy="0"/>
        </a:xfrm>
      </p:grpSpPr>
      <p:sp>
        <p:nvSpPr>
          <p:cNvPr id="670" name="Google Shape;670;p8"/>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9578"/>
        <p:cNvGrpSpPr/>
        <p:nvPr/>
      </p:nvGrpSpPr>
      <p:grpSpPr>
        <a:xfrm>
          <a:off x="0" y="0"/>
          <a:ext cx="0" cy="0"/>
          <a:chOff x="0" y="0"/>
          <a:chExt cx="0" cy="0"/>
        </a:xfrm>
      </p:grpSpPr>
      <p:sp>
        <p:nvSpPr>
          <p:cNvPr id="9579" name="Google Shape;9579;p74"/>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580" name="Google Shape;9580;p74"/>
          <p:cNvGrpSpPr/>
          <p:nvPr/>
        </p:nvGrpSpPr>
        <p:grpSpPr>
          <a:xfrm>
            <a:off x="12" y="4450097"/>
            <a:ext cx="6172209" cy="951372"/>
            <a:chOff x="1648300" y="2319100"/>
            <a:chExt cx="1480075" cy="228125"/>
          </a:xfrm>
        </p:grpSpPr>
        <p:sp>
          <p:nvSpPr>
            <p:cNvPr id="9581" name="Google Shape;9581;p74"/>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2" name="Google Shape;9582;p74"/>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3" name="Google Shape;9583;p74"/>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4" name="Google Shape;9584;p74"/>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5" name="Google Shape;9585;p74"/>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586" name="Google Shape;9586;p74"/>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7" name="Google Shape;9587;p74"/>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8" name="Google Shape;9588;p74"/>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9" name="Google Shape;9589;p74"/>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0" name="Google Shape;9590;p74"/>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9591" name="Google Shape;9591;p74"/>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9592"/>
        <p:cNvGrpSpPr/>
        <p:nvPr/>
      </p:nvGrpSpPr>
      <p:grpSpPr>
        <a:xfrm>
          <a:off x="0" y="0"/>
          <a:ext cx="0" cy="0"/>
          <a:chOff x="0" y="0"/>
          <a:chExt cx="0" cy="0"/>
        </a:xfrm>
      </p:grpSpPr>
      <p:sp>
        <p:nvSpPr>
          <p:cNvPr id="9593" name="Google Shape;9593;p75"/>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4" name="Google Shape;9594;p75"/>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5" name="Google Shape;9595;p75"/>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6" name="Google Shape;9596;p75"/>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7" name="Google Shape;9597;p75"/>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8" name="Google Shape;9598;p75"/>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9" name="Google Shape;9599;p75"/>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0" name="Google Shape;9600;p75"/>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1" name="Google Shape;9601;p75"/>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9602" name="Google Shape;9602;p75"/>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9603" name="Google Shape;9603;p75"/>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9604"/>
        <p:cNvGrpSpPr/>
        <p:nvPr/>
      </p:nvGrpSpPr>
      <p:grpSpPr>
        <a:xfrm>
          <a:off x="0" y="0"/>
          <a:ext cx="0" cy="0"/>
          <a:chOff x="0" y="0"/>
          <a:chExt cx="0" cy="0"/>
        </a:xfrm>
      </p:grpSpPr>
      <p:sp>
        <p:nvSpPr>
          <p:cNvPr id="9605" name="Google Shape;9605;p76"/>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606" name="Google Shape;9606;p76"/>
          <p:cNvGrpSpPr/>
          <p:nvPr/>
        </p:nvGrpSpPr>
        <p:grpSpPr>
          <a:xfrm>
            <a:off x="51" y="4724716"/>
            <a:ext cx="9144051" cy="1409448"/>
            <a:chOff x="1648300" y="2319100"/>
            <a:chExt cx="1480075" cy="228125"/>
          </a:xfrm>
        </p:grpSpPr>
        <p:sp>
          <p:nvSpPr>
            <p:cNvPr id="9607" name="Google Shape;9607;p76"/>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8" name="Google Shape;9608;p76"/>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9" name="Google Shape;9609;p76"/>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0" name="Google Shape;9610;p76"/>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1" name="Google Shape;9611;p76"/>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12" name="Google Shape;9612;p76"/>
          <p:cNvGrpSpPr/>
          <p:nvPr/>
        </p:nvGrpSpPr>
        <p:grpSpPr>
          <a:xfrm>
            <a:off x="6969370" y="4428598"/>
            <a:ext cx="3973473" cy="1022007"/>
            <a:chOff x="3880030" y="4285451"/>
            <a:chExt cx="2528781" cy="650421"/>
          </a:xfrm>
        </p:grpSpPr>
        <p:grpSp>
          <p:nvGrpSpPr>
            <p:cNvPr id="9613" name="Google Shape;9613;p76"/>
            <p:cNvGrpSpPr/>
            <p:nvPr/>
          </p:nvGrpSpPr>
          <p:grpSpPr>
            <a:xfrm>
              <a:off x="4370131" y="4285451"/>
              <a:ext cx="1389733" cy="508297"/>
              <a:chOff x="5331602" y="3459769"/>
              <a:chExt cx="2948097" cy="1078271"/>
            </a:xfrm>
          </p:grpSpPr>
          <p:grpSp>
            <p:nvGrpSpPr>
              <p:cNvPr id="9614" name="Google Shape;9614;p76"/>
              <p:cNvGrpSpPr/>
              <p:nvPr/>
            </p:nvGrpSpPr>
            <p:grpSpPr>
              <a:xfrm>
                <a:off x="5331602" y="4178619"/>
                <a:ext cx="763222" cy="359421"/>
                <a:chOff x="811985" y="3296192"/>
                <a:chExt cx="1330582" cy="626605"/>
              </a:xfrm>
            </p:grpSpPr>
            <p:sp>
              <p:nvSpPr>
                <p:cNvPr id="9615" name="Google Shape;9615;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6" name="Google Shape;9616;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7" name="Google Shape;9617;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8" name="Google Shape;9618;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9" name="Google Shape;9619;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0" name="Google Shape;9620;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1" name="Google Shape;9621;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2" name="Google Shape;9622;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3" name="Google Shape;9623;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4" name="Google Shape;9624;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5" name="Google Shape;9625;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26" name="Google Shape;9626;p76"/>
              <p:cNvGrpSpPr/>
              <p:nvPr/>
            </p:nvGrpSpPr>
            <p:grpSpPr>
              <a:xfrm>
                <a:off x="5804302" y="4178619"/>
                <a:ext cx="763222" cy="359421"/>
                <a:chOff x="811985" y="3296192"/>
                <a:chExt cx="1330582" cy="626605"/>
              </a:xfrm>
            </p:grpSpPr>
            <p:sp>
              <p:nvSpPr>
                <p:cNvPr id="9627" name="Google Shape;9627;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8" name="Google Shape;9628;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9" name="Google Shape;9629;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0" name="Google Shape;9630;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1" name="Google Shape;9631;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2" name="Google Shape;9632;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3" name="Google Shape;9633;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4" name="Google Shape;9634;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5" name="Google Shape;9635;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6" name="Google Shape;9636;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7" name="Google Shape;9637;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38" name="Google Shape;9638;p76"/>
              <p:cNvGrpSpPr/>
              <p:nvPr/>
            </p:nvGrpSpPr>
            <p:grpSpPr>
              <a:xfrm>
                <a:off x="5331602" y="3819194"/>
                <a:ext cx="763222" cy="359421"/>
                <a:chOff x="811985" y="3296192"/>
                <a:chExt cx="1330582" cy="626605"/>
              </a:xfrm>
            </p:grpSpPr>
            <p:sp>
              <p:nvSpPr>
                <p:cNvPr id="9639" name="Google Shape;9639;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0" name="Google Shape;9640;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1" name="Google Shape;9641;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2" name="Google Shape;9642;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3" name="Google Shape;9643;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4" name="Google Shape;9644;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5" name="Google Shape;9645;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6" name="Google Shape;9646;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7" name="Google Shape;9647;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8" name="Google Shape;9648;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9" name="Google Shape;9649;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50" name="Google Shape;9650;p76"/>
              <p:cNvGrpSpPr/>
              <p:nvPr/>
            </p:nvGrpSpPr>
            <p:grpSpPr>
              <a:xfrm>
                <a:off x="5804302" y="3819194"/>
                <a:ext cx="763222" cy="359421"/>
                <a:chOff x="811985" y="3296192"/>
                <a:chExt cx="1330582" cy="626605"/>
              </a:xfrm>
            </p:grpSpPr>
            <p:sp>
              <p:nvSpPr>
                <p:cNvPr id="9651" name="Google Shape;9651;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2" name="Google Shape;9652;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3" name="Google Shape;9653;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4" name="Google Shape;9654;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5" name="Google Shape;9655;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6" name="Google Shape;9656;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7" name="Google Shape;9657;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8" name="Google Shape;9658;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9" name="Google Shape;9659;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0" name="Google Shape;9660;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1" name="Google Shape;9661;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62" name="Google Shape;9662;p76"/>
              <p:cNvGrpSpPr/>
              <p:nvPr/>
            </p:nvGrpSpPr>
            <p:grpSpPr>
              <a:xfrm>
                <a:off x="6280552" y="4178619"/>
                <a:ext cx="763222" cy="359421"/>
                <a:chOff x="811985" y="3296192"/>
                <a:chExt cx="1330582" cy="626605"/>
              </a:xfrm>
            </p:grpSpPr>
            <p:sp>
              <p:nvSpPr>
                <p:cNvPr id="9663" name="Google Shape;9663;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4" name="Google Shape;9664;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5" name="Google Shape;9665;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6" name="Google Shape;9666;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7" name="Google Shape;9667;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8" name="Google Shape;9668;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9" name="Google Shape;9669;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0" name="Google Shape;9670;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1" name="Google Shape;9671;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2" name="Google Shape;9672;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3" name="Google Shape;9673;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74" name="Google Shape;9674;p76"/>
              <p:cNvGrpSpPr/>
              <p:nvPr/>
            </p:nvGrpSpPr>
            <p:grpSpPr>
              <a:xfrm>
                <a:off x="6280552" y="3819194"/>
                <a:ext cx="763222" cy="359421"/>
                <a:chOff x="811985" y="3296192"/>
                <a:chExt cx="1330582" cy="626605"/>
              </a:xfrm>
            </p:grpSpPr>
            <p:sp>
              <p:nvSpPr>
                <p:cNvPr id="9675" name="Google Shape;9675;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6" name="Google Shape;9676;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7" name="Google Shape;9677;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8" name="Google Shape;9678;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9" name="Google Shape;9679;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0" name="Google Shape;9680;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1" name="Google Shape;9681;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2" name="Google Shape;9682;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3" name="Google Shape;9683;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4" name="Google Shape;9684;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5" name="Google Shape;9685;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86" name="Google Shape;9686;p76"/>
              <p:cNvGrpSpPr/>
              <p:nvPr/>
            </p:nvGrpSpPr>
            <p:grpSpPr>
              <a:xfrm>
                <a:off x="7043777" y="4178619"/>
                <a:ext cx="763222" cy="359421"/>
                <a:chOff x="811985" y="3296192"/>
                <a:chExt cx="1330582" cy="626605"/>
              </a:xfrm>
            </p:grpSpPr>
            <p:sp>
              <p:nvSpPr>
                <p:cNvPr id="9687" name="Google Shape;9687;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8" name="Google Shape;9688;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9" name="Google Shape;9689;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0" name="Google Shape;9690;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1" name="Google Shape;9691;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2" name="Google Shape;9692;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3" name="Google Shape;9693;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4" name="Google Shape;9694;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5" name="Google Shape;9695;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6" name="Google Shape;9696;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7" name="Google Shape;9697;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698" name="Google Shape;9698;p76"/>
              <p:cNvGrpSpPr/>
              <p:nvPr/>
            </p:nvGrpSpPr>
            <p:grpSpPr>
              <a:xfrm>
                <a:off x="7516477" y="4178619"/>
                <a:ext cx="763222" cy="359421"/>
                <a:chOff x="811985" y="3296192"/>
                <a:chExt cx="1330582" cy="626605"/>
              </a:xfrm>
            </p:grpSpPr>
            <p:sp>
              <p:nvSpPr>
                <p:cNvPr id="9699" name="Google Shape;9699;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0" name="Google Shape;9700;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1" name="Google Shape;9701;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2" name="Google Shape;9702;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3" name="Google Shape;9703;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4" name="Google Shape;9704;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5" name="Google Shape;9705;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6" name="Google Shape;9706;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7" name="Google Shape;9707;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8" name="Google Shape;9708;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9" name="Google Shape;9709;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10" name="Google Shape;9710;p76"/>
              <p:cNvGrpSpPr/>
              <p:nvPr/>
            </p:nvGrpSpPr>
            <p:grpSpPr>
              <a:xfrm>
                <a:off x="7043777" y="3819194"/>
                <a:ext cx="763222" cy="359421"/>
                <a:chOff x="811985" y="3296192"/>
                <a:chExt cx="1330582" cy="626605"/>
              </a:xfrm>
            </p:grpSpPr>
            <p:sp>
              <p:nvSpPr>
                <p:cNvPr id="9711" name="Google Shape;9711;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2" name="Google Shape;9712;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3" name="Google Shape;9713;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4" name="Google Shape;9714;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5" name="Google Shape;9715;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6" name="Google Shape;9716;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7" name="Google Shape;9717;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8" name="Google Shape;9718;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9" name="Google Shape;9719;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0" name="Google Shape;9720;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1" name="Google Shape;9721;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22" name="Google Shape;9722;p76"/>
              <p:cNvGrpSpPr/>
              <p:nvPr/>
            </p:nvGrpSpPr>
            <p:grpSpPr>
              <a:xfrm>
                <a:off x="7516477" y="3819194"/>
                <a:ext cx="763222" cy="359421"/>
                <a:chOff x="811985" y="3296192"/>
                <a:chExt cx="1330582" cy="626605"/>
              </a:xfrm>
            </p:grpSpPr>
            <p:sp>
              <p:nvSpPr>
                <p:cNvPr id="9723" name="Google Shape;9723;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4" name="Google Shape;9724;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5" name="Google Shape;9725;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6" name="Google Shape;9726;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7" name="Google Shape;9727;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8" name="Google Shape;9728;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9" name="Google Shape;9729;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0" name="Google Shape;9730;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1" name="Google Shape;9731;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2" name="Google Shape;9732;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3" name="Google Shape;9733;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34" name="Google Shape;9734;p76"/>
              <p:cNvGrpSpPr/>
              <p:nvPr/>
            </p:nvGrpSpPr>
            <p:grpSpPr>
              <a:xfrm>
                <a:off x="6280552" y="3459769"/>
                <a:ext cx="763222" cy="359421"/>
                <a:chOff x="811985" y="3296192"/>
                <a:chExt cx="1330582" cy="626605"/>
              </a:xfrm>
            </p:grpSpPr>
            <p:sp>
              <p:nvSpPr>
                <p:cNvPr id="9735" name="Google Shape;9735;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6" name="Google Shape;9736;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7" name="Google Shape;9737;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8" name="Google Shape;9738;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9" name="Google Shape;9739;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0" name="Google Shape;9740;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1" name="Google Shape;9741;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2" name="Google Shape;9742;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3" name="Google Shape;9743;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4" name="Google Shape;9744;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5" name="Google Shape;9745;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46" name="Google Shape;9746;p76"/>
              <p:cNvGrpSpPr/>
              <p:nvPr/>
            </p:nvGrpSpPr>
            <p:grpSpPr>
              <a:xfrm>
                <a:off x="7043777" y="3459769"/>
                <a:ext cx="763222" cy="359421"/>
                <a:chOff x="811985" y="3296192"/>
                <a:chExt cx="1330582" cy="626605"/>
              </a:xfrm>
            </p:grpSpPr>
            <p:sp>
              <p:nvSpPr>
                <p:cNvPr id="9747" name="Google Shape;9747;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8" name="Google Shape;9748;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9" name="Google Shape;9749;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0" name="Google Shape;9750;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1" name="Google Shape;9751;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2" name="Google Shape;9752;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3" name="Google Shape;9753;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4" name="Google Shape;9754;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5" name="Google Shape;9755;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6" name="Google Shape;9756;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7" name="Google Shape;9757;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758" name="Google Shape;9758;p76"/>
              <p:cNvGrpSpPr/>
              <p:nvPr/>
            </p:nvGrpSpPr>
            <p:grpSpPr>
              <a:xfrm>
                <a:off x="7516477" y="3459769"/>
                <a:ext cx="763222" cy="359421"/>
                <a:chOff x="811985" y="3296192"/>
                <a:chExt cx="1330582" cy="626605"/>
              </a:xfrm>
            </p:grpSpPr>
            <p:sp>
              <p:nvSpPr>
                <p:cNvPr id="9759" name="Google Shape;9759;p7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0" name="Google Shape;9760;p7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1" name="Google Shape;9761;p7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2" name="Google Shape;9762;p7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3" name="Google Shape;9763;p7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4" name="Google Shape;9764;p7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5" name="Google Shape;9765;p7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6" name="Google Shape;9766;p7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7" name="Google Shape;9767;p7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8" name="Google Shape;9768;p7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9" name="Google Shape;9769;p7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70" name="Google Shape;9770;p76"/>
            <p:cNvGrpSpPr/>
            <p:nvPr/>
          </p:nvGrpSpPr>
          <p:grpSpPr>
            <a:xfrm>
              <a:off x="3880030" y="4429856"/>
              <a:ext cx="2528781" cy="506016"/>
              <a:chOff x="3844788" y="3789525"/>
              <a:chExt cx="3388878" cy="678124"/>
            </a:xfrm>
          </p:grpSpPr>
          <p:sp>
            <p:nvSpPr>
              <p:cNvPr id="9771" name="Google Shape;9771;p76"/>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2" name="Google Shape;9772;p76"/>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3" name="Google Shape;9773;p76"/>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4" name="Google Shape;9774;p76"/>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5" name="Google Shape;9775;p76"/>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9776" name="Google Shape;9776;p76"/>
          <p:cNvGrpSpPr/>
          <p:nvPr/>
        </p:nvGrpSpPr>
        <p:grpSpPr>
          <a:xfrm>
            <a:off x="-709675" y="3779992"/>
            <a:ext cx="2044472" cy="1169062"/>
            <a:chOff x="-2150675" y="3642792"/>
            <a:chExt cx="2044472" cy="1169062"/>
          </a:xfrm>
        </p:grpSpPr>
        <p:sp>
          <p:nvSpPr>
            <p:cNvPr id="9777" name="Google Shape;9777;p76"/>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8" name="Google Shape;9778;p76"/>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9" name="Google Shape;9779;p76"/>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0" name="Google Shape;9780;p76"/>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1" name="Google Shape;9781;p76"/>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2" name="Google Shape;9782;p76"/>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3" name="Google Shape;9783;p76"/>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4" name="Google Shape;9784;p76"/>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5" name="Google Shape;9785;p76"/>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6" name="Google Shape;9786;p76"/>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7" name="Google Shape;9787;p76"/>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8" name="Google Shape;9788;p76"/>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9" name="Google Shape;9789;p76"/>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0" name="Google Shape;9790;p76"/>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1" name="Google Shape;9791;p76"/>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2" name="Google Shape;9792;p76"/>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3" name="Google Shape;9793;p76"/>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4" name="Google Shape;9794;p76"/>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5" name="Google Shape;9795;p76"/>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6" name="Google Shape;9796;p76"/>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7" name="Google Shape;9797;p76"/>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8" name="Google Shape;9798;p76"/>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9" name="Google Shape;9799;p76"/>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0" name="Google Shape;9800;p76"/>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1" name="Google Shape;9801;p76"/>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2" name="Google Shape;9802;p76"/>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3" name="Google Shape;9803;p76"/>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4" name="Google Shape;9804;p76"/>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5" name="Google Shape;9805;p76"/>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6" name="Google Shape;9806;p76"/>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7" name="Google Shape;9807;p76"/>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8" name="Google Shape;9808;p76"/>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9" name="Google Shape;9809;p76"/>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0" name="Google Shape;9810;p76"/>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1" name="Google Shape;9811;p76"/>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2" name="Google Shape;9812;p76"/>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3" name="Google Shape;9813;p76"/>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4" name="Google Shape;9814;p76"/>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5" name="Google Shape;9815;p76"/>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6" name="Google Shape;9816;p76"/>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7" name="Google Shape;9817;p76"/>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8" name="Google Shape;9818;p76"/>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9" name="Google Shape;9819;p76"/>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0" name="Google Shape;9820;p76"/>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1" name="Google Shape;9821;p76"/>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2" name="Google Shape;9822;p76"/>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3" name="Google Shape;9823;p76"/>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4" name="Google Shape;9824;p76"/>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5" name="Google Shape;9825;p76"/>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6" name="Google Shape;9826;p76"/>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7" name="Google Shape;9827;p76"/>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8" name="Google Shape;9828;p76"/>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9" name="Google Shape;9829;p76"/>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0" name="Google Shape;9830;p76"/>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1" name="Google Shape;9831;p76"/>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2" name="Google Shape;9832;p76"/>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3" name="Google Shape;9833;p76"/>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4" name="Google Shape;9834;p76"/>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5" name="Google Shape;9835;p76"/>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6" name="Google Shape;9836;p76"/>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7" name="Google Shape;9837;p76"/>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8" name="Google Shape;9838;p76"/>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9" name="Google Shape;9839;p76"/>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0" name="Google Shape;9840;p76"/>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1" name="Google Shape;9841;p76"/>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2" name="Google Shape;9842;p76"/>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3" name="Google Shape;9843;p76"/>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4" name="Google Shape;9844;p76"/>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5" name="Google Shape;9845;p76"/>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6" name="Google Shape;9846;p76"/>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7" name="Google Shape;9847;p76"/>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8" name="Google Shape;9848;p76"/>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9" name="Google Shape;9849;p76"/>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0" name="Google Shape;9850;p76"/>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1" name="Google Shape;9851;p76"/>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2" name="Google Shape;9852;p76"/>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3" name="Google Shape;9853;p76"/>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4" name="Google Shape;9854;p76"/>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5" name="Google Shape;9855;p76"/>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6" name="Google Shape;9856;p76"/>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7" name="Google Shape;9857;p76"/>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8" name="Google Shape;9858;p76"/>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9" name="Google Shape;9859;p76"/>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0" name="Google Shape;9860;p76"/>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1" name="Google Shape;9861;p76"/>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2" name="Google Shape;9862;p76"/>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3" name="Google Shape;9863;p76"/>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4" name="Google Shape;9864;p76"/>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5" name="Google Shape;9865;p76"/>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6" name="Google Shape;9866;p76"/>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7" name="Google Shape;9867;p76"/>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8" name="Google Shape;9868;p76"/>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9" name="Google Shape;9869;p76"/>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0" name="Google Shape;9870;p76"/>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1" name="Google Shape;9871;p76"/>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2" name="Google Shape;9872;p76"/>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3" name="Google Shape;9873;p76"/>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4" name="Google Shape;9874;p76"/>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5" name="Google Shape;9875;p76"/>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6" name="Google Shape;9876;p76"/>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7" name="Google Shape;9877;p76"/>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8" name="Google Shape;9878;p76"/>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9" name="Google Shape;9879;p76"/>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0" name="Google Shape;9880;p76"/>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1" name="Google Shape;9881;p76"/>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2" name="Google Shape;9882;p76"/>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3" name="Google Shape;9883;p76"/>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4" name="Google Shape;9884;p76"/>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5" name="Google Shape;9885;p76"/>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6" name="Google Shape;9886;p76"/>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7" name="Google Shape;9887;p76"/>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8" name="Google Shape;9888;p76"/>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9" name="Google Shape;9889;p76"/>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0" name="Google Shape;9890;p76"/>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1" name="Google Shape;9891;p76"/>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2" name="Google Shape;9892;p76"/>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3" name="Google Shape;9893;p76"/>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4" name="Google Shape;9894;p76"/>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5" name="Google Shape;9895;p76"/>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6" name="Google Shape;9896;p76"/>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7" name="Google Shape;9897;p76"/>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8" name="Google Shape;9898;p76"/>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9" name="Google Shape;9899;p76"/>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0" name="Google Shape;9900;p76"/>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1" name="Google Shape;9901;p76"/>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2" name="Google Shape;9902;p76"/>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3" name="Google Shape;9903;p76"/>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4" name="Google Shape;9904;p76"/>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5" name="Google Shape;9905;p76"/>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6" name="Google Shape;9906;p76"/>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7" name="Google Shape;9907;p76"/>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8" name="Google Shape;9908;p76"/>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9" name="Google Shape;9909;p76"/>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0" name="Google Shape;9910;p76"/>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1" name="Google Shape;9911;p76"/>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2" name="Google Shape;9912;p76"/>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3" name="Google Shape;9913;p76"/>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4" name="Google Shape;9914;p76"/>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5" name="Google Shape;9915;p76"/>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6" name="Google Shape;9916;p76"/>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7" name="Google Shape;9917;p76"/>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8" name="Google Shape;9918;p76"/>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9" name="Google Shape;9919;p76"/>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0" name="Google Shape;9920;p76"/>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1" name="Google Shape;9921;p76"/>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2" name="Google Shape;9922;p76"/>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3" name="Google Shape;9923;p76"/>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4" name="Google Shape;9924;p76"/>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5" name="Google Shape;9925;p76"/>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6" name="Google Shape;9926;p76"/>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7" name="Google Shape;9927;p76"/>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8" name="Google Shape;9928;p76"/>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9" name="Google Shape;9929;p76"/>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0" name="Google Shape;9930;p76"/>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1" name="Google Shape;9931;p76"/>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2" name="Google Shape;9932;p76"/>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3" name="Google Shape;9933;p76"/>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4" name="Google Shape;9934;p76"/>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5" name="Google Shape;9935;p76"/>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6" name="Google Shape;9936;p76"/>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7" name="Google Shape;9937;p76"/>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8" name="Google Shape;9938;p76"/>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9" name="Google Shape;9939;p76"/>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0" name="Google Shape;9940;p76"/>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1" name="Google Shape;9941;p76"/>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2" name="Google Shape;9942;p76"/>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3" name="Google Shape;9943;p76"/>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4" name="Google Shape;9944;p76"/>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5" name="Google Shape;9945;p76"/>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6" name="Google Shape;9946;p76"/>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7" name="Google Shape;9947;p76"/>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8" name="Google Shape;9948;p76"/>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9" name="Google Shape;9949;p76"/>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0" name="Google Shape;9950;p76"/>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1" name="Google Shape;9951;p76"/>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2" name="Google Shape;9952;p76"/>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3" name="Google Shape;9953;p76"/>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4" name="Google Shape;9954;p76"/>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5" name="Google Shape;9955;p76"/>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6" name="Google Shape;9956;p76"/>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7" name="Google Shape;9957;p76"/>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8" name="Google Shape;9958;p76"/>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9" name="Google Shape;9959;p76"/>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0" name="Google Shape;9960;p76"/>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1" name="Google Shape;9961;p76"/>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2" name="Google Shape;9962;p76"/>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3" name="Google Shape;9963;p76"/>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4" name="Google Shape;9964;p76"/>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5" name="Google Shape;9965;p76"/>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6" name="Google Shape;9966;p76"/>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7" name="Google Shape;9967;p76"/>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8" name="Google Shape;9968;p76"/>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9" name="Google Shape;9969;p76"/>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70" name="Google Shape;9970;p76"/>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1" name="Google Shape;9971;p76"/>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2" name="Google Shape;9972;p76"/>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3" name="Google Shape;9973;p76"/>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4" name="Google Shape;9974;p76"/>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5" name="Google Shape;9975;p76"/>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6" name="Google Shape;9976;p7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977" name="Google Shape;9977;p76"/>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9978"/>
        <p:cNvGrpSpPr/>
        <p:nvPr/>
      </p:nvGrpSpPr>
      <p:grpSpPr>
        <a:xfrm>
          <a:off x="0" y="0"/>
          <a:ext cx="0" cy="0"/>
          <a:chOff x="0" y="0"/>
          <a:chExt cx="0" cy="0"/>
        </a:xfrm>
      </p:grpSpPr>
      <p:sp>
        <p:nvSpPr>
          <p:cNvPr id="9979" name="Google Shape;9979;p77"/>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980" name="Google Shape;9980;p77"/>
          <p:cNvGrpSpPr/>
          <p:nvPr/>
        </p:nvGrpSpPr>
        <p:grpSpPr>
          <a:xfrm>
            <a:off x="-28488" y="4636933"/>
            <a:ext cx="9201182" cy="1418253"/>
            <a:chOff x="1648300" y="2319100"/>
            <a:chExt cx="1480075" cy="228125"/>
          </a:xfrm>
        </p:grpSpPr>
        <p:sp>
          <p:nvSpPr>
            <p:cNvPr id="9981" name="Google Shape;9981;p7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2" name="Google Shape;9982;p7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3" name="Google Shape;9983;p7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4" name="Google Shape;9984;p7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5" name="Google Shape;9985;p7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9986" name="Google Shape;9986;p77"/>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7" name="Google Shape;9987;p77"/>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8" name="Google Shape;9988;p77"/>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9" name="Google Shape;9989;p77"/>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0" name="Google Shape;9990;p77"/>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1" name="Google Shape;9991;p77"/>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2" name="Google Shape;9992;p77"/>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3" name="Google Shape;9993;p7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994" name="Google Shape;9994;p77"/>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995" name="Google Shape;9995;p77"/>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9996" name="Google Shape;9996;p77"/>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9997" name="Google Shape;9997;p77"/>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9998"/>
        <p:cNvGrpSpPr/>
        <p:nvPr/>
      </p:nvGrpSpPr>
      <p:grpSpPr>
        <a:xfrm>
          <a:off x="0" y="0"/>
          <a:ext cx="0" cy="0"/>
          <a:chOff x="0" y="0"/>
          <a:chExt cx="0" cy="0"/>
        </a:xfrm>
      </p:grpSpPr>
      <p:sp>
        <p:nvSpPr>
          <p:cNvPr id="9999" name="Google Shape;9999;p7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000" name="Google Shape;10000;p78"/>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1" name="Google Shape;10001;p78"/>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2" name="Google Shape;10002;p78"/>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003" name="Google Shape;10003;p78"/>
          <p:cNvGrpSpPr/>
          <p:nvPr/>
        </p:nvGrpSpPr>
        <p:grpSpPr>
          <a:xfrm flipH="1">
            <a:off x="4164838" y="4671318"/>
            <a:ext cx="763044" cy="465553"/>
            <a:chOff x="1170428" y="5511318"/>
            <a:chExt cx="3696921" cy="2255586"/>
          </a:xfrm>
        </p:grpSpPr>
        <p:sp>
          <p:nvSpPr>
            <p:cNvPr id="10004" name="Google Shape;10004;p7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5" name="Google Shape;10005;p7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6" name="Google Shape;10006;p7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7" name="Google Shape;10007;p7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8" name="Google Shape;10008;p7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9" name="Google Shape;10009;p7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0" name="Google Shape;10010;p7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1" name="Google Shape;10011;p7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2" name="Google Shape;10012;p7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3" name="Google Shape;10013;p7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4" name="Google Shape;10014;p7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5" name="Google Shape;10015;p7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6" name="Google Shape;10016;p7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7" name="Google Shape;10017;p7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8" name="Google Shape;10018;p7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9" name="Google Shape;10019;p7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0" name="Google Shape;10020;p7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1" name="Google Shape;10021;p7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2" name="Google Shape;10022;p7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3" name="Google Shape;10023;p7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4" name="Google Shape;10024;p7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5" name="Google Shape;10025;p7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6" name="Google Shape;10026;p7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7" name="Google Shape;10027;p7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8" name="Google Shape;10028;p7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9" name="Google Shape;10029;p7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0" name="Google Shape;10030;p7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1" name="Google Shape;10031;p7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2" name="Google Shape;10032;p7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3" name="Google Shape;10033;p7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4" name="Google Shape;10034;p7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5" name="Google Shape;10035;p7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6" name="Google Shape;10036;p7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7" name="Google Shape;10037;p7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8" name="Google Shape;10038;p7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9" name="Google Shape;10039;p7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0" name="Google Shape;10040;p7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1" name="Google Shape;10041;p7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2" name="Google Shape;10042;p7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3" name="Google Shape;10043;p7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4" name="Google Shape;10044;p7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5" name="Google Shape;10045;p7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6" name="Google Shape;10046;p7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7" name="Google Shape;10047;p7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8" name="Google Shape;10048;p7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49" name="Google Shape;10049;p78"/>
          <p:cNvGrpSpPr/>
          <p:nvPr/>
        </p:nvGrpSpPr>
        <p:grpSpPr>
          <a:xfrm flipH="1">
            <a:off x="-995358" y="4681083"/>
            <a:ext cx="2200165" cy="536475"/>
            <a:chOff x="3583002" y="6165007"/>
            <a:chExt cx="2948097" cy="718846"/>
          </a:xfrm>
        </p:grpSpPr>
        <p:grpSp>
          <p:nvGrpSpPr>
            <p:cNvPr id="10050" name="Google Shape;10050;p78"/>
            <p:cNvGrpSpPr/>
            <p:nvPr/>
          </p:nvGrpSpPr>
          <p:grpSpPr>
            <a:xfrm>
              <a:off x="3583002" y="6524432"/>
              <a:ext cx="763222" cy="359421"/>
              <a:chOff x="811985" y="3296192"/>
              <a:chExt cx="1330582" cy="626605"/>
            </a:xfrm>
          </p:grpSpPr>
          <p:sp>
            <p:nvSpPr>
              <p:cNvPr id="10051" name="Google Shape;10051;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2" name="Google Shape;10052;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3" name="Google Shape;10053;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4" name="Google Shape;10054;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5" name="Google Shape;10055;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6" name="Google Shape;10056;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7" name="Google Shape;10057;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8" name="Google Shape;10058;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9" name="Google Shape;10059;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0" name="Google Shape;10060;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1" name="Google Shape;10061;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62" name="Google Shape;10062;p78"/>
            <p:cNvGrpSpPr/>
            <p:nvPr/>
          </p:nvGrpSpPr>
          <p:grpSpPr>
            <a:xfrm>
              <a:off x="4055702" y="6524432"/>
              <a:ext cx="763222" cy="359421"/>
              <a:chOff x="811985" y="3296192"/>
              <a:chExt cx="1330582" cy="626605"/>
            </a:xfrm>
          </p:grpSpPr>
          <p:sp>
            <p:nvSpPr>
              <p:cNvPr id="10063" name="Google Shape;10063;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4" name="Google Shape;10064;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5" name="Google Shape;10065;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6" name="Google Shape;10066;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7" name="Google Shape;10067;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8" name="Google Shape;10068;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9" name="Google Shape;10069;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0" name="Google Shape;10070;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1" name="Google Shape;10071;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2" name="Google Shape;10072;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3" name="Google Shape;10073;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74" name="Google Shape;10074;p78"/>
            <p:cNvGrpSpPr/>
            <p:nvPr/>
          </p:nvGrpSpPr>
          <p:grpSpPr>
            <a:xfrm>
              <a:off x="3583002" y="6165007"/>
              <a:ext cx="763222" cy="359421"/>
              <a:chOff x="811985" y="3296192"/>
              <a:chExt cx="1330582" cy="626605"/>
            </a:xfrm>
          </p:grpSpPr>
          <p:sp>
            <p:nvSpPr>
              <p:cNvPr id="10075" name="Google Shape;10075;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6" name="Google Shape;10076;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7" name="Google Shape;10077;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8" name="Google Shape;10078;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9" name="Google Shape;10079;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0" name="Google Shape;10080;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1" name="Google Shape;10081;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2" name="Google Shape;10082;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3" name="Google Shape;10083;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4" name="Google Shape;10084;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5" name="Google Shape;10085;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86" name="Google Shape;10086;p78"/>
            <p:cNvGrpSpPr/>
            <p:nvPr/>
          </p:nvGrpSpPr>
          <p:grpSpPr>
            <a:xfrm>
              <a:off x="4055702" y="6165007"/>
              <a:ext cx="763222" cy="359421"/>
              <a:chOff x="811985" y="3296192"/>
              <a:chExt cx="1330582" cy="626605"/>
            </a:xfrm>
          </p:grpSpPr>
          <p:sp>
            <p:nvSpPr>
              <p:cNvPr id="10087" name="Google Shape;10087;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8" name="Google Shape;10088;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9" name="Google Shape;10089;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0" name="Google Shape;10090;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1" name="Google Shape;10091;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2" name="Google Shape;10092;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3" name="Google Shape;10093;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4" name="Google Shape;10094;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5" name="Google Shape;10095;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6" name="Google Shape;10096;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7" name="Google Shape;10097;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098" name="Google Shape;10098;p78"/>
            <p:cNvGrpSpPr/>
            <p:nvPr/>
          </p:nvGrpSpPr>
          <p:grpSpPr>
            <a:xfrm>
              <a:off x="4531952" y="6524432"/>
              <a:ext cx="763222" cy="359421"/>
              <a:chOff x="811985" y="3296192"/>
              <a:chExt cx="1330582" cy="626605"/>
            </a:xfrm>
          </p:grpSpPr>
          <p:sp>
            <p:nvSpPr>
              <p:cNvPr id="10099" name="Google Shape;10099;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0" name="Google Shape;10100;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1" name="Google Shape;10101;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2" name="Google Shape;10102;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3" name="Google Shape;10103;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4" name="Google Shape;10104;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5" name="Google Shape;10105;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6" name="Google Shape;10106;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7" name="Google Shape;10107;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8" name="Google Shape;10108;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9" name="Google Shape;10109;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10" name="Google Shape;10110;p78"/>
            <p:cNvGrpSpPr/>
            <p:nvPr/>
          </p:nvGrpSpPr>
          <p:grpSpPr>
            <a:xfrm>
              <a:off x="4531952" y="6165007"/>
              <a:ext cx="763222" cy="359421"/>
              <a:chOff x="811985" y="3296192"/>
              <a:chExt cx="1330582" cy="626605"/>
            </a:xfrm>
          </p:grpSpPr>
          <p:sp>
            <p:nvSpPr>
              <p:cNvPr id="10111" name="Google Shape;10111;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2" name="Google Shape;10112;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3" name="Google Shape;10113;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4" name="Google Shape;10114;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5" name="Google Shape;10115;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6" name="Google Shape;10116;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7" name="Google Shape;10117;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8" name="Google Shape;10118;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9" name="Google Shape;10119;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0" name="Google Shape;10120;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1" name="Google Shape;10121;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22" name="Google Shape;10122;p78"/>
            <p:cNvGrpSpPr/>
            <p:nvPr/>
          </p:nvGrpSpPr>
          <p:grpSpPr>
            <a:xfrm>
              <a:off x="5295177" y="6524432"/>
              <a:ext cx="763222" cy="359421"/>
              <a:chOff x="811985" y="3296192"/>
              <a:chExt cx="1330582" cy="626605"/>
            </a:xfrm>
          </p:grpSpPr>
          <p:sp>
            <p:nvSpPr>
              <p:cNvPr id="10123" name="Google Shape;10123;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4" name="Google Shape;10124;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5" name="Google Shape;10125;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6" name="Google Shape;10126;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7" name="Google Shape;10127;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8" name="Google Shape;10128;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9" name="Google Shape;10129;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0" name="Google Shape;10130;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1" name="Google Shape;10131;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2" name="Google Shape;10132;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3" name="Google Shape;10133;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34" name="Google Shape;10134;p78"/>
            <p:cNvGrpSpPr/>
            <p:nvPr/>
          </p:nvGrpSpPr>
          <p:grpSpPr>
            <a:xfrm>
              <a:off x="5767877" y="6524432"/>
              <a:ext cx="763222" cy="359421"/>
              <a:chOff x="811985" y="3296192"/>
              <a:chExt cx="1330582" cy="626605"/>
            </a:xfrm>
          </p:grpSpPr>
          <p:sp>
            <p:nvSpPr>
              <p:cNvPr id="10135" name="Google Shape;10135;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6" name="Google Shape;10136;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7" name="Google Shape;10137;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8" name="Google Shape;10138;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9" name="Google Shape;10139;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0" name="Google Shape;10140;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1" name="Google Shape;10141;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2" name="Google Shape;10142;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3" name="Google Shape;10143;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4" name="Google Shape;10144;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5" name="Google Shape;10145;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46" name="Google Shape;10146;p78"/>
            <p:cNvGrpSpPr/>
            <p:nvPr/>
          </p:nvGrpSpPr>
          <p:grpSpPr>
            <a:xfrm>
              <a:off x="5295177" y="6165007"/>
              <a:ext cx="763222" cy="359421"/>
              <a:chOff x="811985" y="3296192"/>
              <a:chExt cx="1330582" cy="626605"/>
            </a:xfrm>
          </p:grpSpPr>
          <p:sp>
            <p:nvSpPr>
              <p:cNvPr id="10147" name="Google Shape;10147;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8" name="Google Shape;10148;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9" name="Google Shape;10149;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0" name="Google Shape;10150;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1" name="Google Shape;10151;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2" name="Google Shape;10152;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3" name="Google Shape;10153;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4" name="Google Shape;10154;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5" name="Google Shape;10155;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6" name="Google Shape;10156;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7" name="Google Shape;10157;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58" name="Google Shape;10158;p78"/>
            <p:cNvGrpSpPr/>
            <p:nvPr/>
          </p:nvGrpSpPr>
          <p:grpSpPr>
            <a:xfrm>
              <a:off x="5767877" y="6165007"/>
              <a:ext cx="763222" cy="359421"/>
              <a:chOff x="811985" y="3296192"/>
              <a:chExt cx="1330582" cy="626605"/>
            </a:xfrm>
          </p:grpSpPr>
          <p:sp>
            <p:nvSpPr>
              <p:cNvPr id="10159" name="Google Shape;10159;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0" name="Google Shape;10160;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1" name="Google Shape;10161;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2" name="Google Shape;10162;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3" name="Google Shape;10163;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4" name="Google Shape;10164;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5" name="Google Shape;10165;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6" name="Google Shape;10166;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7" name="Google Shape;10167;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8" name="Google Shape;10168;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9" name="Google Shape;10169;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170" name="Google Shape;10170;p78"/>
          <p:cNvGrpSpPr/>
          <p:nvPr/>
        </p:nvGrpSpPr>
        <p:grpSpPr>
          <a:xfrm flipH="1">
            <a:off x="8380777" y="4587404"/>
            <a:ext cx="763214" cy="394458"/>
            <a:chOff x="4788538" y="2017249"/>
            <a:chExt cx="1752099" cy="905551"/>
          </a:xfrm>
        </p:grpSpPr>
        <p:sp>
          <p:nvSpPr>
            <p:cNvPr id="10171" name="Google Shape;10171;p78"/>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2" name="Google Shape;10172;p78"/>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3" name="Google Shape;10173;p78"/>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4" name="Google Shape;10174;p78"/>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175" name="Google Shape;10175;p78"/>
          <p:cNvGrpSpPr/>
          <p:nvPr/>
        </p:nvGrpSpPr>
        <p:grpSpPr>
          <a:xfrm flipH="1">
            <a:off x="8558827" y="3630281"/>
            <a:ext cx="1555866" cy="1113233"/>
            <a:chOff x="5009981" y="5590256"/>
            <a:chExt cx="1555866" cy="1113233"/>
          </a:xfrm>
        </p:grpSpPr>
        <p:sp>
          <p:nvSpPr>
            <p:cNvPr id="10176" name="Google Shape;10176;p78"/>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7" name="Google Shape;10177;p78"/>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8" name="Google Shape;10178;p78"/>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9" name="Google Shape;10179;p78"/>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0" name="Google Shape;10180;p78"/>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1" name="Google Shape;10181;p78"/>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2" name="Google Shape;10182;p78"/>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3" name="Google Shape;10183;p78"/>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4" name="Google Shape;10184;p78"/>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5" name="Google Shape;10185;p78"/>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6" name="Google Shape;10186;p78"/>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7" name="Google Shape;10187;p78"/>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188" name="Google Shape;10188;p78"/>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9" name="Google Shape;10189;p78"/>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0" name="Google Shape;10190;p78"/>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1" name="Google Shape;10191;p78"/>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2" name="Google Shape;10192;p78"/>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3" name="Google Shape;10193;p78"/>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4" name="Google Shape;10194;p78"/>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5" name="Google Shape;10195;p78"/>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6" name="Google Shape;10196;p78"/>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197" name="Google Shape;10197;p78"/>
          <p:cNvGrpSpPr/>
          <p:nvPr/>
        </p:nvGrpSpPr>
        <p:grpSpPr>
          <a:xfrm>
            <a:off x="-1078723" y="3491106"/>
            <a:ext cx="1791936" cy="1113232"/>
            <a:chOff x="-3849348" y="6952593"/>
            <a:chExt cx="3571016" cy="2218477"/>
          </a:xfrm>
        </p:grpSpPr>
        <p:sp>
          <p:nvSpPr>
            <p:cNvPr id="10198" name="Google Shape;10198;p78"/>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9" name="Google Shape;10199;p78"/>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0" name="Google Shape;10200;p78"/>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1" name="Google Shape;10201;p78"/>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2" name="Google Shape;10202;p78"/>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3" name="Google Shape;10203;p78"/>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4" name="Google Shape;10204;p78"/>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5" name="Google Shape;10205;p78"/>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6" name="Google Shape;10206;p78"/>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7" name="Google Shape;10207;p78"/>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8" name="Google Shape;10208;p78"/>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9" name="Google Shape;10209;p78"/>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0" name="Google Shape;10210;p78"/>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11" name="Google Shape;10211;p78"/>
            <p:cNvGrpSpPr/>
            <p:nvPr/>
          </p:nvGrpSpPr>
          <p:grpSpPr>
            <a:xfrm>
              <a:off x="-1539990" y="8551874"/>
              <a:ext cx="1261658" cy="594147"/>
              <a:chOff x="811985" y="3296192"/>
              <a:chExt cx="1330582" cy="626605"/>
            </a:xfrm>
          </p:grpSpPr>
          <p:sp>
            <p:nvSpPr>
              <p:cNvPr id="10212" name="Google Shape;10212;p7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3" name="Google Shape;10213;p7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4" name="Google Shape;10214;p7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5" name="Google Shape;10215;p7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6" name="Google Shape;10216;p7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7" name="Google Shape;10217;p7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8" name="Google Shape;10218;p7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9" name="Google Shape;10219;p7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0" name="Google Shape;10220;p7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1" name="Google Shape;10221;p7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2" name="Google Shape;10222;p7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0223"/>
        <p:cNvGrpSpPr/>
        <p:nvPr/>
      </p:nvGrpSpPr>
      <p:grpSpPr>
        <a:xfrm>
          <a:off x="0" y="0"/>
          <a:ext cx="0" cy="0"/>
          <a:chOff x="0" y="0"/>
          <a:chExt cx="0" cy="0"/>
        </a:xfrm>
      </p:grpSpPr>
      <p:sp>
        <p:nvSpPr>
          <p:cNvPr id="10224" name="Google Shape;10224;p79"/>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25" name="Google Shape;10225;p79"/>
          <p:cNvGrpSpPr/>
          <p:nvPr/>
        </p:nvGrpSpPr>
        <p:grpSpPr>
          <a:xfrm>
            <a:off x="51" y="4147391"/>
            <a:ext cx="9144051" cy="1409448"/>
            <a:chOff x="1648300" y="2319100"/>
            <a:chExt cx="1480075" cy="228125"/>
          </a:xfrm>
        </p:grpSpPr>
        <p:sp>
          <p:nvSpPr>
            <p:cNvPr id="10226" name="Google Shape;10226;p7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7" name="Google Shape;10227;p7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8" name="Google Shape;10228;p7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9" name="Google Shape;10229;p7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0" name="Google Shape;10230;p7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31" name="Google Shape;10231;p79"/>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2" name="Google Shape;10232;p79"/>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3" name="Google Shape;10233;p79"/>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4" name="Google Shape;10234;p79"/>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5" name="Google Shape;10235;p79"/>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6" name="Google Shape;10236;p79"/>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237" name="Google Shape;10237;p79"/>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10238" name="Google Shape;10238;p79"/>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0239"/>
        <p:cNvGrpSpPr/>
        <p:nvPr/>
      </p:nvGrpSpPr>
      <p:grpSpPr>
        <a:xfrm>
          <a:off x="0" y="0"/>
          <a:ext cx="0" cy="0"/>
          <a:chOff x="0" y="0"/>
          <a:chExt cx="0" cy="0"/>
        </a:xfrm>
      </p:grpSpPr>
      <p:sp>
        <p:nvSpPr>
          <p:cNvPr id="10240" name="Google Shape;10240;p80"/>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0241"/>
        <p:cNvGrpSpPr/>
        <p:nvPr/>
      </p:nvGrpSpPr>
      <p:grpSpPr>
        <a:xfrm>
          <a:off x="0" y="0"/>
          <a:ext cx="0" cy="0"/>
          <a:chOff x="0" y="0"/>
          <a:chExt cx="0" cy="0"/>
        </a:xfrm>
      </p:grpSpPr>
      <p:sp>
        <p:nvSpPr>
          <p:cNvPr id="10242" name="Google Shape;10242;p81"/>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10243" name="Google Shape;10243;p81"/>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10244"/>
        <p:cNvGrpSpPr/>
        <p:nvPr/>
      </p:nvGrpSpPr>
      <p:grpSpPr>
        <a:xfrm>
          <a:off x="0" y="0"/>
          <a:ext cx="0" cy="0"/>
          <a:chOff x="0" y="0"/>
          <a:chExt cx="0" cy="0"/>
        </a:xfrm>
      </p:grpSpPr>
      <p:sp>
        <p:nvSpPr>
          <p:cNvPr id="10245" name="Google Shape;10245;p82"/>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ig number">
  <p:cSld name="BIG_NUMBER">
    <p:spTree>
      <p:nvGrpSpPr>
        <p:cNvPr id="1" name="Shape 10246"/>
        <p:cNvGrpSpPr/>
        <p:nvPr/>
      </p:nvGrpSpPr>
      <p:grpSpPr>
        <a:xfrm>
          <a:off x="0" y="0"/>
          <a:ext cx="0" cy="0"/>
          <a:chOff x="0" y="0"/>
          <a:chExt cx="0" cy="0"/>
        </a:xfrm>
      </p:grpSpPr>
      <p:sp>
        <p:nvSpPr>
          <p:cNvPr id="10247" name="Google Shape;10247;p8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48" name="Google Shape;10248;p83"/>
          <p:cNvGrpSpPr/>
          <p:nvPr/>
        </p:nvGrpSpPr>
        <p:grpSpPr>
          <a:xfrm>
            <a:off x="51" y="4147391"/>
            <a:ext cx="9144051" cy="1409448"/>
            <a:chOff x="1648300" y="2319100"/>
            <a:chExt cx="1480075" cy="228125"/>
          </a:xfrm>
        </p:grpSpPr>
        <p:sp>
          <p:nvSpPr>
            <p:cNvPr id="10249" name="Google Shape;10249;p8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0" name="Google Shape;10250;p8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1" name="Google Shape;10251;p8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2" name="Google Shape;10252;p8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3" name="Google Shape;10253;p8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254" name="Google Shape;10254;p83"/>
          <p:cNvSpPr/>
          <p:nvPr/>
        </p:nvSpPr>
        <p:spPr>
          <a:xfrm>
            <a:off x="848242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5" name="Google Shape;10255;p83"/>
          <p:cNvSpPr/>
          <p:nvPr/>
        </p:nvSpPr>
        <p:spPr>
          <a:xfrm>
            <a:off x="57359" y="1021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6" name="Google Shape;10256;p83"/>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7" name="Google Shape;10257;p83"/>
          <p:cNvSpPr/>
          <p:nvPr/>
        </p:nvSpPr>
        <p:spPr>
          <a:xfrm>
            <a:off x="8690300" y="20820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8" name="Google Shape;10258;p83"/>
          <p:cNvSpPr/>
          <p:nvPr/>
        </p:nvSpPr>
        <p:spPr>
          <a:xfrm>
            <a:off x="-251400" y="269597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9" name="Google Shape;10259;p83"/>
          <p:cNvSpPr/>
          <p:nvPr/>
        </p:nvSpPr>
        <p:spPr>
          <a:xfrm>
            <a:off x="162226" y="14540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0" name="Google Shape;10260;p83"/>
          <p:cNvSpPr/>
          <p:nvPr/>
        </p:nvSpPr>
        <p:spPr>
          <a:xfrm rot="1159801">
            <a:off x="338075" y="15627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1" name="Google Shape;10261;p83"/>
          <p:cNvSpPr/>
          <p:nvPr/>
        </p:nvSpPr>
        <p:spPr>
          <a:xfrm rot="1159801">
            <a:off x="2100900" y="2440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2" name="Google Shape;10262;p83"/>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3" name="Google Shape;10263;p83"/>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4" name="Google Shape;10264;p83"/>
          <p:cNvSpPr/>
          <p:nvPr/>
        </p:nvSpPr>
        <p:spPr>
          <a:xfrm>
            <a:off x="8779201" y="14540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5" name="Google Shape;10265;p83"/>
          <p:cNvSpPr txBox="1">
            <a:spLocks noGrp="1"/>
          </p:cNvSpPr>
          <p:nvPr>
            <p:ph type="title" hasCustomPrompt="1"/>
          </p:nvPr>
        </p:nvSpPr>
        <p:spPr>
          <a:xfrm>
            <a:off x="713225" y="1010425"/>
            <a:ext cx="7717500" cy="1473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9600"/>
              <a:buNone/>
              <a:defRPr sz="7200">
                <a:solidFill>
                  <a:schemeClr val="lt2"/>
                </a:solidFill>
              </a:defRPr>
            </a:lvl1pPr>
            <a:lvl2pPr lvl="1" algn="ctr" rtl="0">
              <a:spcBef>
                <a:spcPts val="0"/>
              </a:spcBef>
              <a:spcAft>
                <a:spcPts val="0"/>
              </a:spcAft>
              <a:buSzPts val="9600"/>
              <a:buNone/>
              <a:defRPr sz="9600"/>
            </a:lvl2pPr>
            <a:lvl3pPr lvl="2" algn="ctr" rtl="0">
              <a:spcBef>
                <a:spcPts val="0"/>
              </a:spcBef>
              <a:spcAft>
                <a:spcPts val="0"/>
              </a:spcAft>
              <a:buSzPts val="9600"/>
              <a:buNone/>
              <a:defRPr sz="9600"/>
            </a:lvl3pPr>
            <a:lvl4pPr lvl="3" algn="ctr" rtl="0">
              <a:spcBef>
                <a:spcPts val="0"/>
              </a:spcBef>
              <a:spcAft>
                <a:spcPts val="0"/>
              </a:spcAft>
              <a:buSzPts val="9600"/>
              <a:buNone/>
              <a:defRPr sz="9600"/>
            </a:lvl4pPr>
            <a:lvl5pPr lvl="4" algn="ctr" rtl="0">
              <a:spcBef>
                <a:spcPts val="0"/>
              </a:spcBef>
              <a:spcAft>
                <a:spcPts val="0"/>
              </a:spcAft>
              <a:buSzPts val="9600"/>
              <a:buNone/>
              <a:defRPr sz="9600"/>
            </a:lvl5pPr>
            <a:lvl6pPr lvl="5" algn="ctr" rtl="0">
              <a:spcBef>
                <a:spcPts val="0"/>
              </a:spcBef>
              <a:spcAft>
                <a:spcPts val="0"/>
              </a:spcAft>
              <a:buSzPts val="9600"/>
              <a:buNone/>
              <a:defRPr sz="9600"/>
            </a:lvl6pPr>
            <a:lvl7pPr lvl="6" algn="ctr" rtl="0">
              <a:spcBef>
                <a:spcPts val="0"/>
              </a:spcBef>
              <a:spcAft>
                <a:spcPts val="0"/>
              </a:spcAft>
              <a:buSzPts val="9600"/>
              <a:buNone/>
              <a:defRPr sz="9600"/>
            </a:lvl7pPr>
            <a:lvl8pPr lvl="7" algn="ctr" rtl="0">
              <a:spcBef>
                <a:spcPts val="0"/>
              </a:spcBef>
              <a:spcAft>
                <a:spcPts val="0"/>
              </a:spcAft>
              <a:buSzPts val="9600"/>
              <a:buNone/>
              <a:defRPr sz="9600"/>
            </a:lvl8pPr>
            <a:lvl9pPr lvl="8" algn="ctr" rtl="0">
              <a:spcBef>
                <a:spcPts val="0"/>
              </a:spcBef>
              <a:spcAft>
                <a:spcPts val="0"/>
              </a:spcAft>
              <a:buSzPts val="9600"/>
              <a:buNone/>
              <a:defRPr sz="9600"/>
            </a:lvl9pPr>
          </a:lstStyle>
          <a:p>
            <a:r>
              <a:t>xx%</a:t>
            </a:r>
          </a:p>
        </p:txBody>
      </p:sp>
      <p:sp>
        <p:nvSpPr>
          <p:cNvPr id="10266" name="Google Shape;10266;p83"/>
          <p:cNvSpPr txBox="1">
            <a:spLocks noGrp="1"/>
          </p:cNvSpPr>
          <p:nvPr>
            <p:ph type="subTitle" idx="1"/>
          </p:nvPr>
        </p:nvSpPr>
        <p:spPr>
          <a:xfrm>
            <a:off x="713225" y="2483475"/>
            <a:ext cx="77175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800"/>
            </a:lvl1pPr>
            <a:lvl2pPr lvl="1" algn="ctr" rtl="0">
              <a:lnSpc>
                <a:spcPct val="100000"/>
              </a:lnSpc>
              <a:spcBef>
                <a:spcPts val="0"/>
              </a:spcBef>
              <a:spcAft>
                <a:spcPts val="0"/>
              </a:spcAft>
              <a:buSzPts val="1600"/>
              <a:buNone/>
              <a:defRPr sz="1600"/>
            </a:lvl2pPr>
            <a:lvl3pPr lvl="2" algn="ctr" rtl="0">
              <a:lnSpc>
                <a:spcPct val="100000"/>
              </a:lnSpc>
              <a:spcBef>
                <a:spcPts val="1600"/>
              </a:spcBef>
              <a:spcAft>
                <a:spcPts val="0"/>
              </a:spcAft>
              <a:buSzPts val="1600"/>
              <a:buNone/>
              <a:defRPr sz="1600"/>
            </a:lvl3pPr>
            <a:lvl4pPr lvl="3" algn="ctr" rtl="0">
              <a:lnSpc>
                <a:spcPct val="100000"/>
              </a:lnSpc>
              <a:spcBef>
                <a:spcPts val="1600"/>
              </a:spcBef>
              <a:spcAft>
                <a:spcPts val="0"/>
              </a:spcAft>
              <a:buSzPts val="1600"/>
              <a:buNone/>
              <a:defRPr sz="1600"/>
            </a:lvl4pPr>
            <a:lvl5pPr lvl="4" algn="ctr" rtl="0">
              <a:lnSpc>
                <a:spcPct val="100000"/>
              </a:lnSpc>
              <a:spcBef>
                <a:spcPts val="1600"/>
              </a:spcBef>
              <a:spcAft>
                <a:spcPts val="0"/>
              </a:spcAft>
              <a:buSzPts val="1600"/>
              <a:buNone/>
              <a:defRPr sz="1600"/>
            </a:lvl5pPr>
            <a:lvl6pPr lvl="5" algn="ctr" rtl="0">
              <a:lnSpc>
                <a:spcPct val="100000"/>
              </a:lnSpc>
              <a:spcBef>
                <a:spcPts val="1600"/>
              </a:spcBef>
              <a:spcAft>
                <a:spcPts val="0"/>
              </a:spcAft>
              <a:buSzPts val="1600"/>
              <a:buNone/>
              <a:defRPr sz="1600"/>
            </a:lvl6pPr>
            <a:lvl7pPr lvl="6" algn="ctr" rtl="0">
              <a:lnSpc>
                <a:spcPct val="100000"/>
              </a:lnSpc>
              <a:spcBef>
                <a:spcPts val="1600"/>
              </a:spcBef>
              <a:spcAft>
                <a:spcPts val="0"/>
              </a:spcAft>
              <a:buSzPts val="1600"/>
              <a:buNone/>
              <a:defRPr sz="1600"/>
            </a:lvl7pPr>
            <a:lvl8pPr lvl="7" algn="ctr" rtl="0">
              <a:lnSpc>
                <a:spcPct val="100000"/>
              </a:lnSpc>
              <a:spcBef>
                <a:spcPts val="1600"/>
              </a:spcBef>
              <a:spcAft>
                <a:spcPts val="0"/>
              </a:spcAft>
              <a:buSzPts val="1600"/>
              <a:buNone/>
              <a:defRPr sz="1600"/>
            </a:lvl8pPr>
            <a:lvl9pPr lvl="8" algn="ctr" rtl="0">
              <a:lnSpc>
                <a:spcPct val="100000"/>
              </a:lnSpc>
              <a:spcBef>
                <a:spcPts val="1600"/>
              </a:spcBef>
              <a:spcAft>
                <a:spcPts val="1600"/>
              </a:spcAft>
              <a:buSzPts val="1600"/>
              <a:buNone/>
              <a:defRPr sz="1600"/>
            </a:lvl9pPr>
          </a:lstStyle>
          <a:p>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671"/>
        <p:cNvGrpSpPr/>
        <p:nvPr/>
      </p:nvGrpSpPr>
      <p:grpSpPr>
        <a:xfrm>
          <a:off x="0" y="0"/>
          <a:ext cx="0" cy="0"/>
          <a:chOff x="0" y="0"/>
          <a:chExt cx="0" cy="0"/>
        </a:xfrm>
      </p:grpSpPr>
      <p:sp>
        <p:nvSpPr>
          <p:cNvPr id="672" name="Google Shape;672;p9"/>
          <p:cNvSpPr txBox="1">
            <a:spLocks noGrp="1"/>
          </p:cNvSpPr>
          <p:nvPr>
            <p:ph type="title"/>
          </p:nvPr>
        </p:nvSpPr>
        <p:spPr>
          <a:xfrm>
            <a:off x="2135550" y="1189100"/>
            <a:ext cx="4872900" cy="196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500"/>
              <a:buNone/>
              <a:defRPr sz="15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73" name="Google Shape;673;p9"/>
          <p:cNvSpPr txBox="1">
            <a:spLocks noGrp="1"/>
          </p:cNvSpPr>
          <p:nvPr>
            <p:ph type="subTitle" idx="1"/>
          </p:nvPr>
        </p:nvSpPr>
        <p:spPr>
          <a:xfrm>
            <a:off x="2135550" y="3153500"/>
            <a:ext cx="4872900" cy="67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10267"/>
        <p:cNvGrpSpPr/>
        <p:nvPr/>
      </p:nvGrpSpPr>
      <p:grpSpPr>
        <a:xfrm>
          <a:off x="0" y="0"/>
          <a:ext cx="0" cy="0"/>
          <a:chOff x="0" y="0"/>
          <a:chExt cx="0" cy="0"/>
        </a:xfrm>
      </p:grpSpPr>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Table of contents">
  <p:cSld name="BLANK_1_1_1_1_1_1">
    <p:spTree>
      <p:nvGrpSpPr>
        <p:cNvPr id="1" name="Shape 10268"/>
        <p:cNvGrpSpPr/>
        <p:nvPr/>
      </p:nvGrpSpPr>
      <p:grpSpPr>
        <a:xfrm>
          <a:off x="0" y="0"/>
          <a:ext cx="0" cy="0"/>
          <a:chOff x="0" y="0"/>
          <a:chExt cx="0" cy="0"/>
        </a:xfrm>
      </p:grpSpPr>
      <p:sp>
        <p:nvSpPr>
          <p:cNvPr id="10269" name="Google Shape;10269;p85"/>
          <p:cNvSpPr/>
          <p:nvPr/>
        </p:nvSpPr>
        <p:spPr>
          <a:xfrm>
            <a:off x="8430774" y="2602672"/>
            <a:ext cx="422127" cy="154375"/>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0" name="Google Shape;10270;p85"/>
          <p:cNvSpPr/>
          <p:nvPr/>
        </p:nvSpPr>
        <p:spPr>
          <a:xfrm>
            <a:off x="2468025" y="13271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1" name="Google Shape;10271;p85"/>
          <p:cNvSpPr/>
          <p:nvPr/>
        </p:nvSpPr>
        <p:spPr>
          <a:xfrm>
            <a:off x="8521450" y="79645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2" name="Google Shape;10272;p85"/>
          <p:cNvSpPr/>
          <p:nvPr/>
        </p:nvSpPr>
        <p:spPr>
          <a:xfrm>
            <a:off x="73434" y="208784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3" name="Google Shape;10273;p85"/>
          <p:cNvSpPr/>
          <p:nvPr/>
        </p:nvSpPr>
        <p:spPr>
          <a:xfrm>
            <a:off x="178301" y="8058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4" name="Google Shape;10274;p85"/>
          <p:cNvSpPr/>
          <p:nvPr/>
        </p:nvSpPr>
        <p:spPr>
          <a:xfrm rot="1159801">
            <a:off x="8702000" y="18454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5" name="Google Shape;10275;p85"/>
          <p:cNvSpPr/>
          <p:nvPr/>
        </p:nvSpPr>
        <p:spPr>
          <a:xfrm rot="1159801">
            <a:off x="6297212" y="2608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6" name="Google Shape;10276;p85"/>
          <p:cNvSpPr/>
          <p:nvPr/>
        </p:nvSpPr>
        <p:spPr>
          <a:xfrm>
            <a:off x="100" y="4604000"/>
            <a:ext cx="9144000" cy="572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277" name="Google Shape;10277;p85"/>
          <p:cNvGrpSpPr/>
          <p:nvPr/>
        </p:nvGrpSpPr>
        <p:grpSpPr>
          <a:xfrm>
            <a:off x="5724737" y="4409890"/>
            <a:ext cx="990775" cy="604497"/>
            <a:chOff x="1170428" y="5511318"/>
            <a:chExt cx="3696921" cy="2255586"/>
          </a:xfrm>
        </p:grpSpPr>
        <p:sp>
          <p:nvSpPr>
            <p:cNvPr id="10278" name="Google Shape;10278;p85"/>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9" name="Google Shape;10279;p85"/>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0" name="Google Shape;10280;p85"/>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1" name="Google Shape;10281;p85"/>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2" name="Google Shape;10282;p85"/>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3" name="Google Shape;10283;p85"/>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4" name="Google Shape;10284;p85"/>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5" name="Google Shape;10285;p85"/>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6" name="Google Shape;10286;p85"/>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7" name="Google Shape;10287;p85"/>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8" name="Google Shape;10288;p85"/>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9" name="Google Shape;10289;p85"/>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0" name="Google Shape;10290;p85"/>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1" name="Google Shape;10291;p85"/>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2" name="Google Shape;10292;p85"/>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3" name="Google Shape;10293;p8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4" name="Google Shape;10294;p8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5" name="Google Shape;10295;p85"/>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6" name="Google Shape;10296;p85"/>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7" name="Google Shape;10297;p85"/>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8" name="Google Shape;10298;p85"/>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9" name="Google Shape;10299;p85"/>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0" name="Google Shape;10300;p85"/>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1" name="Google Shape;10301;p85"/>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2" name="Google Shape;10302;p85"/>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3" name="Google Shape;10303;p85"/>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4" name="Google Shape;10304;p85"/>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5" name="Google Shape;10305;p85"/>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6" name="Google Shape;10306;p8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7" name="Google Shape;10307;p8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8" name="Google Shape;10308;p85"/>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9" name="Google Shape;10309;p85"/>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0" name="Google Shape;10310;p85"/>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1" name="Google Shape;10311;p85"/>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2" name="Google Shape;10312;p85"/>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3" name="Google Shape;10313;p85"/>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4" name="Google Shape;10314;p85"/>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5" name="Google Shape;10315;p85"/>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6" name="Google Shape;10316;p85"/>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7" name="Google Shape;10317;p85"/>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8" name="Google Shape;10318;p85"/>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9" name="Google Shape;10319;p85"/>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0" name="Google Shape;10320;p85"/>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1" name="Google Shape;10321;p85"/>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2" name="Google Shape;10322;p85"/>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23" name="Google Shape;10323;p85"/>
          <p:cNvGrpSpPr/>
          <p:nvPr/>
        </p:nvGrpSpPr>
        <p:grpSpPr>
          <a:xfrm flipH="1">
            <a:off x="8430777" y="3024427"/>
            <a:ext cx="1613386" cy="1002334"/>
            <a:chOff x="7066048" y="5880595"/>
            <a:chExt cx="1977916" cy="1228802"/>
          </a:xfrm>
        </p:grpSpPr>
        <p:sp>
          <p:nvSpPr>
            <p:cNvPr id="10324" name="Google Shape;10324;p85"/>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5" name="Google Shape;10325;p85"/>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6" name="Google Shape;10326;p85"/>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7" name="Google Shape;10327;p85"/>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8" name="Google Shape;10328;p85"/>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9" name="Google Shape;10329;p85"/>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0" name="Google Shape;10330;p85"/>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1" name="Google Shape;10331;p85"/>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2" name="Google Shape;10332;p85"/>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3" name="Google Shape;10333;p85"/>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4" name="Google Shape;10334;p85"/>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5" name="Google Shape;10335;p85"/>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6" name="Google Shape;10336;p85"/>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337" name="Google Shape;10337;p85"/>
            <p:cNvGrpSpPr/>
            <p:nvPr/>
          </p:nvGrpSpPr>
          <p:grpSpPr>
            <a:xfrm>
              <a:off x="8345142" y="6766420"/>
              <a:ext cx="698822" cy="329093"/>
              <a:chOff x="811985" y="3296192"/>
              <a:chExt cx="1330582" cy="626605"/>
            </a:xfrm>
          </p:grpSpPr>
          <p:sp>
            <p:nvSpPr>
              <p:cNvPr id="10338" name="Google Shape;10338;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9" name="Google Shape;10339;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0" name="Google Shape;10340;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1" name="Google Shape;10341;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2" name="Google Shape;10342;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3" name="Google Shape;10343;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4" name="Google Shape;10344;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5" name="Google Shape;10345;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6" name="Google Shape;10346;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7" name="Google Shape;10347;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8" name="Google Shape;10348;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349" name="Google Shape;10349;p85"/>
          <p:cNvGrpSpPr/>
          <p:nvPr/>
        </p:nvGrpSpPr>
        <p:grpSpPr>
          <a:xfrm>
            <a:off x="7307795" y="4293016"/>
            <a:ext cx="2245179" cy="821268"/>
            <a:chOff x="6888251" y="5531870"/>
            <a:chExt cx="2586910" cy="946161"/>
          </a:xfrm>
        </p:grpSpPr>
        <p:grpSp>
          <p:nvGrpSpPr>
            <p:cNvPr id="10350" name="Google Shape;10350;p85"/>
            <p:cNvGrpSpPr/>
            <p:nvPr/>
          </p:nvGrpSpPr>
          <p:grpSpPr>
            <a:xfrm>
              <a:off x="6888251" y="6162661"/>
              <a:ext cx="669682" cy="315371"/>
              <a:chOff x="811985" y="3296192"/>
              <a:chExt cx="1330582" cy="626605"/>
            </a:xfrm>
          </p:grpSpPr>
          <p:sp>
            <p:nvSpPr>
              <p:cNvPr id="10351" name="Google Shape;10351;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2" name="Google Shape;10352;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3" name="Google Shape;10353;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4" name="Google Shape;10354;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5" name="Google Shape;10355;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6" name="Google Shape;10356;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7" name="Google Shape;10357;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8" name="Google Shape;10358;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9" name="Google Shape;10359;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0" name="Google Shape;10360;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1" name="Google Shape;10361;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62" name="Google Shape;10362;p85"/>
            <p:cNvGrpSpPr/>
            <p:nvPr/>
          </p:nvGrpSpPr>
          <p:grpSpPr>
            <a:xfrm>
              <a:off x="7303045" y="6162661"/>
              <a:ext cx="669682" cy="315371"/>
              <a:chOff x="811985" y="3296192"/>
              <a:chExt cx="1330582" cy="626605"/>
            </a:xfrm>
          </p:grpSpPr>
          <p:sp>
            <p:nvSpPr>
              <p:cNvPr id="10363" name="Google Shape;10363;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4" name="Google Shape;10364;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5" name="Google Shape;10365;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6" name="Google Shape;10366;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7" name="Google Shape;10367;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8" name="Google Shape;10368;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9" name="Google Shape;10369;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0" name="Google Shape;10370;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1" name="Google Shape;10371;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2" name="Google Shape;10372;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3" name="Google Shape;10373;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74" name="Google Shape;10374;p85"/>
            <p:cNvGrpSpPr/>
            <p:nvPr/>
          </p:nvGrpSpPr>
          <p:grpSpPr>
            <a:xfrm>
              <a:off x="7303045" y="5847265"/>
              <a:ext cx="669682" cy="315371"/>
              <a:chOff x="811985" y="3296192"/>
              <a:chExt cx="1330582" cy="626605"/>
            </a:xfrm>
          </p:grpSpPr>
          <p:sp>
            <p:nvSpPr>
              <p:cNvPr id="10375" name="Google Shape;10375;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6" name="Google Shape;10376;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7" name="Google Shape;10377;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8" name="Google Shape;10378;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79" name="Google Shape;10379;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0" name="Google Shape;10380;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1" name="Google Shape;10381;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2" name="Google Shape;10382;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3" name="Google Shape;10383;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4" name="Google Shape;10384;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5" name="Google Shape;10385;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86" name="Google Shape;10386;p85"/>
            <p:cNvGrpSpPr/>
            <p:nvPr/>
          </p:nvGrpSpPr>
          <p:grpSpPr>
            <a:xfrm>
              <a:off x="7720955" y="6162661"/>
              <a:ext cx="669682" cy="315371"/>
              <a:chOff x="811985" y="3296192"/>
              <a:chExt cx="1330582" cy="626605"/>
            </a:xfrm>
          </p:grpSpPr>
          <p:sp>
            <p:nvSpPr>
              <p:cNvPr id="10387" name="Google Shape;10387;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8" name="Google Shape;10388;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89" name="Google Shape;10389;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0" name="Google Shape;10390;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1" name="Google Shape;10391;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2" name="Google Shape;10392;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3" name="Google Shape;10393;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4" name="Google Shape;10394;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5" name="Google Shape;10395;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6" name="Google Shape;10396;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97" name="Google Shape;10397;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398" name="Google Shape;10398;p85"/>
            <p:cNvGrpSpPr/>
            <p:nvPr/>
          </p:nvGrpSpPr>
          <p:grpSpPr>
            <a:xfrm>
              <a:off x="7720955" y="5847265"/>
              <a:ext cx="669682" cy="315371"/>
              <a:chOff x="811985" y="3296192"/>
              <a:chExt cx="1330582" cy="626605"/>
            </a:xfrm>
          </p:grpSpPr>
          <p:sp>
            <p:nvSpPr>
              <p:cNvPr id="10399" name="Google Shape;10399;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0" name="Google Shape;10400;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1" name="Google Shape;10401;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2" name="Google Shape;10402;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3" name="Google Shape;10403;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4" name="Google Shape;10404;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5" name="Google Shape;10405;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6" name="Google Shape;10406;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7" name="Google Shape;10407;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8" name="Google Shape;10408;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09" name="Google Shape;10409;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10" name="Google Shape;10410;p85"/>
            <p:cNvGrpSpPr/>
            <p:nvPr/>
          </p:nvGrpSpPr>
          <p:grpSpPr>
            <a:xfrm>
              <a:off x="8390684" y="6162661"/>
              <a:ext cx="669682" cy="315371"/>
              <a:chOff x="811985" y="3296192"/>
              <a:chExt cx="1330582" cy="626605"/>
            </a:xfrm>
          </p:grpSpPr>
          <p:sp>
            <p:nvSpPr>
              <p:cNvPr id="10411" name="Google Shape;10411;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2" name="Google Shape;10412;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3" name="Google Shape;10413;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4" name="Google Shape;10414;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5" name="Google Shape;10415;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6" name="Google Shape;10416;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7" name="Google Shape;10417;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8" name="Google Shape;10418;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19" name="Google Shape;10419;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0" name="Google Shape;10420;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1" name="Google Shape;10421;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22" name="Google Shape;10422;p85"/>
            <p:cNvGrpSpPr/>
            <p:nvPr/>
          </p:nvGrpSpPr>
          <p:grpSpPr>
            <a:xfrm>
              <a:off x="8805479" y="6162661"/>
              <a:ext cx="669682" cy="315371"/>
              <a:chOff x="811985" y="3296192"/>
              <a:chExt cx="1330582" cy="626605"/>
            </a:xfrm>
          </p:grpSpPr>
          <p:sp>
            <p:nvSpPr>
              <p:cNvPr id="10423" name="Google Shape;10423;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4" name="Google Shape;10424;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5" name="Google Shape;10425;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6" name="Google Shape;10426;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7" name="Google Shape;10427;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8" name="Google Shape;10428;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9" name="Google Shape;10429;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0" name="Google Shape;10430;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1" name="Google Shape;10431;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2" name="Google Shape;10432;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3" name="Google Shape;10433;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4" name="Google Shape;10434;p85"/>
            <p:cNvGrpSpPr/>
            <p:nvPr/>
          </p:nvGrpSpPr>
          <p:grpSpPr>
            <a:xfrm>
              <a:off x="8390684" y="5847265"/>
              <a:ext cx="669682" cy="315371"/>
              <a:chOff x="811985" y="3296192"/>
              <a:chExt cx="1330582" cy="626605"/>
            </a:xfrm>
          </p:grpSpPr>
          <p:sp>
            <p:nvSpPr>
              <p:cNvPr id="10435" name="Google Shape;10435;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6" name="Google Shape;10436;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7" name="Google Shape;10437;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8" name="Google Shape;10438;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39" name="Google Shape;10439;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0" name="Google Shape;10440;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1" name="Google Shape;10441;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2" name="Google Shape;10442;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3" name="Google Shape;10443;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4" name="Google Shape;10444;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5" name="Google Shape;10445;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46" name="Google Shape;10446;p85"/>
            <p:cNvGrpSpPr/>
            <p:nvPr/>
          </p:nvGrpSpPr>
          <p:grpSpPr>
            <a:xfrm>
              <a:off x="8805479" y="5847265"/>
              <a:ext cx="669682" cy="315371"/>
              <a:chOff x="811985" y="3296192"/>
              <a:chExt cx="1330582" cy="626605"/>
            </a:xfrm>
          </p:grpSpPr>
          <p:sp>
            <p:nvSpPr>
              <p:cNvPr id="10447" name="Google Shape;10447;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8" name="Google Shape;10448;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49" name="Google Shape;10449;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0" name="Google Shape;10450;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1" name="Google Shape;10451;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2" name="Google Shape;10452;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3" name="Google Shape;10453;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4" name="Google Shape;10454;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5" name="Google Shape;10455;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6" name="Google Shape;10456;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7" name="Google Shape;10457;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58" name="Google Shape;10458;p85"/>
            <p:cNvGrpSpPr/>
            <p:nvPr/>
          </p:nvGrpSpPr>
          <p:grpSpPr>
            <a:xfrm>
              <a:off x="8390684" y="5531870"/>
              <a:ext cx="669682" cy="315371"/>
              <a:chOff x="811985" y="3296192"/>
              <a:chExt cx="1330582" cy="626605"/>
            </a:xfrm>
          </p:grpSpPr>
          <p:sp>
            <p:nvSpPr>
              <p:cNvPr id="10459" name="Google Shape;10459;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0" name="Google Shape;10460;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1" name="Google Shape;10461;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2" name="Google Shape;10462;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3" name="Google Shape;10463;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4" name="Google Shape;10464;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5" name="Google Shape;10465;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6" name="Google Shape;10466;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7" name="Google Shape;10467;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8" name="Google Shape;10468;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9" name="Google Shape;10469;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70" name="Google Shape;10470;p85"/>
            <p:cNvGrpSpPr/>
            <p:nvPr/>
          </p:nvGrpSpPr>
          <p:grpSpPr>
            <a:xfrm>
              <a:off x="8805479" y="5531870"/>
              <a:ext cx="669682" cy="315371"/>
              <a:chOff x="811985" y="3296192"/>
              <a:chExt cx="1330582" cy="626605"/>
            </a:xfrm>
          </p:grpSpPr>
          <p:sp>
            <p:nvSpPr>
              <p:cNvPr id="10471" name="Google Shape;10471;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2" name="Google Shape;10472;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3" name="Google Shape;10473;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4" name="Google Shape;10474;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5" name="Google Shape;10475;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6" name="Google Shape;10476;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7" name="Google Shape;10477;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8" name="Google Shape;10478;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9" name="Google Shape;10479;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0" name="Google Shape;10480;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1" name="Google Shape;10481;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482" name="Google Shape;10482;p85"/>
          <p:cNvGrpSpPr/>
          <p:nvPr/>
        </p:nvGrpSpPr>
        <p:grpSpPr>
          <a:xfrm flipH="1">
            <a:off x="1678275" y="4509915"/>
            <a:ext cx="990775" cy="604497"/>
            <a:chOff x="1170428" y="5511318"/>
            <a:chExt cx="3696921" cy="2255586"/>
          </a:xfrm>
        </p:grpSpPr>
        <p:sp>
          <p:nvSpPr>
            <p:cNvPr id="10483" name="Google Shape;10483;p85"/>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4" name="Google Shape;10484;p85"/>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5" name="Google Shape;10485;p85"/>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6" name="Google Shape;10486;p85"/>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7" name="Google Shape;10487;p85"/>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8" name="Google Shape;10488;p85"/>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9" name="Google Shape;10489;p85"/>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0" name="Google Shape;10490;p85"/>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1" name="Google Shape;10491;p85"/>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2" name="Google Shape;10492;p85"/>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3" name="Google Shape;10493;p85"/>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4" name="Google Shape;10494;p85"/>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5" name="Google Shape;10495;p85"/>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6" name="Google Shape;10496;p85"/>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7" name="Google Shape;10497;p85"/>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8" name="Google Shape;10498;p8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9" name="Google Shape;10499;p85"/>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0" name="Google Shape;10500;p85"/>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1" name="Google Shape;10501;p85"/>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2" name="Google Shape;10502;p85"/>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3" name="Google Shape;10503;p85"/>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4" name="Google Shape;10504;p85"/>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5" name="Google Shape;10505;p85"/>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6" name="Google Shape;10506;p85"/>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7" name="Google Shape;10507;p85"/>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8" name="Google Shape;10508;p85"/>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9" name="Google Shape;10509;p85"/>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0" name="Google Shape;10510;p85"/>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1" name="Google Shape;10511;p8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2" name="Google Shape;10512;p85"/>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3" name="Google Shape;10513;p85"/>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4" name="Google Shape;10514;p85"/>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5" name="Google Shape;10515;p85"/>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6" name="Google Shape;10516;p85"/>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7" name="Google Shape;10517;p85"/>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8" name="Google Shape;10518;p85"/>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9" name="Google Shape;10519;p85"/>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0" name="Google Shape;10520;p85"/>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1" name="Google Shape;10521;p85"/>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2" name="Google Shape;10522;p85"/>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3" name="Google Shape;10523;p85"/>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4" name="Google Shape;10524;p85"/>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5" name="Google Shape;10525;p85"/>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6" name="Google Shape;10526;p85"/>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7" name="Google Shape;10527;p85"/>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28" name="Google Shape;10528;p85"/>
          <p:cNvGrpSpPr/>
          <p:nvPr/>
        </p:nvGrpSpPr>
        <p:grpSpPr>
          <a:xfrm>
            <a:off x="-533735" y="3332806"/>
            <a:ext cx="990936" cy="615630"/>
            <a:chOff x="7066048" y="5880595"/>
            <a:chExt cx="1977916" cy="1228802"/>
          </a:xfrm>
        </p:grpSpPr>
        <p:sp>
          <p:nvSpPr>
            <p:cNvPr id="10529" name="Google Shape;10529;p85"/>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0" name="Google Shape;10530;p85"/>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1" name="Google Shape;10531;p85"/>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2" name="Google Shape;10532;p85"/>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3" name="Google Shape;10533;p85"/>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4" name="Google Shape;10534;p85"/>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5" name="Google Shape;10535;p85"/>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6" name="Google Shape;10536;p85"/>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7" name="Google Shape;10537;p85"/>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8" name="Google Shape;10538;p85"/>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9" name="Google Shape;10539;p85"/>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0" name="Google Shape;10540;p85"/>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1" name="Google Shape;10541;p85"/>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42" name="Google Shape;10542;p85"/>
            <p:cNvGrpSpPr/>
            <p:nvPr/>
          </p:nvGrpSpPr>
          <p:grpSpPr>
            <a:xfrm>
              <a:off x="8345142" y="6766420"/>
              <a:ext cx="698822" cy="329093"/>
              <a:chOff x="811985" y="3296192"/>
              <a:chExt cx="1330582" cy="626605"/>
            </a:xfrm>
          </p:grpSpPr>
          <p:sp>
            <p:nvSpPr>
              <p:cNvPr id="10543" name="Google Shape;10543;p8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4" name="Google Shape;10544;p8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5" name="Google Shape;10545;p8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6" name="Google Shape;10546;p8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7" name="Google Shape;10547;p8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8" name="Google Shape;10548;p8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9" name="Google Shape;10549;p8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0" name="Google Shape;10550;p8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1" name="Google Shape;10551;p8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2" name="Google Shape;10552;p8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3" name="Google Shape;10553;p8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554" name="Google Shape;10554;p8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555" name="Google Shape;10555;p85"/>
          <p:cNvSpPr txBox="1">
            <a:spLocks noGrp="1"/>
          </p:cNvSpPr>
          <p:nvPr>
            <p:ph type="title" idx="2" hasCustomPrompt="1"/>
          </p:nvPr>
        </p:nvSpPr>
        <p:spPr>
          <a:xfrm>
            <a:off x="1399123"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56" name="Google Shape;10556;p85"/>
          <p:cNvSpPr txBox="1">
            <a:spLocks noGrp="1"/>
          </p:cNvSpPr>
          <p:nvPr>
            <p:ph type="title" idx="3" hasCustomPrompt="1"/>
          </p:nvPr>
        </p:nvSpPr>
        <p:spPr>
          <a:xfrm>
            <a:off x="1399123"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57" name="Google Shape;10557;p85"/>
          <p:cNvSpPr txBox="1">
            <a:spLocks noGrp="1"/>
          </p:cNvSpPr>
          <p:nvPr>
            <p:ph type="title" idx="4" hasCustomPrompt="1"/>
          </p:nvPr>
        </p:nvSpPr>
        <p:spPr>
          <a:xfrm>
            <a:off x="4054686"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58" name="Google Shape;10558;p85"/>
          <p:cNvSpPr txBox="1">
            <a:spLocks noGrp="1"/>
          </p:cNvSpPr>
          <p:nvPr>
            <p:ph type="title" idx="5" hasCustomPrompt="1"/>
          </p:nvPr>
        </p:nvSpPr>
        <p:spPr>
          <a:xfrm>
            <a:off x="4054686"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59" name="Google Shape;10559;p85"/>
          <p:cNvSpPr txBox="1">
            <a:spLocks noGrp="1"/>
          </p:cNvSpPr>
          <p:nvPr>
            <p:ph type="title" idx="6" hasCustomPrompt="1"/>
          </p:nvPr>
        </p:nvSpPr>
        <p:spPr>
          <a:xfrm>
            <a:off x="6753961" y="1459675"/>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60" name="Google Shape;10560;p85"/>
          <p:cNvSpPr txBox="1">
            <a:spLocks noGrp="1"/>
          </p:cNvSpPr>
          <p:nvPr>
            <p:ph type="title" idx="7" hasCustomPrompt="1"/>
          </p:nvPr>
        </p:nvSpPr>
        <p:spPr>
          <a:xfrm>
            <a:off x="6753961" y="2762058"/>
            <a:ext cx="990900" cy="447600"/>
          </a:xfrm>
          <a:prstGeom prst="rect">
            <a:avLst/>
          </a:prstGeom>
          <a:noFill/>
        </p:spPr>
        <p:txBody>
          <a:bodyPr spcFirstLastPara="1" wrap="square" lIns="91425" tIns="91425" rIns="91425" bIns="91425" anchor="ctr" anchorCtr="0">
            <a:noAutofit/>
          </a:bodyPr>
          <a:lstStyle>
            <a:lvl1pPr lvl="0" rtl="0">
              <a:spcBef>
                <a:spcPts val="0"/>
              </a:spcBef>
              <a:spcAft>
                <a:spcPts val="0"/>
              </a:spcAft>
              <a:buSzPts val="3000"/>
              <a:buNone/>
              <a:defRPr sz="3000">
                <a:solidFill>
                  <a:schemeClr val="lt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10561" name="Google Shape;10561;p85"/>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562" name="Google Shape;10562;p85"/>
          <p:cNvSpPr txBox="1">
            <a:spLocks noGrp="1"/>
          </p:cNvSpPr>
          <p:nvPr>
            <p:ph type="subTitle" idx="8"/>
          </p:nvPr>
        </p:nvSpPr>
        <p:spPr>
          <a:xfrm>
            <a:off x="339739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563" name="Google Shape;10563;p85"/>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564" name="Google Shape;10564;p85"/>
          <p:cNvSpPr txBox="1">
            <a:spLocks noGrp="1"/>
          </p:cNvSpPr>
          <p:nvPr>
            <p:ph type="subTitle" idx="13"/>
          </p:nvPr>
        </p:nvSpPr>
        <p:spPr>
          <a:xfrm>
            <a:off x="741836"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565" name="Google Shape;10565;p85"/>
          <p:cNvSpPr txBox="1">
            <a:spLocks noGrp="1"/>
          </p:cNvSpPr>
          <p:nvPr>
            <p:ph type="subTitle" idx="14"/>
          </p:nvPr>
        </p:nvSpPr>
        <p:spPr>
          <a:xfrm>
            <a:off x="339739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0566" name="Google Shape;10566;p85"/>
          <p:cNvSpPr txBox="1">
            <a:spLocks noGrp="1"/>
          </p:cNvSpPr>
          <p:nvPr>
            <p:ph type="subTitle" idx="15"/>
          </p:nvPr>
        </p:nvSpPr>
        <p:spPr>
          <a:xfrm>
            <a:off x="6096664" y="3281562"/>
            <a:ext cx="2305500" cy="5028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and text">
  <p:cSld name="CUSTOM_4">
    <p:spTree>
      <p:nvGrpSpPr>
        <p:cNvPr id="1" name="Shape 10567"/>
        <p:cNvGrpSpPr/>
        <p:nvPr/>
      </p:nvGrpSpPr>
      <p:grpSpPr>
        <a:xfrm>
          <a:off x="0" y="0"/>
          <a:ext cx="0" cy="0"/>
          <a:chOff x="0" y="0"/>
          <a:chExt cx="0" cy="0"/>
        </a:xfrm>
      </p:grpSpPr>
      <p:sp>
        <p:nvSpPr>
          <p:cNvPr id="10568" name="Google Shape;10568;p86"/>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69" name="Google Shape;10569;p86"/>
          <p:cNvGrpSpPr/>
          <p:nvPr/>
        </p:nvGrpSpPr>
        <p:grpSpPr>
          <a:xfrm>
            <a:off x="51" y="4147391"/>
            <a:ext cx="9144051" cy="1409448"/>
            <a:chOff x="1648300" y="2319100"/>
            <a:chExt cx="1480075" cy="228125"/>
          </a:xfrm>
        </p:grpSpPr>
        <p:sp>
          <p:nvSpPr>
            <p:cNvPr id="10570" name="Google Shape;10570;p86"/>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1" name="Google Shape;10571;p86"/>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2" name="Google Shape;10572;p86"/>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3" name="Google Shape;10573;p86"/>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4" name="Google Shape;10574;p86"/>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575" name="Google Shape;10575;p86"/>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6" name="Google Shape;10576;p86"/>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7" name="Google Shape;10577;p86"/>
          <p:cNvSpPr/>
          <p:nvPr/>
        </p:nvSpPr>
        <p:spPr>
          <a:xfrm rot="1159801">
            <a:off x="164625" y="16687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8" name="Google Shape;10578;p86"/>
          <p:cNvSpPr/>
          <p:nvPr/>
        </p:nvSpPr>
        <p:spPr>
          <a:xfrm>
            <a:off x="7085459" y="173579"/>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9" name="Google Shape;10579;p86"/>
          <p:cNvSpPr/>
          <p:nvPr/>
        </p:nvSpPr>
        <p:spPr>
          <a:xfrm>
            <a:off x="8802737" y="27060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0" name="Google Shape;10580;p86"/>
          <p:cNvSpPr/>
          <p:nvPr/>
        </p:nvSpPr>
        <p:spPr>
          <a:xfrm rot="-1434687">
            <a:off x="4636175" y="220835"/>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1" name="Google Shape;10581;p86"/>
          <p:cNvSpPr/>
          <p:nvPr/>
        </p:nvSpPr>
        <p:spPr>
          <a:xfrm rot="418498">
            <a:off x="8781162" y="1354410"/>
            <a:ext cx="156497" cy="108700"/>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2" name="Google Shape;10582;p86"/>
          <p:cNvSpPr/>
          <p:nvPr/>
        </p:nvSpPr>
        <p:spPr>
          <a:xfrm rot="503544">
            <a:off x="42884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3" name="Google Shape;10583;p86"/>
          <p:cNvSpPr txBox="1">
            <a:spLocks noGrp="1"/>
          </p:cNvSpPr>
          <p:nvPr>
            <p:ph type="title"/>
          </p:nvPr>
        </p:nvSpPr>
        <p:spPr>
          <a:xfrm>
            <a:off x="5072209" y="1533100"/>
            <a:ext cx="2747700" cy="7251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584" name="Google Shape;10584;p86"/>
          <p:cNvSpPr txBox="1">
            <a:spLocks noGrp="1"/>
          </p:cNvSpPr>
          <p:nvPr>
            <p:ph type="subTitle" idx="1"/>
          </p:nvPr>
        </p:nvSpPr>
        <p:spPr>
          <a:xfrm>
            <a:off x="5072209" y="2258200"/>
            <a:ext cx="2747700" cy="8052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10585"/>
        <p:cNvGrpSpPr/>
        <p:nvPr/>
      </p:nvGrpSpPr>
      <p:grpSpPr>
        <a:xfrm>
          <a:off x="0" y="0"/>
          <a:ext cx="0" cy="0"/>
          <a:chOff x="0" y="0"/>
          <a:chExt cx="0" cy="0"/>
        </a:xfrm>
      </p:grpSpPr>
      <p:sp>
        <p:nvSpPr>
          <p:cNvPr id="10586" name="Google Shape;10586;p87"/>
          <p:cNvSpPr/>
          <p:nvPr/>
        </p:nvSpPr>
        <p:spPr>
          <a:xfrm flipH="1">
            <a:off x="-1403861"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7" name="Google Shape;10587;p87"/>
          <p:cNvSpPr/>
          <p:nvPr/>
        </p:nvSpPr>
        <p:spPr>
          <a:xfrm flipH="1">
            <a:off x="8430764" y="4283187"/>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8" name="Google Shape;10588;p87"/>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589" name="Google Shape;10589;p87"/>
          <p:cNvGrpSpPr/>
          <p:nvPr/>
        </p:nvGrpSpPr>
        <p:grpSpPr>
          <a:xfrm>
            <a:off x="76" y="4603991"/>
            <a:ext cx="9144051" cy="1409448"/>
            <a:chOff x="1648300" y="2319100"/>
            <a:chExt cx="1480075" cy="228125"/>
          </a:xfrm>
        </p:grpSpPr>
        <p:sp>
          <p:nvSpPr>
            <p:cNvPr id="10590" name="Google Shape;10590;p87"/>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1" name="Google Shape;10591;p87"/>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2" name="Google Shape;10592;p87"/>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3" name="Google Shape;10593;p87"/>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4" name="Google Shape;10594;p87"/>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595" name="Google Shape;10595;p87"/>
          <p:cNvGrpSpPr/>
          <p:nvPr/>
        </p:nvGrpSpPr>
        <p:grpSpPr>
          <a:xfrm>
            <a:off x="622848" y="4570601"/>
            <a:ext cx="1223755" cy="447698"/>
            <a:chOff x="5331602" y="3459769"/>
            <a:chExt cx="2948097" cy="1078271"/>
          </a:xfrm>
        </p:grpSpPr>
        <p:grpSp>
          <p:nvGrpSpPr>
            <p:cNvPr id="10596" name="Google Shape;10596;p87"/>
            <p:cNvGrpSpPr/>
            <p:nvPr/>
          </p:nvGrpSpPr>
          <p:grpSpPr>
            <a:xfrm>
              <a:off x="5331602" y="4178619"/>
              <a:ext cx="763222" cy="359421"/>
              <a:chOff x="811985" y="3296192"/>
              <a:chExt cx="1330582" cy="626605"/>
            </a:xfrm>
          </p:grpSpPr>
          <p:sp>
            <p:nvSpPr>
              <p:cNvPr id="10597" name="Google Shape;10597;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8" name="Google Shape;10598;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9" name="Google Shape;10599;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0" name="Google Shape;10600;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1" name="Google Shape;10601;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2" name="Google Shape;10602;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3" name="Google Shape;10603;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4" name="Google Shape;10604;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5" name="Google Shape;10605;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6" name="Google Shape;10606;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7" name="Google Shape;10607;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08" name="Google Shape;10608;p87"/>
            <p:cNvGrpSpPr/>
            <p:nvPr/>
          </p:nvGrpSpPr>
          <p:grpSpPr>
            <a:xfrm>
              <a:off x="5804302" y="4178619"/>
              <a:ext cx="763222" cy="359421"/>
              <a:chOff x="811985" y="3296192"/>
              <a:chExt cx="1330582" cy="626605"/>
            </a:xfrm>
          </p:grpSpPr>
          <p:sp>
            <p:nvSpPr>
              <p:cNvPr id="10609" name="Google Shape;10609;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0" name="Google Shape;10610;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1" name="Google Shape;10611;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2" name="Google Shape;10612;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3" name="Google Shape;10613;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4" name="Google Shape;10614;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5" name="Google Shape;10615;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6" name="Google Shape;10616;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7" name="Google Shape;10617;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8" name="Google Shape;10618;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9" name="Google Shape;10619;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20" name="Google Shape;10620;p87"/>
            <p:cNvGrpSpPr/>
            <p:nvPr/>
          </p:nvGrpSpPr>
          <p:grpSpPr>
            <a:xfrm>
              <a:off x="5331602" y="3819194"/>
              <a:ext cx="763222" cy="359421"/>
              <a:chOff x="811985" y="3296192"/>
              <a:chExt cx="1330582" cy="626605"/>
            </a:xfrm>
          </p:grpSpPr>
          <p:sp>
            <p:nvSpPr>
              <p:cNvPr id="10621" name="Google Shape;10621;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2" name="Google Shape;10622;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3" name="Google Shape;10623;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4" name="Google Shape;10624;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5" name="Google Shape;10625;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6" name="Google Shape;10626;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7" name="Google Shape;10627;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8" name="Google Shape;10628;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9" name="Google Shape;10629;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0" name="Google Shape;10630;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1" name="Google Shape;10631;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32" name="Google Shape;10632;p87"/>
            <p:cNvGrpSpPr/>
            <p:nvPr/>
          </p:nvGrpSpPr>
          <p:grpSpPr>
            <a:xfrm>
              <a:off x="5804302" y="3819194"/>
              <a:ext cx="763222" cy="359421"/>
              <a:chOff x="811985" y="3296192"/>
              <a:chExt cx="1330582" cy="626605"/>
            </a:xfrm>
          </p:grpSpPr>
          <p:sp>
            <p:nvSpPr>
              <p:cNvPr id="10633" name="Google Shape;10633;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4" name="Google Shape;10634;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5" name="Google Shape;10635;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6" name="Google Shape;10636;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7" name="Google Shape;10637;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8" name="Google Shape;10638;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9" name="Google Shape;10639;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0" name="Google Shape;10640;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1" name="Google Shape;10641;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2" name="Google Shape;10642;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3" name="Google Shape;10643;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44" name="Google Shape;10644;p87"/>
            <p:cNvGrpSpPr/>
            <p:nvPr/>
          </p:nvGrpSpPr>
          <p:grpSpPr>
            <a:xfrm>
              <a:off x="6280552" y="4178619"/>
              <a:ext cx="763222" cy="359421"/>
              <a:chOff x="811985" y="3296192"/>
              <a:chExt cx="1330582" cy="626605"/>
            </a:xfrm>
          </p:grpSpPr>
          <p:sp>
            <p:nvSpPr>
              <p:cNvPr id="10645" name="Google Shape;10645;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6" name="Google Shape;10646;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7" name="Google Shape;10647;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8" name="Google Shape;10648;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9" name="Google Shape;10649;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0" name="Google Shape;10650;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1" name="Google Shape;10651;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2" name="Google Shape;10652;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3" name="Google Shape;10653;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4" name="Google Shape;10654;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5" name="Google Shape;10655;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56" name="Google Shape;10656;p87"/>
            <p:cNvGrpSpPr/>
            <p:nvPr/>
          </p:nvGrpSpPr>
          <p:grpSpPr>
            <a:xfrm>
              <a:off x="6280552" y="3819194"/>
              <a:ext cx="763222" cy="359421"/>
              <a:chOff x="811985" y="3296192"/>
              <a:chExt cx="1330582" cy="626605"/>
            </a:xfrm>
          </p:grpSpPr>
          <p:sp>
            <p:nvSpPr>
              <p:cNvPr id="10657" name="Google Shape;10657;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8" name="Google Shape;10658;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9" name="Google Shape;10659;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0" name="Google Shape;10660;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1" name="Google Shape;10661;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2" name="Google Shape;10662;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3" name="Google Shape;10663;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4" name="Google Shape;10664;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5" name="Google Shape;10665;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6" name="Google Shape;10666;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7" name="Google Shape;10667;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68" name="Google Shape;10668;p87"/>
            <p:cNvGrpSpPr/>
            <p:nvPr/>
          </p:nvGrpSpPr>
          <p:grpSpPr>
            <a:xfrm>
              <a:off x="7043777" y="4178619"/>
              <a:ext cx="763222" cy="359421"/>
              <a:chOff x="811985" y="3296192"/>
              <a:chExt cx="1330582" cy="626605"/>
            </a:xfrm>
          </p:grpSpPr>
          <p:sp>
            <p:nvSpPr>
              <p:cNvPr id="10669" name="Google Shape;10669;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0" name="Google Shape;10670;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1" name="Google Shape;10671;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2" name="Google Shape;10672;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3" name="Google Shape;10673;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4" name="Google Shape;10674;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5" name="Google Shape;10675;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6" name="Google Shape;10676;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7" name="Google Shape;10677;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8" name="Google Shape;10678;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9" name="Google Shape;10679;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80" name="Google Shape;10680;p87"/>
            <p:cNvGrpSpPr/>
            <p:nvPr/>
          </p:nvGrpSpPr>
          <p:grpSpPr>
            <a:xfrm>
              <a:off x="7516477" y="4178619"/>
              <a:ext cx="763222" cy="359421"/>
              <a:chOff x="811985" y="3296192"/>
              <a:chExt cx="1330582" cy="626605"/>
            </a:xfrm>
          </p:grpSpPr>
          <p:sp>
            <p:nvSpPr>
              <p:cNvPr id="10681" name="Google Shape;10681;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2" name="Google Shape;10682;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3" name="Google Shape;10683;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4" name="Google Shape;10684;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5" name="Google Shape;10685;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6" name="Google Shape;10686;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7" name="Google Shape;10687;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8" name="Google Shape;10688;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9" name="Google Shape;10689;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0" name="Google Shape;10690;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1" name="Google Shape;10691;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692" name="Google Shape;10692;p87"/>
            <p:cNvGrpSpPr/>
            <p:nvPr/>
          </p:nvGrpSpPr>
          <p:grpSpPr>
            <a:xfrm>
              <a:off x="7043777" y="3819194"/>
              <a:ext cx="763222" cy="359421"/>
              <a:chOff x="811985" y="3296192"/>
              <a:chExt cx="1330582" cy="626605"/>
            </a:xfrm>
          </p:grpSpPr>
          <p:sp>
            <p:nvSpPr>
              <p:cNvPr id="10693" name="Google Shape;10693;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4" name="Google Shape;10694;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5" name="Google Shape;10695;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6" name="Google Shape;10696;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7" name="Google Shape;10697;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8" name="Google Shape;10698;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9" name="Google Shape;10699;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0" name="Google Shape;10700;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1" name="Google Shape;10701;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2" name="Google Shape;10702;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3" name="Google Shape;10703;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04" name="Google Shape;10704;p87"/>
            <p:cNvGrpSpPr/>
            <p:nvPr/>
          </p:nvGrpSpPr>
          <p:grpSpPr>
            <a:xfrm>
              <a:off x="7516477" y="3819194"/>
              <a:ext cx="763222" cy="359421"/>
              <a:chOff x="811985" y="3296192"/>
              <a:chExt cx="1330582" cy="626605"/>
            </a:xfrm>
          </p:grpSpPr>
          <p:sp>
            <p:nvSpPr>
              <p:cNvPr id="10705" name="Google Shape;10705;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6" name="Google Shape;10706;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7" name="Google Shape;10707;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8" name="Google Shape;10708;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9" name="Google Shape;10709;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0" name="Google Shape;10710;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1" name="Google Shape;10711;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2" name="Google Shape;10712;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3" name="Google Shape;10713;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4" name="Google Shape;10714;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5" name="Google Shape;10715;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16" name="Google Shape;10716;p87"/>
            <p:cNvGrpSpPr/>
            <p:nvPr/>
          </p:nvGrpSpPr>
          <p:grpSpPr>
            <a:xfrm>
              <a:off x="6280552" y="3459769"/>
              <a:ext cx="763222" cy="359421"/>
              <a:chOff x="811985" y="3296192"/>
              <a:chExt cx="1330582" cy="626605"/>
            </a:xfrm>
          </p:grpSpPr>
          <p:sp>
            <p:nvSpPr>
              <p:cNvPr id="10717" name="Google Shape;10717;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8" name="Google Shape;10718;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9" name="Google Shape;10719;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0" name="Google Shape;10720;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1" name="Google Shape;10721;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2" name="Google Shape;10722;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3" name="Google Shape;10723;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4" name="Google Shape;10724;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5" name="Google Shape;10725;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6" name="Google Shape;10726;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7" name="Google Shape;10727;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28" name="Google Shape;10728;p87"/>
            <p:cNvGrpSpPr/>
            <p:nvPr/>
          </p:nvGrpSpPr>
          <p:grpSpPr>
            <a:xfrm>
              <a:off x="7043777" y="3459769"/>
              <a:ext cx="763222" cy="359421"/>
              <a:chOff x="811985" y="3296192"/>
              <a:chExt cx="1330582" cy="626605"/>
            </a:xfrm>
          </p:grpSpPr>
          <p:sp>
            <p:nvSpPr>
              <p:cNvPr id="10729" name="Google Shape;10729;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0" name="Google Shape;10730;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1" name="Google Shape;10731;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2" name="Google Shape;10732;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3" name="Google Shape;10733;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4" name="Google Shape;10734;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5" name="Google Shape;10735;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6" name="Google Shape;10736;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7" name="Google Shape;10737;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8" name="Google Shape;10738;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9" name="Google Shape;10739;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40" name="Google Shape;10740;p87"/>
            <p:cNvGrpSpPr/>
            <p:nvPr/>
          </p:nvGrpSpPr>
          <p:grpSpPr>
            <a:xfrm>
              <a:off x="7516477" y="3459769"/>
              <a:ext cx="763222" cy="359421"/>
              <a:chOff x="811985" y="3296192"/>
              <a:chExt cx="1330582" cy="626605"/>
            </a:xfrm>
          </p:grpSpPr>
          <p:sp>
            <p:nvSpPr>
              <p:cNvPr id="10741" name="Google Shape;10741;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2" name="Google Shape;10742;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3" name="Google Shape;10743;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4" name="Google Shape;10744;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5" name="Google Shape;10745;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6" name="Google Shape;10746;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7" name="Google Shape;10747;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8" name="Google Shape;10748;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9" name="Google Shape;10749;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0" name="Google Shape;10750;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1" name="Google Shape;10751;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752" name="Google Shape;10752;p87"/>
          <p:cNvGrpSpPr/>
          <p:nvPr/>
        </p:nvGrpSpPr>
        <p:grpSpPr>
          <a:xfrm>
            <a:off x="191340" y="4697848"/>
            <a:ext cx="2226832" cy="445663"/>
            <a:chOff x="3844788" y="3789525"/>
            <a:chExt cx="3388878" cy="678124"/>
          </a:xfrm>
        </p:grpSpPr>
        <p:sp>
          <p:nvSpPr>
            <p:cNvPr id="10753" name="Google Shape;10753;p8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4" name="Google Shape;10754;p8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5" name="Google Shape;10755;p8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6" name="Google Shape;10756;p8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7" name="Google Shape;10757;p8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58" name="Google Shape;10758;p87"/>
          <p:cNvGrpSpPr/>
          <p:nvPr/>
        </p:nvGrpSpPr>
        <p:grpSpPr>
          <a:xfrm>
            <a:off x="6784663" y="4604091"/>
            <a:ext cx="1803066" cy="360856"/>
            <a:chOff x="6105603" y="6561295"/>
            <a:chExt cx="2226832" cy="445667"/>
          </a:xfrm>
        </p:grpSpPr>
        <p:grpSp>
          <p:nvGrpSpPr>
            <p:cNvPr id="10759" name="Google Shape;10759;p87"/>
            <p:cNvGrpSpPr/>
            <p:nvPr/>
          </p:nvGrpSpPr>
          <p:grpSpPr>
            <a:xfrm flipH="1">
              <a:off x="6607147" y="6561295"/>
              <a:ext cx="1223753" cy="298491"/>
              <a:chOff x="6607147" y="6458520"/>
              <a:chExt cx="1223753" cy="298491"/>
            </a:xfrm>
          </p:grpSpPr>
          <p:grpSp>
            <p:nvGrpSpPr>
              <p:cNvPr id="10760" name="Google Shape;10760;p87"/>
              <p:cNvGrpSpPr/>
              <p:nvPr/>
            </p:nvGrpSpPr>
            <p:grpSpPr>
              <a:xfrm>
                <a:off x="6607147" y="6607753"/>
                <a:ext cx="316812" cy="149257"/>
                <a:chOff x="811985" y="3296192"/>
                <a:chExt cx="1330582" cy="626605"/>
              </a:xfrm>
            </p:grpSpPr>
            <p:sp>
              <p:nvSpPr>
                <p:cNvPr id="10761" name="Google Shape;10761;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2" name="Google Shape;10762;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3" name="Google Shape;10763;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4" name="Google Shape;10764;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5" name="Google Shape;10765;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6" name="Google Shape;10766;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7" name="Google Shape;10767;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8" name="Google Shape;10768;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9" name="Google Shape;10769;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0" name="Google Shape;10770;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1" name="Google Shape;10771;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72" name="Google Shape;10772;p87"/>
              <p:cNvGrpSpPr/>
              <p:nvPr/>
            </p:nvGrpSpPr>
            <p:grpSpPr>
              <a:xfrm>
                <a:off x="6803364" y="6607753"/>
                <a:ext cx="316812" cy="149257"/>
                <a:chOff x="811985" y="3296192"/>
                <a:chExt cx="1330582" cy="626605"/>
              </a:xfrm>
            </p:grpSpPr>
            <p:sp>
              <p:nvSpPr>
                <p:cNvPr id="10773" name="Google Shape;10773;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4" name="Google Shape;10774;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5" name="Google Shape;10775;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6" name="Google Shape;10776;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7" name="Google Shape;10777;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8" name="Google Shape;10778;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9" name="Google Shape;10779;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0" name="Google Shape;10780;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1" name="Google Shape;10781;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2" name="Google Shape;10782;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3" name="Google Shape;10783;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84" name="Google Shape;10784;p87"/>
              <p:cNvGrpSpPr/>
              <p:nvPr/>
            </p:nvGrpSpPr>
            <p:grpSpPr>
              <a:xfrm>
                <a:off x="7001056" y="6607753"/>
                <a:ext cx="316812" cy="149257"/>
                <a:chOff x="811985" y="3296192"/>
                <a:chExt cx="1330582" cy="626605"/>
              </a:xfrm>
            </p:grpSpPr>
            <p:sp>
              <p:nvSpPr>
                <p:cNvPr id="10785" name="Google Shape;10785;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6" name="Google Shape;10786;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7" name="Google Shape;10787;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8" name="Google Shape;10788;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9" name="Google Shape;10789;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0" name="Google Shape;10790;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1" name="Google Shape;10791;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2" name="Google Shape;10792;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3" name="Google Shape;10793;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4" name="Google Shape;10794;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5" name="Google Shape;10795;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796" name="Google Shape;10796;p87"/>
              <p:cNvGrpSpPr/>
              <p:nvPr/>
            </p:nvGrpSpPr>
            <p:grpSpPr>
              <a:xfrm>
                <a:off x="7001056" y="6458520"/>
                <a:ext cx="316812" cy="149257"/>
                <a:chOff x="811985" y="3296192"/>
                <a:chExt cx="1330582" cy="626605"/>
              </a:xfrm>
            </p:grpSpPr>
            <p:sp>
              <p:nvSpPr>
                <p:cNvPr id="10797" name="Google Shape;10797;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8" name="Google Shape;10798;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9" name="Google Shape;10799;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0" name="Google Shape;10800;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1" name="Google Shape;10801;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2" name="Google Shape;10802;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3" name="Google Shape;10803;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4" name="Google Shape;10804;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5" name="Google Shape;10805;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6" name="Google Shape;10806;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7" name="Google Shape;10807;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08" name="Google Shape;10808;p87"/>
              <p:cNvGrpSpPr/>
              <p:nvPr/>
            </p:nvGrpSpPr>
            <p:grpSpPr>
              <a:xfrm>
                <a:off x="7317870" y="6607753"/>
                <a:ext cx="316812" cy="149257"/>
                <a:chOff x="811985" y="3296192"/>
                <a:chExt cx="1330582" cy="626605"/>
              </a:xfrm>
            </p:grpSpPr>
            <p:sp>
              <p:nvSpPr>
                <p:cNvPr id="10809" name="Google Shape;10809;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0" name="Google Shape;10810;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1" name="Google Shape;10811;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2" name="Google Shape;10812;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3" name="Google Shape;10813;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4" name="Google Shape;10814;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5" name="Google Shape;10815;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6" name="Google Shape;10816;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7" name="Google Shape;10817;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8" name="Google Shape;10818;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9" name="Google Shape;10819;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20" name="Google Shape;10820;p87"/>
              <p:cNvGrpSpPr/>
              <p:nvPr/>
            </p:nvGrpSpPr>
            <p:grpSpPr>
              <a:xfrm>
                <a:off x="7514088" y="6607753"/>
                <a:ext cx="316812" cy="149257"/>
                <a:chOff x="811985" y="3296192"/>
                <a:chExt cx="1330582" cy="626605"/>
              </a:xfrm>
            </p:grpSpPr>
            <p:sp>
              <p:nvSpPr>
                <p:cNvPr id="10821" name="Google Shape;10821;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2" name="Google Shape;10822;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3" name="Google Shape;10823;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4" name="Google Shape;10824;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5" name="Google Shape;10825;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6" name="Google Shape;10826;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7" name="Google Shape;10827;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8" name="Google Shape;10828;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9" name="Google Shape;10829;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0" name="Google Shape;10830;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1" name="Google Shape;10831;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32" name="Google Shape;10832;p87"/>
              <p:cNvGrpSpPr/>
              <p:nvPr/>
            </p:nvGrpSpPr>
            <p:grpSpPr>
              <a:xfrm>
                <a:off x="7317870" y="6458520"/>
                <a:ext cx="316812" cy="149257"/>
                <a:chOff x="811985" y="3296192"/>
                <a:chExt cx="1330582" cy="626605"/>
              </a:xfrm>
            </p:grpSpPr>
            <p:sp>
              <p:nvSpPr>
                <p:cNvPr id="10833" name="Google Shape;10833;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4" name="Google Shape;10834;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5" name="Google Shape;10835;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6" name="Google Shape;10836;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7" name="Google Shape;10837;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8" name="Google Shape;10838;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9" name="Google Shape;10839;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0" name="Google Shape;10840;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1" name="Google Shape;10841;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2" name="Google Shape;10842;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3" name="Google Shape;10843;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44" name="Google Shape;10844;p87"/>
              <p:cNvGrpSpPr/>
              <p:nvPr/>
            </p:nvGrpSpPr>
            <p:grpSpPr>
              <a:xfrm>
                <a:off x="7514088" y="6458520"/>
                <a:ext cx="316812" cy="149257"/>
                <a:chOff x="811985" y="3296192"/>
                <a:chExt cx="1330582" cy="626605"/>
              </a:xfrm>
            </p:grpSpPr>
            <p:sp>
              <p:nvSpPr>
                <p:cNvPr id="10845" name="Google Shape;10845;p8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6" name="Google Shape;10846;p8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7" name="Google Shape;10847;p8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8" name="Google Shape;10848;p8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9" name="Google Shape;10849;p8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0" name="Google Shape;10850;p8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1" name="Google Shape;10851;p8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2" name="Google Shape;10852;p8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3" name="Google Shape;10853;p8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4" name="Google Shape;10854;p8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5" name="Google Shape;10855;p8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856" name="Google Shape;10856;p87"/>
            <p:cNvGrpSpPr/>
            <p:nvPr/>
          </p:nvGrpSpPr>
          <p:grpSpPr>
            <a:xfrm flipH="1">
              <a:off x="6105603" y="6561298"/>
              <a:ext cx="2226832" cy="445663"/>
              <a:chOff x="3844788" y="3789525"/>
              <a:chExt cx="3388878" cy="678124"/>
            </a:xfrm>
          </p:grpSpPr>
          <p:sp>
            <p:nvSpPr>
              <p:cNvPr id="10857" name="Google Shape;10857;p8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8" name="Google Shape;10858;p8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9" name="Google Shape;10859;p8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0" name="Google Shape;10860;p8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1" name="Google Shape;10861;p8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0862" name="Google Shape;10862;p87"/>
          <p:cNvSpPr/>
          <p:nvPr/>
        </p:nvSpPr>
        <p:spPr>
          <a:xfrm>
            <a:off x="-215727" y="311012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3" name="Google Shape;10863;p87"/>
          <p:cNvSpPr/>
          <p:nvPr/>
        </p:nvSpPr>
        <p:spPr>
          <a:xfrm>
            <a:off x="4190487"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4" name="Google Shape;10864;p87"/>
          <p:cNvSpPr/>
          <p:nvPr/>
        </p:nvSpPr>
        <p:spPr>
          <a:xfrm>
            <a:off x="8725100" y="3879626"/>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5" name="Google Shape;10865;p87"/>
          <p:cNvSpPr/>
          <p:nvPr/>
        </p:nvSpPr>
        <p:spPr>
          <a:xfrm>
            <a:off x="8587576" y="1825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6" name="Google Shape;10866;p87"/>
          <p:cNvSpPr/>
          <p:nvPr/>
        </p:nvSpPr>
        <p:spPr>
          <a:xfrm rot="1159801">
            <a:off x="8763425"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7" name="Google Shape;10867;p87"/>
          <p:cNvSpPr/>
          <p:nvPr/>
        </p:nvSpPr>
        <p:spPr>
          <a:xfrm>
            <a:off x="1629051" y="2440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8" name="Google Shape;10868;p87"/>
          <p:cNvSpPr/>
          <p:nvPr/>
        </p:nvSpPr>
        <p:spPr>
          <a:xfrm rot="1159801">
            <a:off x="239250" y="1933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9" name="Google Shape;10869;p87"/>
          <p:cNvSpPr/>
          <p:nvPr/>
        </p:nvSpPr>
        <p:spPr>
          <a:xfrm rot="1159801">
            <a:off x="7372200" y="2440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0" name="Google Shape;10870;p8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only 2">
  <p:cSld name="TITLE_ONLY_1_1">
    <p:spTree>
      <p:nvGrpSpPr>
        <p:cNvPr id="1" name="Shape 10871"/>
        <p:cNvGrpSpPr/>
        <p:nvPr/>
      </p:nvGrpSpPr>
      <p:grpSpPr>
        <a:xfrm>
          <a:off x="0" y="0"/>
          <a:ext cx="0" cy="0"/>
          <a:chOff x="0" y="0"/>
          <a:chExt cx="0" cy="0"/>
        </a:xfrm>
      </p:grpSpPr>
      <p:sp>
        <p:nvSpPr>
          <p:cNvPr id="10872" name="Google Shape;10872;p88"/>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873" name="Google Shape;10873;p88"/>
          <p:cNvSpPr/>
          <p:nvPr/>
        </p:nvSpPr>
        <p:spPr>
          <a:xfrm>
            <a:off x="124"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4" name="Google Shape;10874;p88"/>
          <p:cNvSpPr/>
          <p:nvPr/>
        </p:nvSpPr>
        <p:spPr>
          <a:xfrm>
            <a:off x="4622596" y="460398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5" name="Google Shape;10875;p88"/>
          <p:cNvSpPr/>
          <p:nvPr/>
        </p:nvSpPr>
        <p:spPr>
          <a:xfrm>
            <a:off x="4298923" y="88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6" name="Google Shape;10876;p88"/>
          <p:cNvSpPr/>
          <p:nvPr/>
        </p:nvSpPr>
        <p:spPr>
          <a:xfrm>
            <a:off x="-228400" y="3151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7" name="Google Shape;10877;p88"/>
          <p:cNvSpPr/>
          <p:nvPr/>
        </p:nvSpPr>
        <p:spPr>
          <a:xfrm>
            <a:off x="8593962" y="16117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8" name="Google Shape;10878;p88"/>
          <p:cNvSpPr/>
          <p:nvPr/>
        </p:nvSpPr>
        <p:spPr>
          <a:xfrm rot="1159801">
            <a:off x="8693862" y="32299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9" name="Google Shape;10879;p88"/>
          <p:cNvSpPr/>
          <p:nvPr/>
        </p:nvSpPr>
        <p:spPr>
          <a:xfrm rot="-597016">
            <a:off x="216087" y="1492310"/>
            <a:ext cx="156502" cy="108703"/>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0" name="Google Shape;10880;p88"/>
          <p:cNvSpPr/>
          <p:nvPr/>
        </p:nvSpPr>
        <p:spPr>
          <a:xfrm>
            <a:off x="6900401"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1" name="Google Shape;10881;p88"/>
          <p:cNvSpPr/>
          <p:nvPr/>
        </p:nvSpPr>
        <p:spPr>
          <a:xfrm rot="1159801">
            <a:off x="7076250"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2" name="Google Shape;10882;p88"/>
          <p:cNvSpPr/>
          <p:nvPr/>
        </p:nvSpPr>
        <p:spPr>
          <a:xfrm>
            <a:off x="1695476" y="1551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3" name="Google Shape;10883;p88"/>
          <p:cNvSpPr/>
          <p:nvPr/>
        </p:nvSpPr>
        <p:spPr>
          <a:xfrm rot="1159801">
            <a:off x="1871325" y="263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text 1">
  <p:cSld name="TITLE_AND_BODY_2">
    <p:spTree>
      <p:nvGrpSpPr>
        <p:cNvPr id="1" name="Shape 10884"/>
        <p:cNvGrpSpPr/>
        <p:nvPr/>
      </p:nvGrpSpPr>
      <p:grpSpPr>
        <a:xfrm>
          <a:off x="0" y="0"/>
          <a:ext cx="0" cy="0"/>
          <a:chOff x="0" y="0"/>
          <a:chExt cx="0" cy="0"/>
        </a:xfrm>
      </p:grpSpPr>
      <p:sp>
        <p:nvSpPr>
          <p:cNvPr id="10885" name="Google Shape;10885;p89"/>
          <p:cNvSpPr/>
          <p:nvPr/>
        </p:nvSpPr>
        <p:spPr>
          <a:xfrm flipH="1">
            <a:off x="4980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6" name="Google Shape;10886;p89"/>
          <p:cNvSpPr/>
          <p:nvPr/>
        </p:nvSpPr>
        <p:spPr>
          <a:xfrm>
            <a:off x="6521673" y="4475177"/>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7" name="Google Shape;10887;p89"/>
          <p:cNvSpPr/>
          <p:nvPr/>
        </p:nvSpPr>
        <p:spPr>
          <a:xfrm flipH="1">
            <a:off x="-53241" y="4905525"/>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88" name="Google Shape;10888;p89"/>
          <p:cNvGrpSpPr/>
          <p:nvPr/>
        </p:nvGrpSpPr>
        <p:grpSpPr>
          <a:xfrm flipH="1">
            <a:off x="-53169" y="4905516"/>
            <a:ext cx="9144051" cy="1409448"/>
            <a:chOff x="1648300" y="2319100"/>
            <a:chExt cx="1480075" cy="228125"/>
          </a:xfrm>
        </p:grpSpPr>
        <p:sp>
          <p:nvSpPr>
            <p:cNvPr id="10889" name="Google Shape;10889;p89"/>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0" name="Google Shape;10890;p89"/>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1" name="Google Shape;10891;p89"/>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2" name="Google Shape;10892;p89"/>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3" name="Google Shape;10893;p89"/>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894" name="Google Shape;10894;p89"/>
          <p:cNvGrpSpPr/>
          <p:nvPr/>
        </p:nvGrpSpPr>
        <p:grpSpPr>
          <a:xfrm flipH="1">
            <a:off x="-193881" y="4230293"/>
            <a:ext cx="2003821" cy="732901"/>
            <a:chOff x="5331602" y="3459769"/>
            <a:chExt cx="2948097" cy="1078271"/>
          </a:xfrm>
        </p:grpSpPr>
        <p:grpSp>
          <p:nvGrpSpPr>
            <p:cNvPr id="10895" name="Google Shape;10895;p89"/>
            <p:cNvGrpSpPr/>
            <p:nvPr/>
          </p:nvGrpSpPr>
          <p:grpSpPr>
            <a:xfrm>
              <a:off x="5331602" y="4178619"/>
              <a:ext cx="763222" cy="359421"/>
              <a:chOff x="811985" y="3296192"/>
              <a:chExt cx="1330582" cy="626605"/>
            </a:xfrm>
          </p:grpSpPr>
          <p:sp>
            <p:nvSpPr>
              <p:cNvPr id="10896" name="Google Shape;10896;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7" name="Google Shape;10897;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8" name="Google Shape;10898;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9" name="Google Shape;10899;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0" name="Google Shape;10900;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1" name="Google Shape;10901;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2" name="Google Shape;10902;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3" name="Google Shape;10903;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4" name="Google Shape;10904;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5" name="Google Shape;10905;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6" name="Google Shape;10906;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07" name="Google Shape;10907;p89"/>
            <p:cNvGrpSpPr/>
            <p:nvPr/>
          </p:nvGrpSpPr>
          <p:grpSpPr>
            <a:xfrm>
              <a:off x="5804302" y="4178619"/>
              <a:ext cx="763222" cy="359421"/>
              <a:chOff x="811985" y="3296192"/>
              <a:chExt cx="1330582" cy="626605"/>
            </a:xfrm>
          </p:grpSpPr>
          <p:sp>
            <p:nvSpPr>
              <p:cNvPr id="10908" name="Google Shape;10908;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9" name="Google Shape;10909;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0" name="Google Shape;10910;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1" name="Google Shape;10911;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2" name="Google Shape;10912;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3" name="Google Shape;10913;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4" name="Google Shape;10914;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5" name="Google Shape;10915;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6" name="Google Shape;10916;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7" name="Google Shape;10917;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8" name="Google Shape;10918;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19" name="Google Shape;10919;p89"/>
            <p:cNvGrpSpPr/>
            <p:nvPr/>
          </p:nvGrpSpPr>
          <p:grpSpPr>
            <a:xfrm>
              <a:off x="5331602" y="3819194"/>
              <a:ext cx="763222" cy="359421"/>
              <a:chOff x="811985" y="3296192"/>
              <a:chExt cx="1330582" cy="626605"/>
            </a:xfrm>
          </p:grpSpPr>
          <p:sp>
            <p:nvSpPr>
              <p:cNvPr id="10920" name="Google Shape;10920;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1" name="Google Shape;10921;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2" name="Google Shape;10922;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3" name="Google Shape;10923;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4" name="Google Shape;10924;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5" name="Google Shape;10925;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6" name="Google Shape;10926;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7" name="Google Shape;10927;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8" name="Google Shape;10928;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9" name="Google Shape;10929;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0" name="Google Shape;10930;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31" name="Google Shape;10931;p89"/>
            <p:cNvGrpSpPr/>
            <p:nvPr/>
          </p:nvGrpSpPr>
          <p:grpSpPr>
            <a:xfrm>
              <a:off x="5804302" y="3819194"/>
              <a:ext cx="763222" cy="359421"/>
              <a:chOff x="811985" y="3296192"/>
              <a:chExt cx="1330582" cy="626605"/>
            </a:xfrm>
          </p:grpSpPr>
          <p:sp>
            <p:nvSpPr>
              <p:cNvPr id="10932" name="Google Shape;10932;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3" name="Google Shape;10933;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4" name="Google Shape;10934;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5" name="Google Shape;10935;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6" name="Google Shape;10936;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7" name="Google Shape;10937;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8" name="Google Shape;10938;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9" name="Google Shape;10939;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0" name="Google Shape;10940;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1" name="Google Shape;10941;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2" name="Google Shape;10942;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43" name="Google Shape;10943;p89"/>
            <p:cNvGrpSpPr/>
            <p:nvPr/>
          </p:nvGrpSpPr>
          <p:grpSpPr>
            <a:xfrm>
              <a:off x="6280552" y="4178619"/>
              <a:ext cx="763222" cy="359421"/>
              <a:chOff x="811985" y="3296192"/>
              <a:chExt cx="1330582" cy="626605"/>
            </a:xfrm>
          </p:grpSpPr>
          <p:sp>
            <p:nvSpPr>
              <p:cNvPr id="10944" name="Google Shape;10944;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5" name="Google Shape;10945;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6" name="Google Shape;10946;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7" name="Google Shape;10947;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8" name="Google Shape;10948;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9" name="Google Shape;10949;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0" name="Google Shape;10950;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1" name="Google Shape;10951;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2" name="Google Shape;10952;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3" name="Google Shape;10953;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4" name="Google Shape;10954;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55" name="Google Shape;10955;p89"/>
            <p:cNvGrpSpPr/>
            <p:nvPr/>
          </p:nvGrpSpPr>
          <p:grpSpPr>
            <a:xfrm>
              <a:off x="6280552" y="3819194"/>
              <a:ext cx="763222" cy="359421"/>
              <a:chOff x="811985" y="3296192"/>
              <a:chExt cx="1330582" cy="626605"/>
            </a:xfrm>
          </p:grpSpPr>
          <p:sp>
            <p:nvSpPr>
              <p:cNvPr id="10956" name="Google Shape;10956;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7" name="Google Shape;10957;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8" name="Google Shape;10958;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9" name="Google Shape;10959;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0" name="Google Shape;10960;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1" name="Google Shape;10961;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2" name="Google Shape;10962;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3" name="Google Shape;10963;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4" name="Google Shape;10964;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5" name="Google Shape;10965;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6" name="Google Shape;10966;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67" name="Google Shape;10967;p89"/>
            <p:cNvGrpSpPr/>
            <p:nvPr/>
          </p:nvGrpSpPr>
          <p:grpSpPr>
            <a:xfrm>
              <a:off x="7043777" y="4178619"/>
              <a:ext cx="763222" cy="359421"/>
              <a:chOff x="811985" y="3296192"/>
              <a:chExt cx="1330582" cy="626605"/>
            </a:xfrm>
          </p:grpSpPr>
          <p:sp>
            <p:nvSpPr>
              <p:cNvPr id="10968" name="Google Shape;10968;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9" name="Google Shape;10969;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0" name="Google Shape;10970;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1" name="Google Shape;10971;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2" name="Google Shape;10972;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3" name="Google Shape;10973;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4" name="Google Shape;10974;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5" name="Google Shape;10975;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6" name="Google Shape;10976;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7" name="Google Shape;10977;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8" name="Google Shape;10978;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79" name="Google Shape;10979;p89"/>
            <p:cNvGrpSpPr/>
            <p:nvPr/>
          </p:nvGrpSpPr>
          <p:grpSpPr>
            <a:xfrm>
              <a:off x="7516477" y="4178619"/>
              <a:ext cx="763222" cy="359421"/>
              <a:chOff x="811985" y="3296192"/>
              <a:chExt cx="1330582" cy="626605"/>
            </a:xfrm>
          </p:grpSpPr>
          <p:sp>
            <p:nvSpPr>
              <p:cNvPr id="10980" name="Google Shape;10980;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1" name="Google Shape;10981;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2" name="Google Shape;10982;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3" name="Google Shape;10983;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4" name="Google Shape;10984;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5" name="Google Shape;10985;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6" name="Google Shape;10986;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7" name="Google Shape;10987;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8" name="Google Shape;10988;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9" name="Google Shape;10989;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0" name="Google Shape;10990;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991" name="Google Shape;10991;p89"/>
            <p:cNvGrpSpPr/>
            <p:nvPr/>
          </p:nvGrpSpPr>
          <p:grpSpPr>
            <a:xfrm>
              <a:off x="7043777" y="3819194"/>
              <a:ext cx="763222" cy="359421"/>
              <a:chOff x="811985" y="3296192"/>
              <a:chExt cx="1330582" cy="626605"/>
            </a:xfrm>
          </p:grpSpPr>
          <p:sp>
            <p:nvSpPr>
              <p:cNvPr id="10992" name="Google Shape;10992;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3" name="Google Shape;10993;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4" name="Google Shape;10994;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5" name="Google Shape;10995;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6" name="Google Shape;10996;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7" name="Google Shape;10997;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8" name="Google Shape;10998;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9" name="Google Shape;10999;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0" name="Google Shape;11000;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1" name="Google Shape;11001;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2" name="Google Shape;11002;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03" name="Google Shape;11003;p89"/>
            <p:cNvGrpSpPr/>
            <p:nvPr/>
          </p:nvGrpSpPr>
          <p:grpSpPr>
            <a:xfrm>
              <a:off x="7516477" y="3819194"/>
              <a:ext cx="763222" cy="359421"/>
              <a:chOff x="811985" y="3296192"/>
              <a:chExt cx="1330582" cy="626605"/>
            </a:xfrm>
          </p:grpSpPr>
          <p:sp>
            <p:nvSpPr>
              <p:cNvPr id="11004" name="Google Shape;11004;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5" name="Google Shape;11005;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6" name="Google Shape;11006;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7" name="Google Shape;11007;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8" name="Google Shape;11008;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9" name="Google Shape;11009;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0" name="Google Shape;11010;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1" name="Google Shape;11011;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2" name="Google Shape;11012;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3" name="Google Shape;11013;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4" name="Google Shape;11014;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15" name="Google Shape;11015;p89"/>
            <p:cNvGrpSpPr/>
            <p:nvPr/>
          </p:nvGrpSpPr>
          <p:grpSpPr>
            <a:xfrm>
              <a:off x="6280552" y="3459769"/>
              <a:ext cx="763222" cy="359421"/>
              <a:chOff x="811985" y="3296192"/>
              <a:chExt cx="1330582" cy="626605"/>
            </a:xfrm>
          </p:grpSpPr>
          <p:sp>
            <p:nvSpPr>
              <p:cNvPr id="11016" name="Google Shape;11016;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7" name="Google Shape;11017;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8" name="Google Shape;11018;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9" name="Google Shape;11019;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0" name="Google Shape;11020;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1" name="Google Shape;11021;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2" name="Google Shape;11022;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3" name="Google Shape;11023;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4" name="Google Shape;11024;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5" name="Google Shape;11025;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6" name="Google Shape;11026;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27" name="Google Shape;11027;p89"/>
            <p:cNvGrpSpPr/>
            <p:nvPr/>
          </p:nvGrpSpPr>
          <p:grpSpPr>
            <a:xfrm>
              <a:off x="7043777" y="3459769"/>
              <a:ext cx="763222" cy="359421"/>
              <a:chOff x="811985" y="3296192"/>
              <a:chExt cx="1330582" cy="626605"/>
            </a:xfrm>
          </p:grpSpPr>
          <p:sp>
            <p:nvSpPr>
              <p:cNvPr id="11028" name="Google Shape;11028;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9" name="Google Shape;11029;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0" name="Google Shape;11030;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1" name="Google Shape;11031;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2" name="Google Shape;11032;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3" name="Google Shape;11033;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4" name="Google Shape;11034;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5" name="Google Shape;11035;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6" name="Google Shape;11036;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7" name="Google Shape;11037;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8" name="Google Shape;11038;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39" name="Google Shape;11039;p89"/>
            <p:cNvGrpSpPr/>
            <p:nvPr/>
          </p:nvGrpSpPr>
          <p:grpSpPr>
            <a:xfrm>
              <a:off x="7516477" y="3459769"/>
              <a:ext cx="763222" cy="359421"/>
              <a:chOff x="811985" y="3296192"/>
              <a:chExt cx="1330582" cy="626605"/>
            </a:xfrm>
          </p:grpSpPr>
          <p:sp>
            <p:nvSpPr>
              <p:cNvPr id="11040" name="Google Shape;11040;p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1" name="Google Shape;11041;p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2" name="Google Shape;11042;p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3" name="Google Shape;11043;p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4" name="Google Shape;11044;p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5" name="Google Shape;11045;p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6" name="Google Shape;11046;p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7" name="Google Shape;11047;p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8" name="Google Shape;11048;p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9" name="Google Shape;11049;p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0" name="Google Shape;11050;p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051" name="Google Shape;11051;p89"/>
          <p:cNvGrpSpPr/>
          <p:nvPr/>
        </p:nvGrpSpPr>
        <p:grpSpPr>
          <a:xfrm flipH="1">
            <a:off x="-1130727" y="4438671"/>
            <a:ext cx="3646772" cy="729662"/>
            <a:chOff x="3844788" y="3789525"/>
            <a:chExt cx="3388878" cy="678124"/>
          </a:xfrm>
        </p:grpSpPr>
        <p:sp>
          <p:nvSpPr>
            <p:cNvPr id="11052" name="Google Shape;11052;p8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3" name="Google Shape;11053;p8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4" name="Google Shape;11054;p8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5" name="Google Shape;11055;p8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6" name="Google Shape;11056;p8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057" name="Google Shape;11057;p89"/>
          <p:cNvGrpSpPr/>
          <p:nvPr/>
        </p:nvGrpSpPr>
        <p:grpSpPr>
          <a:xfrm flipH="1">
            <a:off x="6660987" y="3681936"/>
            <a:ext cx="2783549" cy="1591677"/>
            <a:chOff x="-2150675" y="3642792"/>
            <a:chExt cx="2044472" cy="1169062"/>
          </a:xfrm>
        </p:grpSpPr>
        <p:sp>
          <p:nvSpPr>
            <p:cNvPr id="11058" name="Google Shape;11058;p89"/>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9" name="Google Shape;11059;p89"/>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0" name="Google Shape;11060;p89"/>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1" name="Google Shape;11061;p89"/>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2" name="Google Shape;11062;p89"/>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3" name="Google Shape;11063;p89"/>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4" name="Google Shape;11064;p89"/>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5" name="Google Shape;11065;p89"/>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6" name="Google Shape;11066;p89"/>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7" name="Google Shape;11067;p89"/>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8" name="Google Shape;11068;p89"/>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9" name="Google Shape;11069;p89"/>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0" name="Google Shape;11070;p89"/>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1" name="Google Shape;11071;p89"/>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2" name="Google Shape;11072;p89"/>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3" name="Google Shape;11073;p89"/>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4" name="Google Shape;11074;p89"/>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5" name="Google Shape;11075;p89"/>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6" name="Google Shape;11076;p89"/>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7" name="Google Shape;11077;p89"/>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8" name="Google Shape;11078;p89"/>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9" name="Google Shape;11079;p89"/>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0" name="Google Shape;11080;p89"/>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1" name="Google Shape;11081;p89"/>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2" name="Google Shape;11082;p89"/>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3" name="Google Shape;11083;p89"/>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4" name="Google Shape;11084;p8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5" name="Google Shape;11085;p8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6" name="Google Shape;11086;p89"/>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7" name="Google Shape;11087;p89"/>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8" name="Google Shape;11088;p8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9" name="Google Shape;11089;p89"/>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0" name="Google Shape;11090;p89"/>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1" name="Google Shape;11091;p89"/>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2" name="Google Shape;11092;p89"/>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3" name="Google Shape;11093;p89"/>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4" name="Google Shape;11094;p89"/>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5" name="Google Shape;11095;p89"/>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6" name="Google Shape;11096;p89"/>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7" name="Google Shape;11097;p89"/>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8" name="Google Shape;11098;p89"/>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9" name="Google Shape;11099;p89"/>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0" name="Google Shape;11100;p89"/>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1" name="Google Shape;11101;p89"/>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2" name="Google Shape;11102;p89"/>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3" name="Google Shape;11103;p89"/>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4" name="Google Shape;11104;p89"/>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5" name="Google Shape;11105;p89"/>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6" name="Google Shape;11106;p89"/>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7" name="Google Shape;11107;p89"/>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8" name="Google Shape;11108;p89"/>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9" name="Google Shape;11109;p89"/>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0" name="Google Shape;11110;p89"/>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1" name="Google Shape;11111;p89"/>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2" name="Google Shape;11112;p89"/>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3" name="Google Shape;11113;p89"/>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4" name="Google Shape;11114;p89"/>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5" name="Google Shape;11115;p89"/>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6" name="Google Shape;11116;p89"/>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7" name="Google Shape;11117;p89"/>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8" name="Google Shape;11118;p89"/>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9" name="Google Shape;11119;p89"/>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0" name="Google Shape;11120;p89"/>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1" name="Google Shape;11121;p89"/>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2" name="Google Shape;11122;p89"/>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3" name="Google Shape;11123;p89"/>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4" name="Google Shape;11124;p89"/>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5" name="Google Shape;11125;p89"/>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6" name="Google Shape;11126;p89"/>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7" name="Google Shape;11127;p89"/>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8" name="Google Shape;11128;p89"/>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9" name="Google Shape;11129;p89"/>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0" name="Google Shape;11130;p89"/>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1" name="Google Shape;11131;p89"/>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2" name="Google Shape;11132;p89"/>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3" name="Google Shape;11133;p89"/>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4" name="Google Shape;11134;p89"/>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5" name="Google Shape;11135;p89"/>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6" name="Google Shape;11136;p89"/>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7" name="Google Shape;11137;p89"/>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8" name="Google Shape;11138;p89"/>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9" name="Google Shape;11139;p89"/>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0" name="Google Shape;11140;p89"/>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1" name="Google Shape;11141;p89"/>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2" name="Google Shape;11142;p89"/>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3" name="Google Shape;11143;p89"/>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4" name="Google Shape;11144;p89"/>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5" name="Google Shape;11145;p89"/>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6" name="Google Shape;11146;p89"/>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7" name="Google Shape;11147;p89"/>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8" name="Google Shape;11148;p89"/>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9" name="Google Shape;11149;p89"/>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0" name="Google Shape;11150;p89"/>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1" name="Google Shape;11151;p89"/>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2" name="Google Shape;11152;p89"/>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3" name="Google Shape;11153;p89"/>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4" name="Google Shape;11154;p89"/>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5" name="Google Shape;11155;p89"/>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6" name="Google Shape;11156;p89"/>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7" name="Google Shape;11157;p89"/>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8" name="Google Shape;11158;p89"/>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9" name="Google Shape;11159;p89"/>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0" name="Google Shape;11160;p89"/>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1" name="Google Shape;11161;p89"/>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2" name="Google Shape;11162;p89"/>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3" name="Google Shape;11163;p89"/>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4" name="Google Shape;11164;p89"/>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5" name="Google Shape;11165;p89"/>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6" name="Google Shape;11166;p89"/>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7" name="Google Shape;11167;p89"/>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8" name="Google Shape;11168;p89"/>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69" name="Google Shape;11169;p89"/>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0" name="Google Shape;11170;p89"/>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1" name="Google Shape;11171;p89"/>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2" name="Google Shape;11172;p89"/>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3" name="Google Shape;11173;p89"/>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4" name="Google Shape;11174;p89"/>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5" name="Google Shape;11175;p89"/>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6" name="Google Shape;11176;p89"/>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7" name="Google Shape;11177;p89"/>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8" name="Google Shape;11178;p89"/>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79" name="Google Shape;11179;p89"/>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0" name="Google Shape;11180;p89"/>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1" name="Google Shape;11181;p89"/>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2" name="Google Shape;11182;p89"/>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3" name="Google Shape;11183;p89"/>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4" name="Google Shape;11184;p89"/>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5" name="Google Shape;11185;p89"/>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6" name="Google Shape;11186;p89"/>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7" name="Google Shape;11187;p89"/>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8" name="Google Shape;11188;p89"/>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9" name="Google Shape;11189;p89"/>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0" name="Google Shape;11190;p89"/>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1" name="Google Shape;11191;p89"/>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2" name="Google Shape;11192;p89"/>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3" name="Google Shape;11193;p89"/>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4" name="Google Shape;11194;p89"/>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5" name="Google Shape;11195;p89"/>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6" name="Google Shape;11196;p89"/>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7" name="Google Shape;11197;p89"/>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8" name="Google Shape;11198;p89"/>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9" name="Google Shape;11199;p89"/>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0" name="Google Shape;11200;p89"/>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1" name="Google Shape;11201;p89"/>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2" name="Google Shape;11202;p89"/>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3" name="Google Shape;11203;p89"/>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4" name="Google Shape;11204;p89"/>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5" name="Google Shape;11205;p89"/>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6" name="Google Shape;11206;p89"/>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7" name="Google Shape;11207;p89"/>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8" name="Google Shape;11208;p89"/>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9" name="Google Shape;11209;p89"/>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0" name="Google Shape;11210;p89"/>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1" name="Google Shape;11211;p89"/>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2" name="Google Shape;11212;p89"/>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3" name="Google Shape;11213;p89"/>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4" name="Google Shape;11214;p89"/>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5" name="Google Shape;11215;p89"/>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6" name="Google Shape;11216;p89"/>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7" name="Google Shape;11217;p89"/>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8" name="Google Shape;11218;p89"/>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9" name="Google Shape;11219;p89"/>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0" name="Google Shape;11220;p89"/>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1" name="Google Shape;11221;p89"/>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2" name="Google Shape;11222;p89"/>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3" name="Google Shape;11223;p89"/>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4" name="Google Shape;11224;p89"/>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5" name="Google Shape;11225;p89"/>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6" name="Google Shape;11226;p89"/>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7" name="Google Shape;11227;p89"/>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8" name="Google Shape;11228;p89"/>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9" name="Google Shape;11229;p89"/>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0" name="Google Shape;11230;p89"/>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1" name="Google Shape;11231;p89"/>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2" name="Google Shape;11232;p89"/>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3" name="Google Shape;11233;p89"/>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4" name="Google Shape;11234;p89"/>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5" name="Google Shape;11235;p89"/>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6" name="Google Shape;11236;p89"/>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7" name="Google Shape;11237;p89"/>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8" name="Google Shape;11238;p89"/>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9" name="Google Shape;11239;p89"/>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0" name="Google Shape;11240;p89"/>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1" name="Google Shape;11241;p89"/>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2" name="Google Shape;11242;p89"/>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3" name="Google Shape;11243;p89"/>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4" name="Google Shape;11244;p89"/>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5" name="Google Shape;11245;p89"/>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6" name="Google Shape;11246;p89"/>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7" name="Google Shape;11247;p89"/>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8" name="Google Shape;11248;p89"/>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9" name="Google Shape;11249;p89"/>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0" name="Google Shape;11250;p89"/>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251" name="Google Shape;11251;p89"/>
          <p:cNvSpPr/>
          <p:nvPr/>
        </p:nvSpPr>
        <p:spPr>
          <a:xfrm flipH="1">
            <a:off x="8812971" y="2252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2" name="Google Shape;11252;p89"/>
          <p:cNvSpPr/>
          <p:nvPr/>
        </p:nvSpPr>
        <p:spPr>
          <a:xfrm rot="-1159801" flipH="1">
            <a:off x="8637122" y="23616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3" name="Google Shape;11253;p89"/>
          <p:cNvSpPr/>
          <p:nvPr/>
        </p:nvSpPr>
        <p:spPr>
          <a:xfrm rot="-1159801" flipH="1">
            <a:off x="275322" y="11101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4" name="Google Shape;11254;p89"/>
          <p:cNvSpPr/>
          <p:nvPr/>
        </p:nvSpPr>
        <p:spPr>
          <a:xfrm flipH="1">
            <a:off x="1780884" y="1759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5" name="Google Shape;11255;p89"/>
          <p:cNvSpPr/>
          <p:nvPr/>
        </p:nvSpPr>
        <p:spPr>
          <a:xfrm flipH="1">
            <a:off x="-268461" y="290348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6" name="Google Shape;11256;p89"/>
          <p:cNvSpPr/>
          <p:nvPr/>
        </p:nvSpPr>
        <p:spPr>
          <a:xfrm flipH="1">
            <a:off x="8709748" y="13118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7" name="Google Shape;11257;p89"/>
          <p:cNvSpPr/>
          <p:nvPr/>
        </p:nvSpPr>
        <p:spPr>
          <a:xfrm flipH="1">
            <a:off x="6707387" y="25732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8" name="Google Shape;11258;p8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259" name="Google Shape;11259;p89"/>
          <p:cNvSpPr txBox="1">
            <a:spLocks noGrp="1"/>
          </p:cNvSpPr>
          <p:nvPr>
            <p:ph type="body" idx="1"/>
          </p:nvPr>
        </p:nvSpPr>
        <p:spPr>
          <a:xfrm>
            <a:off x="720000" y="1215732"/>
            <a:ext cx="7704000" cy="13863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and text 2">
  <p:cSld name="TITLE_AND_BODY_1_1">
    <p:spTree>
      <p:nvGrpSpPr>
        <p:cNvPr id="1" name="Shape 11260"/>
        <p:cNvGrpSpPr/>
        <p:nvPr/>
      </p:nvGrpSpPr>
      <p:grpSpPr>
        <a:xfrm>
          <a:off x="0" y="0"/>
          <a:ext cx="0" cy="0"/>
          <a:chOff x="0" y="0"/>
          <a:chExt cx="0" cy="0"/>
        </a:xfrm>
      </p:grpSpPr>
      <p:sp>
        <p:nvSpPr>
          <p:cNvPr id="11261" name="Google Shape;11261;p9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262" name="Google Shape;11262;p90"/>
          <p:cNvSpPr txBox="1">
            <a:spLocks noGrp="1"/>
          </p:cNvSpPr>
          <p:nvPr>
            <p:ph type="body" idx="1"/>
          </p:nvPr>
        </p:nvSpPr>
        <p:spPr>
          <a:xfrm>
            <a:off x="720000" y="1215750"/>
            <a:ext cx="7704000" cy="3388200"/>
          </a:xfrm>
          <a:prstGeom prst="rect">
            <a:avLst/>
          </a:prstGeom>
        </p:spPr>
        <p:txBody>
          <a:bodyPr spcFirstLastPara="1" wrap="square" lIns="91425" tIns="91425" rIns="91425" bIns="91425" anchor="t" anchorCtr="0">
            <a:noAutofit/>
          </a:bodyPr>
          <a:lstStyle>
            <a:lvl1pPr marL="457200" lvl="0" indent="-304800" rtl="0">
              <a:lnSpc>
                <a:spcPct val="100000"/>
              </a:lnSpc>
              <a:spcBef>
                <a:spcPts val="300"/>
              </a:spcBef>
              <a:spcAft>
                <a:spcPts val="0"/>
              </a:spcAft>
              <a:buClr>
                <a:schemeClr val="lt2"/>
              </a:buClr>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
        <p:nvSpPr>
          <p:cNvPr id="11263" name="Google Shape;11263;p90"/>
          <p:cNvSpPr/>
          <p:nvPr/>
        </p:nvSpPr>
        <p:spPr>
          <a:xfrm>
            <a:off x="160791"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4" name="Google Shape;11264;p90"/>
          <p:cNvSpPr/>
          <p:nvPr/>
        </p:nvSpPr>
        <p:spPr>
          <a:xfrm>
            <a:off x="4732762" y="4088763"/>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5" name="Google Shape;11265;p90"/>
          <p:cNvSpPr/>
          <p:nvPr/>
        </p:nvSpPr>
        <p:spPr>
          <a:xfrm flipH="1">
            <a:off x="0" y="4741400"/>
            <a:ext cx="9144000" cy="4542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266" name="Google Shape;11266;p90"/>
          <p:cNvGrpSpPr/>
          <p:nvPr/>
        </p:nvGrpSpPr>
        <p:grpSpPr>
          <a:xfrm flipH="1">
            <a:off x="6046903" y="4537176"/>
            <a:ext cx="582635" cy="355480"/>
            <a:chOff x="1170428" y="5511318"/>
            <a:chExt cx="3696921" cy="2255586"/>
          </a:xfrm>
        </p:grpSpPr>
        <p:sp>
          <p:nvSpPr>
            <p:cNvPr id="11267" name="Google Shape;11267;p9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8" name="Google Shape;11268;p9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9" name="Google Shape;11269;p9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0" name="Google Shape;11270;p9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1" name="Google Shape;11271;p9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2" name="Google Shape;11272;p9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3" name="Google Shape;11273;p9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4" name="Google Shape;11274;p9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5" name="Google Shape;11275;p9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6" name="Google Shape;11276;p9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7" name="Google Shape;11277;p9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8" name="Google Shape;11278;p9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9" name="Google Shape;11279;p9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0" name="Google Shape;11280;p9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1" name="Google Shape;11281;p9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2" name="Google Shape;11282;p9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3" name="Google Shape;11283;p9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4" name="Google Shape;11284;p9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5" name="Google Shape;11285;p9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6" name="Google Shape;11286;p9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7" name="Google Shape;11287;p9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8" name="Google Shape;11288;p9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9" name="Google Shape;11289;p9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0" name="Google Shape;11290;p9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1" name="Google Shape;11291;p9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2" name="Google Shape;11292;p9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3" name="Google Shape;11293;p9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4" name="Google Shape;11294;p9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5" name="Google Shape;11295;p9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6" name="Google Shape;11296;p9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7" name="Google Shape;11297;p9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8" name="Google Shape;11298;p9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9" name="Google Shape;11299;p9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0" name="Google Shape;11300;p9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1" name="Google Shape;11301;p9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2" name="Google Shape;11302;p9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3" name="Google Shape;11303;p9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4" name="Google Shape;11304;p9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5" name="Google Shape;11305;p9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6" name="Google Shape;11306;p9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7" name="Google Shape;11307;p9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8" name="Google Shape;11308;p9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9" name="Google Shape;11309;p9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0" name="Google Shape;11310;p9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1" name="Google Shape;11311;p9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2" name="Google Shape;11312;p90"/>
          <p:cNvGrpSpPr/>
          <p:nvPr/>
        </p:nvGrpSpPr>
        <p:grpSpPr>
          <a:xfrm flipH="1">
            <a:off x="8430774" y="4517691"/>
            <a:ext cx="763214" cy="394458"/>
            <a:chOff x="4788538" y="2017249"/>
            <a:chExt cx="1752099" cy="905551"/>
          </a:xfrm>
        </p:grpSpPr>
        <p:sp>
          <p:nvSpPr>
            <p:cNvPr id="11313" name="Google Shape;11313;p9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4" name="Google Shape;11314;p9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5" name="Google Shape;11315;p9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6" name="Google Shape;11316;p9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17" name="Google Shape;11317;p90"/>
          <p:cNvGrpSpPr/>
          <p:nvPr/>
        </p:nvGrpSpPr>
        <p:grpSpPr>
          <a:xfrm flipH="1">
            <a:off x="3760424" y="4559115"/>
            <a:ext cx="1457834" cy="355469"/>
            <a:chOff x="3583002" y="6165007"/>
            <a:chExt cx="2948097" cy="718846"/>
          </a:xfrm>
        </p:grpSpPr>
        <p:grpSp>
          <p:nvGrpSpPr>
            <p:cNvPr id="11318" name="Google Shape;11318;p90"/>
            <p:cNvGrpSpPr/>
            <p:nvPr/>
          </p:nvGrpSpPr>
          <p:grpSpPr>
            <a:xfrm>
              <a:off x="3583002" y="6524432"/>
              <a:ext cx="763222" cy="359421"/>
              <a:chOff x="811985" y="3296192"/>
              <a:chExt cx="1330582" cy="626605"/>
            </a:xfrm>
          </p:grpSpPr>
          <p:sp>
            <p:nvSpPr>
              <p:cNvPr id="11319" name="Google Shape;11319;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0" name="Google Shape;11320;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1" name="Google Shape;11321;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2" name="Google Shape;11322;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3" name="Google Shape;11323;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4" name="Google Shape;11324;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5" name="Google Shape;11325;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6" name="Google Shape;11326;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7" name="Google Shape;11327;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8" name="Google Shape;11328;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9" name="Google Shape;11329;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30" name="Google Shape;11330;p90"/>
            <p:cNvGrpSpPr/>
            <p:nvPr/>
          </p:nvGrpSpPr>
          <p:grpSpPr>
            <a:xfrm>
              <a:off x="4055702" y="6524432"/>
              <a:ext cx="763222" cy="359421"/>
              <a:chOff x="811985" y="3296192"/>
              <a:chExt cx="1330582" cy="626605"/>
            </a:xfrm>
          </p:grpSpPr>
          <p:sp>
            <p:nvSpPr>
              <p:cNvPr id="11331" name="Google Shape;11331;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2" name="Google Shape;11332;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3" name="Google Shape;11333;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4" name="Google Shape;11334;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5" name="Google Shape;11335;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6" name="Google Shape;11336;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7" name="Google Shape;11337;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8" name="Google Shape;11338;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9" name="Google Shape;11339;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0" name="Google Shape;11340;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1" name="Google Shape;11341;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42" name="Google Shape;11342;p90"/>
            <p:cNvGrpSpPr/>
            <p:nvPr/>
          </p:nvGrpSpPr>
          <p:grpSpPr>
            <a:xfrm>
              <a:off x="3583002" y="6165007"/>
              <a:ext cx="763222" cy="359421"/>
              <a:chOff x="811985" y="3296192"/>
              <a:chExt cx="1330582" cy="626605"/>
            </a:xfrm>
          </p:grpSpPr>
          <p:sp>
            <p:nvSpPr>
              <p:cNvPr id="11343" name="Google Shape;11343;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4" name="Google Shape;11344;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5" name="Google Shape;11345;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6" name="Google Shape;11346;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7" name="Google Shape;11347;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8" name="Google Shape;11348;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9" name="Google Shape;11349;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0" name="Google Shape;11350;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1" name="Google Shape;11351;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2" name="Google Shape;11352;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3" name="Google Shape;11353;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54" name="Google Shape;11354;p90"/>
            <p:cNvGrpSpPr/>
            <p:nvPr/>
          </p:nvGrpSpPr>
          <p:grpSpPr>
            <a:xfrm>
              <a:off x="4055702" y="6165007"/>
              <a:ext cx="763222" cy="359421"/>
              <a:chOff x="811985" y="3296192"/>
              <a:chExt cx="1330582" cy="626605"/>
            </a:xfrm>
          </p:grpSpPr>
          <p:sp>
            <p:nvSpPr>
              <p:cNvPr id="11355" name="Google Shape;11355;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6" name="Google Shape;11356;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7" name="Google Shape;11357;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8" name="Google Shape;11358;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9" name="Google Shape;11359;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0" name="Google Shape;11360;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1" name="Google Shape;11361;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2" name="Google Shape;11362;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3" name="Google Shape;11363;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4" name="Google Shape;11364;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5" name="Google Shape;11365;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66" name="Google Shape;11366;p90"/>
            <p:cNvGrpSpPr/>
            <p:nvPr/>
          </p:nvGrpSpPr>
          <p:grpSpPr>
            <a:xfrm>
              <a:off x="4531952" y="6524432"/>
              <a:ext cx="763222" cy="359421"/>
              <a:chOff x="811985" y="3296192"/>
              <a:chExt cx="1330582" cy="626605"/>
            </a:xfrm>
          </p:grpSpPr>
          <p:sp>
            <p:nvSpPr>
              <p:cNvPr id="11367" name="Google Shape;11367;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8" name="Google Shape;11368;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9" name="Google Shape;11369;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0" name="Google Shape;11370;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1" name="Google Shape;11371;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2" name="Google Shape;11372;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3" name="Google Shape;11373;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4" name="Google Shape;11374;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5" name="Google Shape;11375;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6" name="Google Shape;11376;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7" name="Google Shape;11377;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78" name="Google Shape;11378;p90"/>
            <p:cNvGrpSpPr/>
            <p:nvPr/>
          </p:nvGrpSpPr>
          <p:grpSpPr>
            <a:xfrm>
              <a:off x="4531952" y="6165007"/>
              <a:ext cx="763222" cy="359421"/>
              <a:chOff x="811985" y="3296192"/>
              <a:chExt cx="1330582" cy="626605"/>
            </a:xfrm>
          </p:grpSpPr>
          <p:sp>
            <p:nvSpPr>
              <p:cNvPr id="11379" name="Google Shape;11379;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0" name="Google Shape;11380;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1" name="Google Shape;11381;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2" name="Google Shape;11382;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3" name="Google Shape;11383;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4" name="Google Shape;11384;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5" name="Google Shape;11385;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6" name="Google Shape;11386;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7" name="Google Shape;11387;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8" name="Google Shape;11388;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9" name="Google Shape;11389;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390" name="Google Shape;11390;p90"/>
            <p:cNvGrpSpPr/>
            <p:nvPr/>
          </p:nvGrpSpPr>
          <p:grpSpPr>
            <a:xfrm>
              <a:off x="5295177" y="6524432"/>
              <a:ext cx="763222" cy="359421"/>
              <a:chOff x="811985" y="3296192"/>
              <a:chExt cx="1330582" cy="626605"/>
            </a:xfrm>
          </p:grpSpPr>
          <p:sp>
            <p:nvSpPr>
              <p:cNvPr id="11391" name="Google Shape;11391;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2" name="Google Shape;11392;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3" name="Google Shape;11393;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4" name="Google Shape;11394;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5" name="Google Shape;11395;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6" name="Google Shape;11396;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7" name="Google Shape;11397;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8" name="Google Shape;11398;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9" name="Google Shape;11399;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0" name="Google Shape;11400;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1" name="Google Shape;11401;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02" name="Google Shape;11402;p90"/>
            <p:cNvGrpSpPr/>
            <p:nvPr/>
          </p:nvGrpSpPr>
          <p:grpSpPr>
            <a:xfrm>
              <a:off x="5767877" y="6524432"/>
              <a:ext cx="763222" cy="359421"/>
              <a:chOff x="811985" y="3296192"/>
              <a:chExt cx="1330582" cy="626605"/>
            </a:xfrm>
          </p:grpSpPr>
          <p:sp>
            <p:nvSpPr>
              <p:cNvPr id="11403" name="Google Shape;11403;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4" name="Google Shape;11404;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5" name="Google Shape;11405;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6" name="Google Shape;11406;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7" name="Google Shape;11407;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8" name="Google Shape;11408;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9" name="Google Shape;11409;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0" name="Google Shape;11410;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1" name="Google Shape;11411;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2" name="Google Shape;11412;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3" name="Google Shape;11413;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14" name="Google Shape;11414;p90"/>
            <p:cNvGrpSpPr/>
            <p:nvPr/>
          </p:nvGrpSpPr>
          <p:grpSpPr>
            <a:xfrm>
              <a:off x="5295177" y="6165007"/>
              <a:ext cx="763222" cy="359421"/>
              <a:chOff x="811985" y="3296192"/>
              <a:chExt cx="1330582" cy="626605"/>
            </a:xfrm>
          </p:grpSpPr>
          <p:sp>
            <p:nvSpPr>
              <p:cNvPr id="11415" name="Google Shape;11415;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6" name="Google Shape;11416;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7" name="Google Shape;11417;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8" name="Google Shape;11418;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9" name="Google Shape;11419;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0" name="Google Shape;11420;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1" name="Google Shape;11421;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2" name="Google Shape;11422;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3" name="Google Shape;11423;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4" name="Google Shape;11424;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5" name="Google Shape;11425;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26" name="Google Shape;11426;p90"/>
            <p:cNvGrpSpPr/>
            <p:nvPr/>
          </p:nvGrpSpPr>
          <p:grpSpPr>
            <a:xfrm>
              <a:off x="5767877" y="6165007"/>
              <a:ext cx="763222" cy="359421"/>
              <a:chOff x="811985" y="3296192"/>
              <a:chExt cx="1330582" cy="626605"/>
            </a:xfrm>
          </p:grpSpPr>
          <p:sp>
            <p:nvSpPr>
              <p:cNvPr id="11427" name="Google Shape;11427;p9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8" name="Google Shape;11428;p9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9" name="Google Shape;11429;p9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0" name="Google Shape;11430;p9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1" name="Google Shape;11431;p9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2" name="Google Shape;11432;p9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3" name="Google Shape;11433;p9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4" name="Google Shape;11434;p9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5" name="Google Shape;11435;p9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6" name="Google Shape;11436;p9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7" name="Google Shape;11437;p9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438" name="Google Shape;11438;p90"/>
          <p:cNvGrpSpPr/>
          <p:nvPr/>
        </p:nvGrpSpPr>
        <p:grpSpPr>
          <a:xfrm flipH="1">
            <a:off x="-928416" y="4517696"/>
            <a:ext cx="2747789" cy="601531"/>
            <a:chOff x="-5289728" y="8265919"/>
            <a:chExt cx="4607292" cy="1008942"/>
          </a:xfrm>
        </p:grpSpPr>
        <p:sp>
          <p:nvSpPr>
            <p:cNvPr id="11439" name="Google Shape;11439;p90"/>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0" name="Google Shape;11440;p90"/>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1" name="Google Shape;11441;p90"/>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2" name="Google Shape;11442;p90"/>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3" name="Google Shape;11443;p9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4" name="Google Shape;11444;p90"/>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5" name="Google Shape;11445;p90"/>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6" name="Google Shape;11446;p90"/>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7" name="Google Shape;11447;p90"/>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8" name="Google Shape;11448;p90"/>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9" name="Google Shape;11449;p90"/>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0" name="Google Shape;11450;p90"/>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451" name="Google Shape;11451;p90"/>
          <p:cNvSpPr/>
          <p:nvPr/>
        </p:nvSpPr>
        <p:spPr>
          <a:xfrm flipH="1">
            <a:off x="4003966" y="135190"/>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2" name="Google Shape;11452;p90"/>
          <p:cNvSpPr/>
          <p:nvPr/>
        </p:nvSpPr>
        <p:spPr>
          <a:xfrm flipH="1">
            <a:off x="8800219"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3" name="Google Shape;11453;p90"/>
          <p:cNvSpPr/>
          <p:nvPr/>
        </p:nvSpPr>
        <p:spPr>
          <a:xfrm flipH="1">
            <a:off x="740047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4" name="Google Shape;11454;p90"/>
          <p:cNvSpPr/>
          <p:nvPr/>
        </p:nvSpPr>
        <p:spPr>
          <a:xfrm rot="-1159801" flipH="1">
            <a:off x="7224629"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5" name="Google Shape;11455;p90"/>
          <p:cNvSpPr/>
          <p:nvPr/>
        </p:nvSpPr>
        <p:spPr>
          <a:xfrm rot="-1159801" flipH="1">
            <a:off x="996954"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6" name="Google Shape;11456;p90"/>
          <p:cNvSpPr/>
          <p:nvPr/>
        </p:nvSpPr>
        <p:spPr>
          <a:xfrm flipH="1">
            <a:off x="116705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7" name="Google Shape;11457;p90"/>
          <p:cNvSpPr/>
          <p:nvPr/>
        </p:nvSpPr>
        <p:spPr>
          <a:xfrm flipH="1">
            <a:off x="-431406" y="25190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Title and three columns">
  <p:cSld name="CUSTOM_6">
    <p:spTree>
      <p:nvGrpSpPr>
        <p:cNvPr id="1" name="Shape 11458"/>
        <p:cNvGrpSpPr/>
        <p:nvPr/>
      </p:nvGrpSpPr>
      <p:grpSpPr>
        <a:xfrm>
          <a:off x="0" y="0"/>
          <a:ext cx="0" cy="0"/>
          <a:chOff x="0" y="0"/>
          <a:chExt cx="0" cy="0"/>
        </a:xfrm>
      </p:grpSpPr>
      <p:sp>
        <p:nvSpPr>
          <p:cNvPr id="11459" name="Google Shape;11459;p9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460" name="Google Shape;11460;p91"/>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461" name="Google Shape;11461;p91"/>
          <p:cNvSpPr txBox="1">
            <a:spLocks noGrp="1"/>
          </p:cNvSpPr>
          <p:nvPr>
            <p:ph type="subTitle" idx="2"/>
          </p:nvPr>
        </p:nvSpPr>
        <p:spPr>
          <a:xfrm>
            <a:off x="3339900" y="3514875"/>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462" name="Google Shape;11462;p91"/>
          <p:cNvSpPr txBox="1">
            <a:spLocks noGrp="1"/>
          </p:cNvSpPr>
          <p:nvPr>
            <p:ph type="subTitle" idx="3"/>
          </p:nvPr>
        </p:nvSpPr>
        <p:spPr>
          <a:xfrm>
            <a:off x="5959800" y="2590491"/>
            <a:ext cx="2464200" cy="75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463" name="Google Shape;11463;p91"/>
          <p:cNvSpPr txBox="1">
            <a:spLocks noGrp="1"/>
          </p:cNvSpPr>
          <p:nvPr>
            <p:ph type="subTitle" idx="4"/>
          </p:nvPr>
        </p:nvSpPr>
        <p:spPr>
          <a:xfrm>
            <a:off x="7200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464" name="Google Shape;11464;p91"/>
          <p:cNvSpPr txBox="1">
            <a:spLocks noGrp="1"/>
          </p:cNvSpPr>
          <p:nvPr>
            <p:ph type="subTitle" idx="5"/>
          </p:nvPr>
        </p:nvSpPr>
        <p:spPr>
          <a:xfrm>
            <a:off x="3339904" y="3063375"/>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465" name="Google Shape;11465;p91"/>
          <p:cNvSpPr txBox="1">
            <a:spLocks noGrp="1"/>
          </p:cNvSpPr>
          <p:nvPr>
            <p:ph type="subTitle" idx="6"/>
          </p:nvPr>
        </p:nvSpPr>
        <p:spPr>
          <a:xfrm>
            <a:off x="5959800" y="2138991"/>
            <a:ext cx="2464200" cy="5277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466" name="Google Shape;11466;p91"/>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467" name="Google Shape;11467;p91"/>
          <p:cNvGrpSpPr/>
          <p:nvPr/>
        </p:nvGrpSpPr>
        <p:grpSpPr>
          <a:xfrm>
            <a:off x="-24" y="4603991"/>
            <a:ext cx="9144051" cy="1409448"/>
            <a:chOff x="1648300" y="2319100"/>
            <a:chExt cx="1480075" cy="228125"/>
          </a:xfrm>
        </p:grpSpPr>
        <p:sp>
          <p:nvSpPr>
            <p:cNvPr id="11468" name="Google Shape;11468;p9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9" name="Google Shape;11469;p9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0" name="Google Shape;11470;p9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1" name="Google Shape;11471;p9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2" name="Google Shape;11472;p9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473" name="Google Shape;11473;p91"/>
          <p:cNvGrpSpPr/>
          <p:nvPr/>
        </p:nvGrpSpPr>
        <p:grpSpPr>
          <a:xfrm>
            <a:off x="-353677" y="3589186"/>
            <a:ext cx="2783549" cy="1591677"/>
            <a:chOff x="-2150675" y="3642792"/>
            <a:chExt cx="2044472" cy="1169062"/>
          </a:xfrm>
        </p:grpSpPr>
        <p:sp>
          <p:nvSpPr>
            <p:cNvPr id="11474" name="Google Shape;11474;p91"/>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5" name="Google Shape;11475;p91"/>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6" name="Google Shape;11476;p91"/>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7" name="Google Shape;11477;p91"/>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8" name="Google Shape;11478;p91"/>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9" name="Google Shape;11479;p91"/>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0" name="Google Shape;11480;p91"/>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1" name="Google Shape;11481;p91"/>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2" name="Google Shape;11482;p91"/>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3" name="Google Shape;11483;p91"/>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4" name="Google Shape;11484;p91"/>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5" name="Google Shape;11485;p91"/>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6" name="Google Shape;11486;p91"/>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7" name="Google Shape;11487;p91"/>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8" name="Google Shape;11488;p91"/>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9" name="Google Shape;11489;p91"/>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0" name="Google Shape;11490;p91"/>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1" name="Google Shape;11491;p91"/>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2" name="Google Shape;11492;p91"/>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3" name="Google Shape;11493;p91"/>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4" name="Google Shape;11494;p91"/>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5" name="Google Shape;11495;p91"/>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6" name="Google Shape;11496;p91"/>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7" name="Google Shape;11497;p91"/>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8" name="Google Shape;11498;p91"/>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9" name="Google Shape;11499;p91"/>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0" name="Google Shape;11500;p9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1" name="Google Shape;11501;p9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2" name="Google Shape;11502;p91"/>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3" name="Google Shape;11503;p91"/>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4" name="Google Shape;11504;p9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5" name="Google Shape;11505;p91"/>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6" name="Google Shape;11506;p91"/>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7" name="Google Shape;11507;p91"/>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8" name="Google Shape;11508;p91"/>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9" name="Google Shape;11509;p91"/>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0" name="Google Shape;11510;p91"/>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1" name="Google Shape;11511;p91"/>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2" name="Google Shape;11512;p91"/>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3" name="Google Shape;11513;p91"/>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4" name="Google Shape;11514;p91"/>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5" name="Google Shape;11515;p91"/>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6" name="Google Shape;11516;p91"/>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7" name="Google Shape;11517;p91"/>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8" name="Google Shape;11518;p91"/>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9" name="Google Shape;11519;p91"/>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0" name="Google Shape;11520;p91"/>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1" name="Google Shape;11521;p91"/>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2" name="Google Shape;11522;p91"/>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3" name="Google Shape;11523;p91"/>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4" name="Google Shape;11524;p91"/>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5" name="Google Shape;11525;p91"/>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6" name="Google Shape;11526;p91"/>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7" name="Google Shape;11527;p91"/>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8" name="Google Shape;11528;p91"/>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9" name="Google Shape;11529;p91"/>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0" name="Google Shape;11530;p91"/>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1" name="Google Shape;11531;p91"/>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2" name="Google Shape;11532;p91"/>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3" name="Google Shape;11533;p91"/>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4" name="Google Shape;11534;p91"/>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5" name="Google Shape;11535;p91"/>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6" name="Google Shape;11536;p91"/>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7" name="Google Shape;11537;p91"/>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8" name="Google Shape;11538;p91"/>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9" name="Google Shape;11539;p91"/>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0" name="Google Shape;11540;p91"/>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1" name="Google Shape;11541;p91"/>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2" name="Google Shape;11542;p91"/>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3" name="Google Shape;11543;p91"/>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4" name="Google Shape;11544;p91"/>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5" name="Google Shape;11545;p91"/>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6" name="Google Shape;11546;p91"/>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7" name="Google Shape;11547;p91"/>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8" name="Google Shape;11548;p91"/>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9" name="Google Shape;11549;p91"/>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0" name="Google Shape;11550;p91"/>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1" name="Google Shape;11551;p91"/>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2" name="Google Shape;11552;p91"/>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3" name="Google Shape;11553;p91"/>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4" name="Google Shape;11554;p91"/>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5" name="Google Shape;11555;p91"/>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6" name="Google Shape;11556;p91"/>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7" name="Google Shape;11557;p91"/>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8" name="Google Shape;11558;p91"/>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9" name="Google Shape;11559;p91"/>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0" name="Google Shape;11560;p91"/>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1" name="Google Shape;11561;p91"/>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2" name="Google Shape;11562;p91"/>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3" name="Google Shape;11563;p91"/>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4" name="Google Shape;11564;p91"/>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5" name="Google Shape;11565;p91"/>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6" name="Google Shape;11566;p91"/>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7" name="Google Shape;11567;p91"/>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8" name="Google Shape;11568;p91"/>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9" name="Google Shape;11569;p91"/>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0" name="Google Shape;11570;p91"/>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1" name="Google Shape;11571;p91"/>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2" name="Google Shape;11572;p91"/>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3" name="Google Shape;11573;p91"/>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4" name="Google Shape;11574;p91"/>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5" name="Google Shape;11575;p91"/>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6" name="Google Shape;11576;p91"/>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7" name="Google Shape;11577;p91"/>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8" name="Google Shape;11578;p91"/>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9" name="Google Shape;11579;p91"/>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0" name="Google Shape;11580;p91"/>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1" name="Google Shape;11581;p91"/>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2" name="Google Shape;11582;p91"/>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3" name="Google Shape;11583;p91"/>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4" name="Google Shape;11584;p91"/>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5" name="Google Shape;11585;p91"/>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6" name="Google Shape;11586;p91"/>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7" name="Google Shape;11587;p91"/>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8" name="Google Shape;11588;p91"/>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9" name="Google Shape;11589;p91"/>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0" name="Google Shape;11590;p91"/>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1" name="Google Shape;11591;p91"/>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2" name="Google Shape;11592;p91"/>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3" name="Google Shape;11593;p91"/>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4" name="Google Shape;11594;p91"/>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5" name="Google Shape;11595;p91"/>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6" name="Google Shape;11596;p91"/>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7" name="Google Shape;11597;p91"/>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8" name="Google Shape;11598;p91"/>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9" name="Google Shape;11599;p91"/>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0" name="Google Shape;11600;p91"/>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1" name="Google Shape;11601;p91"/>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2" name="Google Shape;11602;p91"/>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3" name="Google Shape;11603;p91"/>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4" name="Google Shape;11604;p91"/>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5" name="Google Shape;11605;p91"/>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6" name="Google Shape;11606;p91"/>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7" name="Google Shape;11607;p91"/>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8" name="Google Shape;11608;p91"/>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9" name="Google Shape;11609;p91"/>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0" name="Google Shape;11610;p91"/>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1" name="Google Shape;11611;p91"/>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2" name="Google Shape;11612;p91"/>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3" name="Google Shape;11613;p91"/>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4" name="Google Shape;11614;p91"/>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5" name="Google Shape;11615;p91"/>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6" name="Google Shape;11616;p91"/>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7" name="Google Shape;11617;p91"/>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8" name="Google Shape;11618;p91"/>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9" name="Google Shape;11619;p91"/>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0" name="Google Shape;11620;p91"/>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1" name="Google Shape;11621;p91"/>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2" name="Google Shape;11622;p91"/>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3" name="Google Shape;11623;p91"/>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4" name="Google Shape;11624;p91"/>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5" name="Google Shape;11625;p91"/>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6" name="Google Shape;11626;p91"/>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7" name="Google Shape;11627;p91"/>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8" name="Google Shape;11628;p91"/>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9" name="Google Shape;11629;p91"/>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0" name="Google Shape;11630;p91"/>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1" name="Google Shape;11631;p91"/>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2" name="Google Shape;11632;p91"/>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3" name="Google Shape;11633;p91"/>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4" name="Google Shape;11634;p91"/>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5" name="Google Shape;11635;p91"/>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6" name="Google Shape;11636;p91"/>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7" name="Google Shape;11637;p91"/>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8" name="Google Shape;11638;p91"/>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9" name="Google Shape;11639;p91"/>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0" name="Google Shape;11640;p91"/>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1" name="Google Shape;11641;p91"/>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2" name="Google Shape;11642;p91"/>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3" name="Google Shape;11643;p91"/>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4" name="Google Shape;11644;p91"/>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5" name="Google Shape;11645;p91"/>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6" name="Google Shape;11646;p91"/>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7" name="Google Shape;11647;p91"/>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8" name="Google Shape;11648;p91"/>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9" name="Google Shape;11649;p91"/>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0" name="Google Shape;11650;p91"/>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1" name="Google Shape;11651;p91"/>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2" name="Google Shape;11652;p91"/>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3" name="Google Shape;11653;p91"/>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4" name="Google Shape;11654;p91"/>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5" name="Google Shape;11655;p91"/>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6" name="Google Shape;11656;p91"/>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7" name="Google Shape;11657;p91"/>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8" name="Google Shape;11658;p91"/>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9" name="Google Shape;11659;p91"/>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0" name="Google Shape;11660;p91"/>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1" name="Google Shape;11661;p91"/>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2" name="Google Shape;11662;p91"/>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3" name="Google Shape;11663;p91"/>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4" name="Google Shape;11664;p91"/>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5" name="Google Shape;11665;p91"/>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6" name="Google Shape;11666;p91"/>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667" name="Google Shape;11667;p91"/>
          <p:cNvSpPr/>
          <p:nvPr/>
        </p:nvSpPr>
        <p:spPr>
          <a:xfrm>
            <a:off x="167788" y="218333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8" name="Google Shape;11668;p91"/>
          <p:cNvSpPr/>
          <p:nvPr/>
        </p:nvSpPr>
        <p:spPr>
          <a:xfrm rot="1159801">
            <a:off x="343637" y="22920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9" name="Google Shape;11669;p91"/>
          <p:cNvSpPr/>
          <p:nvPr/>
        </p:nvSpPr>
        <p:spPr>
          <a:xfrm>
            <a:off x="68239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0" name="Google Shape;11670;p91"/>
          <p:cNvSpPr/>
          <p:nvPr/>
        </p:nvSpPr>
        <p:spPr>
          <a:xfrm>
            <a:off x="8637350" y="2833913"/>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1" name="Google Shape;11671;p91"/>
          <p:cNvSpPr/>
          <p:nvPr/>
        </p:nvSpPr>
        <p:spPr>
          <a:xfrm>
            <a:off x="-128191" y="12423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2" name="Google Shape;11672;p91"/>
          <p:cNvSpPr/>
          <p:nvPr/>
        </p:nvSpPr>
        <p:spPr>
          <a:xfrm>
            <a:off x="166665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itle and four columns">
  <p:cSld name="CUSTOM_5">
    <p:spTree>
      <p:nvGrpSpPr>
        <p:cNvPr id="1" name="Shape 11673"/>
        <p:cNvGrpSpPr/>
        <p:nvPr/>
      </p:nvGrpSpPr>
      <p:grpSpPr>
        <a:xfrm>
          <a:off x="0" y="0"/>
          <a:ext cx="0" cy="0"/>
          <a:chOff x="0" y="0"/>
          <a:chExt cx="0" cy="0"/>
        </a:xfrm>
      </p:grpSpPr>
      <p:sp>
        <p:nvSpPr>
          <p:cNvPr id="11674" name="Google Shape;11674;p9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675" name="Google Shape;11675;p92"/>
          <p:cNvSpPr txBox="1">
            <a:spLocks noGrp="1"/>
          </p:cNvSpPr>
          <p:nvPr>
            <p:ph type="subTitle" idx="1"/>
          </p:nvPr>
        </p:nvSpPr>
        <p:spPr>
          <a:xfrm>
            <a:off x="1519975"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676" name="Google Shape;11676;p92"/>
          <p:cNvSpPr txBox="1">
            <a:spLocks noGrp="1"/>
          </p:cNvSpPr>
          <p:nvPr>
            <p:ph type="subTitle" idx="2"/>
          </p:nvPr>
        </p:nvSpPr>
        <p:spPr>
          <a:xfrm>
            <a:off x="5675989" y="1662750"/>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677" name="Google Shape;11677;p92"/>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678" name="Google Shape;11678;p92"/>
          <p:cNvSpPr txBox="1">
            <a:spLocks noGrp="1"/>
          </p:cNvSpPr>
          <p:nvPr>
            <p:ph type="subTitle" idx="4"/>
          </p:nvPr>
        </p:nvSpPr>
        <p:spPr>
          <a:xfrm>
            <a:off x="5675989" y="3150888"/>
            <a:ext cx="2748000" cy="9549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679" name="Google Shape;11679;p92"/>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680" name="Google Shape;11680;p92"/>
          <p:cNvSpPr txBox="1">
            <a:spLocks noGrp="1"/>
          </p:cNvSpPr>
          <p:nvPr>
            <p:ph type="subTitle" idx="6"/>
          </p:nvPr>
        </p:nvSpPr>
        <p:spPr>
          <a:xfrm>
            <a:off x="151997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681" name="Google Shape;11681;p92"/>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682" name="Google Shape;11682;p92"/>
          <p:cNvSpPr txBox="1">
            <a:spLocks noGrp="1"/>
          </p:cNvSpPr>
          <p:nvPr>
            <p:ph type="subTitle" idx="8"/>
          </p:nvPr>
        </p:nvSpPr>
        <p:spPr>
          <a:xfrm>
            <a:off x="5675955" y="2680563"/>
            <a:ext cx="2748000" cy="477900"/>
          </a:xfrm>
          <a:prstGeom prst="rect">
            <a:avLst/>
          </a:prstGeom>
        </p:spPr>
        <p:txBody>
          <a:bodyPr spcFirstLastPara="1" wrap="square" lIns="91425" tIns="91425" rIns="91425" bIns="91425" anchor="b" anchorCtr="0">
            <a:noAutofit/>
          </a:bodyPr>
          <a:lstStyle>
            <a:lvl1pPr lvl="0"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683" name="Google Shape;11683;p92"/>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4" name="Google Shape;11684;p92"/>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5" name="Google Shape;11685;p92"/>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686" name="Google Shape;11686;p92"/>
          <p:cNvGrpSpPr/>
          <p:nvPr/>
        </p:nvGrpSpPr>
        <p:grpSpPr>
          <a:xfrm>
            <a:off x="1091091" y="4639051"/>
            <a:ext cx="582635" cy="355480"/>
            <a:chOff x="1170428" y="5511318"/>
            <a:chExt cx="3696921" cy="2255586"/>
          </a:xfrm>
        </p:grpSpPr>
        <p:sp>
          <p:nvSpPr>
            <p:cNvPr id="11687" name="Google Shape;11687;p9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8" name="Google Shape;11688;p9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9" name="Google Shape;11689;p9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0" name="Google Shape;11690;p9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1" name="Google Shape;11691;p9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2" name="Google Shape;11692;p9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3" name="Google Shape;11693;p9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4" name="Google Shape;11694;p9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5" name="Google Shape;11695;p9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6" name="Google Shape;11696;p9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7" name="Google Shape;11697;p9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8" name="Google Shape;11698;p9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9" name="Google Shape;11699;p9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0" name="Google Shape;11700;p9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1" name="Google Shape;11701;p9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2" name="Google Shape;11702;p9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3" name="Google Shape;11703;p9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4" name="Google Shape;11704;p9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5" name="Google Shape;11705;p9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6" name="Google Shape;11706;p9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7" name="Google Shape;11707;p9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8" name="Google Shape;11708;p9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9" name="Google Shape;11709;p9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0" name="Google Shape;11710;p9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1" name="Google Shape;11711;p9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2" name="Google Shape;11712;p9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3" name="Google Shape;11713;p9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4" name="Google Shape;11714;p9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5" name="Google Shape;11715;p9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6" name="Google Shape;11716;p9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7" name="Google Shape;11717;p9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8" name="Google Shape;11718;p9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9" name="Google Shape;11719;p9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0" name="Google Shape;11720;p9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1" name="Google Shape;11721;p9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2" name="Google Shape;11722;p9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3" name="Google Shape;11723;p9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4" name="Google Shape;11724;p9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5" name="Google Shape;11725;p9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6" name="Google Shape;11726;p9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7" name="Google Shape;11727;p9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8" name="Google Shape;11728;p9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9" name="Google Shape;11729;p9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0" name="Google Shape;11730;p9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1" name="Google Shape;11731;p9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2" name="Google Shape;11732;p92"/>
          <p:cNvGrpSpPr/>
          <p:nvPr/>
        </p:nvGrpSpPr>
        <p:grpSpPr>
          <a:xfrm>
            <a:off x="2" y="4546179"/>
            <a:ext cx="763214" cy="394458"/>
            <a:chOff x="4788538" y="2017249"/>
            <a:chExt cx="1752099" cy="905551"/>
          </a:xfrm>
        </p:grpSpPr>
        <p:sp>
          <p:nvSpPr>
            <p:cNvPr id="11733" name="Google Shape;11733;p9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4" name="Google Shape;11734;p9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5" name="Google Shape;11735;p9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6" name="Google Shape;11736;p9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37" name="Google Shape;11737;p92"/>
          <p:cNvGrpSpPr/>
          <p:nvPr/>
        </p:nvGrpSpPr>
        <p:grpSpPr>
          <a:xfrm>
            <a:off x="3843083" y="4639052"/>
            <a:ext cx="1457834" cy="355469"/>
            <a:chOff x="3583002" y="6165007"/>
            <a:chExt cx="2948097" cy="718846"/>
          </a:xfrm>
        </p:grpSpPr>
        <p:grpSp>
          <p:nvGrpSpPr>
            <p:cNvPr id="11738" name="Google Shape;11738;p92"/>
            <p:cNvGrpSpPr/>
            <p:nvPr/>
          </p:nvGrpSpPr>
          <p:grpSpPr>
            <a:xfrm>
              <a:off x="3583002" y="6524432"/>
              <a:ext cx="763222" cy="359421"/>
              <a:chOff x="811985" y="3296192"/>
              <a:chExt cx="1330582" cy="626605"/>
            </a:xfrm>
          </p:grpSpPr>
          <p:sp>
            <p:nvSpPr>
              <p:cNvPr id="11739" name="Google Shape;11739;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0" name="Google Shape;11740;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1" name="Google Shape;11741;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2" name="Google Shape;11742;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3" name="Google Shape;11743;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4" name="Google Shape;11744;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5" name="Google Shape;11745;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6" name="Google Shape;11746;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7" name="Google Shape;11747;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8" name="Google Shape;11748;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9" name="Google Shape;11749;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50" name="Google Shape;11750;p92"/>
            <p:cNvGrpSpPr/>
            <p:nvPr/>
          </p:nvGrpSpPr>
          <p:grpSpPr>
            <a:xfrm>
              <a:off x="4055702" y="6524432"/>
              <a:ext cx="763222" cy="359421"/>
              <a:chOff x="811985" y="3296192"/>
              <a:chExt cx="1330582" cy="626605"/>
            </a:xfrm>
          </p:grpSpPr>
          <p:sp>
            <p:nvSpPr>
              <p:cNvPr id="11751" name="Google Shape;11751;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2" name="Google Shape;11752;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3" name="Google Shape;11753;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4" name="Google Shape;11754;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5" name="Google Shape;11755;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6" name="Google Shape;11756;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7" name="Google Shape;11757;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8" name="Google Shape;11758;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9" name="Google Shape;11759;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0" name="Google Shape;11760;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1" name="Google Shape;11761;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62" name="Google Shape;11762;p92"/>
            <p:cNvGrpSpPr/>
            <p:nvPr/>
          </p:nvGrpSpPr>
          <p:grpSpPr>
            <a:xfrm>
              <a:off x="3583002" y="6165007"/>
              <a:ext cx="763222" cy="359421"/>
              <a:chOff x="811985" y="3296192"/>
              <a:chExt cx="1330582" cy="626605"/>
            </a:xfrm>
          </p:grpSpPr>
          <p:sp>
            <p:nvSpPr>
              <p:cNvPr id="11763" name="Google Shape;11763;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4" name="Google Shape;11764;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5" name="Google Shape;11765;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6" name="Google Shape;11766;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7" name="Google Shape;11767;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8" name="Google Shape;11768;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9" name="Google Shape;11769;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0" name="Google Shape;11770;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1" name="Google Shape;11771;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2" name="Google Shape;11772;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3" name="Google Shape;11773;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74" name="Google Shape;11774;p92"/>
            <p:cNvGrpSpPr/>
            <p:nvPr/>
          </p:nvGrpSpPr>
          <p:grpSpPr>
            <a:xfrm>
              <a:off x="4055702" y="6165007"/>
              <a:ext cx="763222" cy="359421"/>
              <a:chOff x="811985" y="3296192"/>
              <a:chExt cx="1330582" cy="626605"/>
            </a:xfrm>
          </p:grpSpPr>
          <p:sp>
            <p:nvSpPr>
              <p:cNvPr id="11775" name="Google Shape;11775;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6" name="Google Shape;11776;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7" name="Google Shape;11777;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8" name="Google Shape;11778;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9" name="Google Shape;11779;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0" name="Google Shape;11780;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1" name="Google Shape;11781;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2" name="Google Shape;11782;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3" name="Google Shape;11783;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4" name="Google Shape;11784;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5" name="Google Shape;11785;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86" name="Google Shape;11786;p92"/>
            <p:cNvGrpSpPr/>
            <p:nvPr/>
          </p:nvGrpSpPr>
          <p:grpSpPr>
            <a:xfrm>
              <a:off x="4531952" y="6524432"/>
              <a:ext cx="763222" cy="359421"/>
              <a:chOff x="811985" y="3296192"/>
              <a:chExt cx="1330582" cy="626605"/>
            </a:xfrm>
          </p:grpSpPr>
          <p:sp>
            <p:nvSpPr>
              <p:cNvPr id="11787" name="Google Shape;11787;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8" name="Google Shape;11788;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9" name="Google Shape;11789;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0" name="Google Shape;11790;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1" name="Google Shape;11791;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2" name="Google Shape;11792;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3" name="Google Shape;11793;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4" name="Google Shape;11794;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5" name="Google Shape;11795;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6" name="Google Shape;11796;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7" name="Google Shape;11797;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798" name="Google Shape;11798;p92"/>
            <p:cNvGrpSpPr/>
            <p:nvPr/>
          </p:nvGrpSpPr>
          <p:grpSpPr>
            <a:xfrm>
              <a:off x="4531952" y="6165007"/>
              <a:ext cx="763222" cy="359421"/>
              <a:chOff x="811985" y="3296192"/>
              <a:chExt cx="1330582" cy="626605"/>
            </a:xfrm>
          </p:grpSpPr>
          <p:sp>
            <p:nvSpPr>
              <p:cNvPr id="11799" name="Google Shape;11799;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0" name="Google Shape;11800;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1" name="Google Shape;11801;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2" name="Google Shape;11802;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3" name="Google Shape;11803;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4" name="Google Shape;11804;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5" name="Google Shape;11805;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6" name="Google Shape;11806;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7" name="Google Shape;11807;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8" name="Google Shape;11808;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9" name="Google Shape;11809;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10" name="Google Shape;11810;p92"/>
            <p:cNvGrpSpPr/>
            <p:nvPr/>
          </p:nvGrpSpPr>
          <p:grpSpPr>
            <a:xfrm>
              <a:off x="5295177" y="6524432"/>
              <a:ext cx="763222" cy="359421"/>
              <a:chOff x="811985" y="3296192"/>
              <a:chExt cx="1330582" cy="626605"/>
            </a:xfrm>
          </p:grpSpPr>
          <p:sp>
            <p:nvSpPr>
              <p:cNvPr id="11811" name="Google Shape;11811;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2" name="Google Shape;11812;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3" name="Google Shape;11813;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4" name="Google Shape;11814;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5" name="Google Shape;11815;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6" name="Google Shape;11816;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7" name="Google Shape;11817;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8" name="Google Shape;11818;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9" name="Google Shape;11819;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0" name="Google Shape;11820;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1" name="Google Shape;11821;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22" name="Google Shape;11822;p92"/>
            <p:cNvGrpSpPr/>
            <p:nvPr/>
          </p:nvGrpSpPr>
          <p:grpSpPr>
            <a:xfrm>
              <a:off x="5767877" y="6524432"/>
              <a:ext cx="763222" cy="359421"/>
              <a:chOff x="811985" y="3296192"/>
              <a:chExt cx="1330582" cy="626605"/>
            </a:xfrm>
          </p:grpSpPr>
          <p:sp>
            <p:nvSpPr>
              <p:cNvPr id="11823" name="Google Shape;11823;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4" name="Google Shape;11824;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5" name="Google Shape;11825;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6" name="Google Shape;11826;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7" name="Google Shape;11827;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8" name="Google Shape;11828;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9" name="Google Shape;11829;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0" name="Google Shape;11830;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1" name="Google Shape;11831;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2" name="Google Shape;11832;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3" name="Google Shape;11833;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34" name="Google Shape;11834;p92"/>
            <p:cNvGrpSpPr/>
            <p:nvPr/>
          </p:nvGrpSpPr>
          <p:grpSpPr>
            <a:xfrm>
              <a:off x="5295177" y="6165007"/>
              <a:ext cx="763222" cy="359421"/>
              <a:chOff x="811985" y="3296192"/>
              <a:chExt cx="1330582" cy="626605"/>
            </a:xfrm>
          </p:grpSpPr>
          <p:sp>
            <p:nvSpPr>
              <p:cNvPr id="11835" name="Google Shape;11835;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6" name="Google Shape;11836;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7" name="Google Shape;11837;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8" name="Google Shape;11838;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9" name="Google Shape;11839;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0" name="Google Shape;11840;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1" name="Google Shape;11841;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2" name="Google Shape;11842;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3" name="Google Shape;11843;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4" name="Google Shape;11844;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5" name="Google Shape;11845;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846" name="Google Shape;11846;p92"/>
            <p:cNvGrpSpPr/>
            <p:nvPr/>
          </p:nvGrpSpPr>
          <p:grpSpPr>
            <a:xfrm>
              <a:off x="5767877" y="6165007"/>
              <a:ext cx="763222" cy="359421"/>
              <a:chOff x="811985" y="3296192"/>
              <a:chExt cx="1330582" cy="626605"/>
            </a:xfrm>
          </p:grpSpPr>
          <p:sp>
            <p:nvSpPr>
              <p:cNvPr id="11847" name="Google Shape;11847;p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8" name="Google Shape;11848;p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9" name="Google Shape;11849;p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0" name="Google Shape;11850;p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1" name="Google Shape;11851;p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2" name="Google Shape;11852;p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3" name="Google Shape;11853;p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4" name="Google Shape;11854;p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5" name="Google Shape;11855;p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6" name="Google Shape;11856;p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7" name="Google Shape;11857;p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1858" name="Google Shape;11858;p92"/>
          <p:cNvGrpSpPr/>
          <p:nvPr/>
        </p:nvGrpSpPr>
        <p:grpSpPr>
          <a:xfrm>
            <a:off x="7485518" y="4597634"/>
            <a:ext cx="2747789" cy="601531"/>
            <a:chOff x="-5289728" y="8265919"/>
            <a:chExt cx="4607292" cy="1008942"/>
          </a:xfrm>
        </p:grpSpPr>
        <p:sp>
          <p:nvSpPr>
            <p:cNvPr id="11859" name="Google Shape;11859;p92"/>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0" name="Google Shape;11860;p92"/>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1" name="Google Shape;11861;p92"/>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2" name="Google Shape;11862;p92"/>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3" name="Google Shape;11863;p9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4" name="Google Shape;11864;p92"/>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5" name="Google Shape;11865;p92"/>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6" name="Google Shape;11866;p92"/>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7" name="Google Shape;11867;p92"/>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8" name="Google Shape;11868;p92"/>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9" name="Google Shape;11869;p92"/>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0" name="Google Shape;11870;p92"/>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1871" name="Google Shape;11871;p92"/>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2" name="Google Shape;11872;p92"/>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3" name="Google Shape;11873;p92"/>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4" name="Google Shape;11874;p92"/>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5" name="Google Shape;11875;p92"/>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6" name="Google Shape;11876;p92"/>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7" name="Google Shape;11877;p92"/>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itle and six columns">
  <p:cSld name="CUSTOM_7">
    <p:spTree>
      <p:nvGrpSpPr>
        <p:cNvPr id="1" name="Shape 11878"/>
        <p:cNvGrpSpPr/>
        <p:nvPr/>
      </p:nvGrpSpPr>
      <p:grpSpPr>
        <a:xfrm>
          <a:off x="0" y="0"/>
          <a:ext cx="0" cy="0"/>
          <a:chOff x="0" y="0"/>
          <a:chExt cx="0" cy="0"/>
        </a:xfrm>
      </p:grpSpPr>
      <p:sp>
        <p:nvSpPr>
          <p:cNvPr id="11879" name="Google Shape;11879;p93"/>
          <p:cNvSpPr/>
          <p:nvPr/>
        </p:nvSpPr>
        <p:spPr>
          <a:xfrm>
            <a:off x="8611598" y="270920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0" name="Google Shape;11880;p93"/>
          <p:cNvSpPr/>
          <p:nvPr/>
        </p:nvSpPr>
        <p:spPr>
          <a:xfrm>
            <a:off x="-128191" y="29091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1" name="Google Shape;11881;p93"/>
          <p:cNvSpPr/>
          <p:nvPr/>
        </p:nvSpPr>
        <p:spPr>
          <a:xfrm>
            <a:off x="7356375"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2" name="Google Shape;11882;p93"/>
          <p:cNvSpPr/>
          <p:nvPr/>
        </p:nvSpPr>
        <p:spPr>
          <a:xfrm>
            <a:off x="1403512" y="1645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3" name="Google Shape;11883;p93"/>
          <p:cNvSpPr/>
          <p:nvPr/>
        </p:nvSpPr>
        <p:spPr>
          <a:xfrm>
            <a:off x="270988" y="112390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4" name="Google Shape;11884;p93"/>
          <p:cNvSpPr/>
          <p:nvPr/>
        </p:nvSpPr>
        <p:spPr>
          <a:xfrm rot="1159801">
            <a:off x="8693862" y="16268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5" name="Google Shape;11885;p93"/>
          <p:cNvSpPr/>
          <p:nvPr/>
        </p:nvSpPr>
        <p:spPr>
          <a:xfrm rot="1159801">
            <a:off x="271000" y="401593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6" name="Google Shape;11886;p93"/>
          <p:cNvSpPr/>
          <p:nvPr/>
        </p:nvSpPr>
        <p:spPr>
          <a:xfrm>
            <a:off x="8693851" y="41474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7" name="Google Shape;11887;p93"/>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888" name="Google Shape;11888;p93"/>
          <p:cNvSpPr txBox="1">
            <a:spLocks noGrp="1"/>
          </p:cNvSpPr>
          <p:nvPr>
            <p:ph type="subTitle" idx="1"/>
          </p:nvPr>
        </p:nvSpPr>
        <p:spPr>
          <a:xfrm>
            <a:off x="71322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889" name="Google Shape;11889;p93"/>
          <p:cNvSpPr txBox="1">
            <a:spLocks noGrp="1"/>
          </p:cNvSpPr>
          <p:nvPr>
            <p:ph type="subTitle" idx="2"/>
          </p:nvPr>
        </p:nvSpPr>
        <p:spPr>
          <a:xfrm>
            <a:off x="3500100"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890" name="Google Shape;11890;p93"/>
          <p:cNvSpPr txBox="1">
            <a:spLocks noGrp="1"/>
          </p:cNvSpPr>
          <p:nvPr>
            <p:ph type="subTitle" idx="3"/>
          </p:nvPr>
        </p:nvSpPr>
        <p:spPr>
          <a:xfrm>
            <a:off x="71322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891" name="Google Shape;11891;p93"/>
          <p:cNvSpPr txBox="1">
            <a:spLocks noGrp="1"/>
          </p:cNvSpPr>
          <p:nvPr>
            <p:ph type="subTitle" idx="4"/>
          </p:nvPr>
        </p:nvSpPr>
        <p:spPr>
          <a:xfrm>
            <a:off x="3500100"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892" name="Google Shape;11892;p93"/>
          <p:cNvSpPr txBox="1">
            <a:spLocks noGrp="1"/>
          </p:cNvSpPr>
          <p:nvPr>
            <p:ph type="subTitle" idx="5"/>
          </p:nvPr>
        </p:nvSpPr>
        <p:spPr>
          <a:xfrm>
            <a:off x="6286975" y="1604000"/>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893" name="Google Shape;11893;p93"/>
          <p:cNvSpPr txBox="1">
            <a:spLocks noGrp="1"/>
          </p:cNvSpPr>
          <p:nvPr>
            <p:ph type="subTitle" idx="6"/>
          </p:nvPr>
        </p:nvSpPr>
        <p:spPr>
          <a:xfrm>
            <a:off x="6286975" y="3385252"/>
            <a:ext cx="2143800" cy="1105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894" name="Google Shape;11894;p93"/>
          <p:cNvSpPr txBox="1">
            <a:spLocks noGrp="1"/>
          </p:cNvSpPr>
          <p:nvPr>
            <p:ph type="subTitle" idx="7"/>
          </p:nvPr>
        </p:nvSpPr>
        <p:spPr>
          <a:xfrm>
            <a:off x="71322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895" name="Google Shape;11895;p93"/>
          <p:cNvSpPr txBox="1">
            <a:spLocks noGrp="1"/>
          </p:cNvSpPr>
          <p:nvPr>
            <p:ph type="subTitle" idx="8"/>
          </p:nvPr>
        </p:nvSpPr>
        <p:spPr>
          <a:xfrm>
            <a:off x="3500100"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896" name="Google Shape;11896;p93"/>
          <p:cNvSpPr txBox="1">
            <a:spLocks noGrp="1"/>
          </p:cNvSpPr>
          <p:nvPr>
            <p:ph type="subTitle" idx="9"/>
          </p:nvPr>
        </p:nvSpPr>
        <p:spPr>
          <a:xfrm>
            <a:off x="6286975" y="112390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897" name="Google Shape;11897;p93"/>
          <p:cNvSpPr txBox="1">
            <a:spLocks noGrp="1"/>
          </p:cNvSpPr>
          <p:nvPr>
            <p:ph type="subTitle" idx="13"/>
          </p:nvPr>
        </p:nvSpPr>
        <p:spPr>
          <a:xfrm>
            <a:off x="71322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898" name="Google Shape;11898;p93"/>
          <p:cNvSpPr txBox="1">
            <a:spLocks noGrp="1"/>
          </p:cNvSpPr>
          <p:nvPr>
            <p:ph type="subTitle" idx="14"/>
          </p:nvPr>
        </p:nvSpPr>
        <p:spPr>
          <a:xfrm>
            <a:off x="3500100" y="2909180"/>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899" name="Google Shape;11899;p93"/>
          <p:cNvSpPr txBox="1">
            <a:spLocks noGrp="1"/>
          </p:cNvSpPr>
          <p:nvPr>
            <p:ph type="subTitle" idx="15"/>
          </p:nvPr>
        </p:nvSpPr>
        <p:spPr>
          <a:xfrm>
            <a:off x="6286975" y="2909174"/>
            <a:ext cx="2143800" cy="4833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1900" name="Google Shape;11900;p9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01" name="Google Shape;11901;p93"/>
          <p:cNvGrpSpPr/>
          <p:nvPr/>
        </p:nvGrpSpPr>
        <p:grpSpPr>
          <a:xfrm>
            <a:off x="-24" y="4603991"/>
            <a:ext cx="9144051" cy="1409448"/>
            <a:chOff x="1648300" y="2319100"/>
            <a:chExt cx="1480075" cy="228125"/>
          </a:xfrm>
        </p:grpSpPr>
        <p:sp>
          <p:nvSpPr>
            <p:cNvPr id="11902" name="Google Shape;11902;p9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3" name="Google Shape;11903;p9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4" name="Google Shape;11904;p9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5" name="Google Shape;11905;p9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06" name="Google Shape;11906;p9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674"/>
        <p:cNvGrpSpPr/>
        <p:nvPr/>
      </p:nvGrpSpPr>
      <p:grpSpPr>
        <a:xfrm>
          <a:off x="0" y="0"/>
          <a:ext cx="0" cy="0"/>
          <a:chOff x="0" y="0"/>
          <a:chExt cx="0" cy="0"/>
        </a:xfrm>
      </p:grpSpPr>
      <p:sp>
        <p:nvSpPr>
          <p:cNvPr id="675" name="Google Shape;675;p10"/>
          <p:cNvSpPr txBox="1">
            <a:spLocks noGrp="1"/>
          </p:cNvSpPr>
          <p:nvPr>
            <p:ph type="title"/>
          </p:nvPr>
        </p:nvSpPr>
        <p:spPr>
          <a:xfrm>
            <a:off x="720000" y="4014450"/>
            <a:ext cx="7704000" cy="572700"/>
          </a:xfrm>
          <a:prstGeom prst="rect">
            <a:avLst/>
          </a:prstGeom>
          <a:gradFill>
            <a:gsLst>
              <a:gs pos="0">
                <a:schemeClr val="lt1"/>
              </a:gs>
              <a:gs pos="100000">
                <a:schemeClr val="dk2"/>
              </a:gs>
            </a:gsLst>
            <a:lin ang="5400700" scaled="0"/>
          </a:gradFill>
        </p:spPr>
        <p:txBody>
          <a:bodyPr spcFirstLastPara="1" wrap="square" lIns="91425" tIns="91425" rIns="91425" bIns="91425" anchor="t" anchorCtr="0">
            <a:noAutofit/>
          </a:bodyPr>
          <a:lstStyle>
            <a:lvl1pPr lvl="0" algn="ctr" rtl="0">
              <a:spcBef>
                <a:spcPts val="0"/>
              </a:spcBef>
              <a:spcAft>
                <a:spcPts val="0"/>
              </a:spcAft>
              <a:buSzPts val="35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hanks">
  <p:cSld name="CUSTOM_3_1">
    <p:spTree>
      <p:nvGrpSpPr>
        <p:cNvPr id="1" name="Shape 11907"/>
        <p:cNvGrpSpPr/>
        <p:nvPr/>
      </p:nvGrpSpPr>
      <p:grpSpPr>
        <a:xfrm>
          <a:off x="0" y="0"/>
          <a:ext cx="0" cy="0"/>
          <a:chOff x="0" y="0"/>
          <a:chExt cx="0" cy="0"/>
        </a:xfrm>
      </p:grpSpPr>
      <p:sp>
        <p:nvSpPr>
          <p:cNvPr id="11908" name="Google Shape;11908;p94"/>
          <p:cNvSpPr txBox="1">
            <a:spLocks noGrp="1"/>
          </p:cNvSpPr>
          <p:nvPr>
            <p:ph type="title"/>
          </p:nvPr>
        </p:nvSpPr>
        <p:spPr>
          <a:xfrm>
            <a:off x="2347950" y="540000"/>
            <a:ext cx="4448100" cy="1209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3500"/>
              <a:buNone/>
              <a:defRPr sz="85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1909" name="Google Shape;11909;p94"/>
          <p:cNvSpPr txBox="1">
            <a:spLocks noGrp="1"/>
          </p:cNvSpPr>
          <p:nvPr>
            <p:ph type="subTitle" idx="1"/>
          </p:nvPr>
        </p:nvSpPr>
        <p:spPr>
          <a:xfrm>
            <a:off x="2347900" y="1841450"/>
            <a:ext cx="4448100" cy="1058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200"/>
              <a:buNone/>
              <a:defRPr/>
            </a:lvl1pPr>
            <a:lvl2pPr lvl="1" algn="ctr" rtl="0">
              <a:lnSpc>
                <a:spcPct val="100000"/>
              </a:lnSpc>
              <a:spcBef>
                <a:spcPts val="0"/>
              </a:spcBef>
              <a:spcAft>
                <a:spcPts val="0"/>
              </a:spcAft>
              <a:buSzPts val="1200"/>
              <a:buNone/>
              <a:defRPr/>
            </a:lvl2pPr>
            <a:lvl3pPr lvl="2" algn="ctr" rtl="0">
              <a:lnSpc>
                <a:spcPct val="100000"/>
              </a:lnSpc>
              <a:spcBef>
                <a:spcPts val="1600"/>
              </a:spcBef>
              <a:spcAft>
                <a:spcPts val="0"/>
              </a:spcAft>
              <a:buSzPts val="1200"/>
              <a:buNone/>
              <a:defRPr/>
            </a:lvl3pPr>
            <a:lvl4pPr lvl="3" algn="ctr" rtl="0">
              <a:lnSpc>
                <a:spcPct val="100000"/>
              </a:lnSpc>
              <a:spcBef>
                <a:spcPts val="1600"/>
              </a:spcBef>
              <a:spcAft>
                <a:spcPts val="0"/>
              </a:spcAft>
              <a:buSzPts val="1200"/>
              <a:buNone/>
              <a:defRPr/>
            </a:lvl4pPr>
            <a:lvl5pPr lvl="4" algn="ctr" rtl="0">
              <a:lnSpc>
                <a:spcPct val="100000"/>
              </a:lnSpc>
              <a:spcBef>
                <a:spcPts val="1600"/>
              </a:spcBef>
              <a:spcAft>
                <a:spcPts val="0"/>
              </a:spcAft>
              <a:buSzPts val="1200"/>
              <a:buNone/>
              <a:defRPr/>
            </a:lvl5pPr>
            <a:lvl6pPr lvl="5" algn="ctr" rtl="0">
              <a:lnSpc>
                <a:spcPct val="100000"/>
              </a:lnSpc>
              <a:spcBef>
                <a:spcPts val="1600"/>
              </a:spcBef>
              <a:spcAft>
                <a:spcPts val="0"/>
              </a:spcAft>
              <a:buSzPts val="1200"/>
              <a:buNone/>
              <a:defRPr/>
            </a:lvl6pPr>
            <a:lvl7pPr lvl="6" algn="ctr" rtl="0">
              <a:lnSpc>
                <a:spcPct val="100000"/>
              </a:lnSpc>
              <a:spcBef>
                <a:spcPts val="1600"/>
              </a:spcBef>
              <a:spcAft>
                <a:spcPts val="0"/>
              </a:spcAft>
              <a:buSzPts val="1200"/>
              <a:buNone/>
              <a:defRPr/>
            </a:lvl7pPr>
            <a:lvl8pPr lvl="7" algn="ctr" rtl="0">
              <a:lnSpc>
                <a:spcPct val="100000"/>
              </a:lnSpc>
              <a:spcBef>
                <a:spcPts val="1600"/>
              </a:spcBef>
              <a:spcAft>
                <a:spcPts val="0"/>
              </a:spcAft>
              <a:buSzPts val="1200"/>
              <a:buNone/>
              <a:defRPr/>
            </a:lvl8pPr>
            <a:lvl9pPr lvl="8" algn="ctr" rtl="0">
              <a:lnSpc>
                <a:spcPct val="100000"/>
              </a:lnSpc>
              <a:spcBef>
                <a:spcPts val="1600"/>
              </a:spcBef>
              <a:spcAft>
                <a:spcPts val="1600"/>
              </a:spcAft>
              <a:buSzPts val="1200"/>
              <a:buNone/>
              <a:defRPr/>
            </a:lvl9pPr>
          </a:lstStyle>
          <a:p>
            <a:endParaRPr/>
          </a:p>
        </p:txBody>
      </p:sp>
      <p:sp>
        <p:nvSpPr>
          <p:cNvPr id="11910" name="Google Shape;11910;p94"/>
          <p:cNvSpPr txBox="1"/>
          <p:nvPr/>
        </p:nvSpPr>
        <p:spPr>
          <a:xfrm>
            <a:off x="1945400" y="3611950"/>
            <a:ext cx="5253300" cy="556200"/>
          </a:xfrm>
          <a:prstGeom prst="rect">
            <a:avLst/>
          </a:prstGeom>
          <a:noFill/>
          <a:ln>
            <a:noFill/>
          </a:ln>
        </p:spPr>
        <p:txBody>
          <a:bodyPr spcFirstLastPara="1" wrap="square" lIns="91425" tIns="91425" rIns="91425" bIns="91425" anchor="t" anchorCtr="0">
            <a:noAutofit/>
          </a:bodyPr>
          <a:lstStyle/>
          <a:p>
            <a:pPr marL="0" lvl="0" indent="0" algn="ctr" rtl="0">
              <a:spcBef>
                <a:spcPts val="300"/>
              </a:spcBef>
              <a:spcAft>
                <a:spcPts val="0"/>
              </a:spcAft>
              <a:buNone/>
            </a:pPr>
            <a:r>
              <a:rPr lang="en" sz="1200">
                <a:solidFill>
                  <a:schemeClr val="dk1"/>
                </a:solidFill>
                <a:latin typeface="Work Sans Medium"/>
                <a:ea typeface="Work Sans Medium"/>
                <a:cs typeface="Work Sans Medium"/>
                <a:sym typeface="Work Sans Medium"/>
              </a:rPr>
              <a:t>CREDITS: This presentation template was created by </a:t>
            </a:r>
            <a:r>
              <a:rPr lang="en" sz="1200" b="1">
                <a:solidFill>
                  <a:schemeClr val="hlink"/>
                </a:solidFill>
                <a:uFill>
                  <a:noFill/>
                </a:uFill>
                <a:latin typeface="Work Sans"/>
                <a:ea typeface="Work Sans"/>
                <a:cs typeface="Work Sans"/>
                <a:sym typeface="Work Sans"/>
                <a:hlinkClick r:id="rId2"/>
              </a:rPr>
              <a:t>Slidesgo</a:t>
            </a:r>
            <a:r>
              <a:rPr lang="en" sz="1200">
                <a:solidFill>
                  <a:schemeClr val="dk1"/>
                </a:solidFill>
                <a:latin typeface="Work Sans Medium"/>
                <a:ea typeface="Work Sans Medium"/>
                <a:cs typeface="Work Sans Medium"/>
                <a:sym typeface="Work Sans Medium"/>
              </a:rPr>
              <a:t>, and includes icons by </a:t>
            </a:r>
            <a:r>
              <a:rPr lang="en" sz="1200" b="1">
                <a:solidFill>
                  <a:schemeClr val="dk1"/>
                </a:solidFill>
                <a:uFill>
                  <a:noFill/>
                </a:uFill>
                <a:latin typeface="Work Sans"/>
                <a:ea typeface="Work Sans"/>
                <a:cs typeface="Work Sans"/>
                <a:sym typeface="Work Sans"/>
                <a:hlinkClick r:id="rId3">
                  <a:extLst>
                    <a:ext uri="{A12FA001-AC4F-418D-AE19-62706E023703}">
                      <ahyp:hlinkClr xmlns:ahyp="http://schemas.microsoft.com/office/drawing/2018/hyperlinkcolor" val="tx"/>
                    </a:ext>
                  </a:extLst>
                </a:hlinkClick>
              </a:rPr>
              <a:t>Flaticon</a:t>
            </a:r>
            <a:r>
              <a:rPr lang="en" sz="1200">
                <a:solidFill>
                  <a:schemeClr val="dk1"/>
                </a:solidFill>
                <a:latin typeface="Work Sans Medium"/>
                <a:ea typeface="Work Sans Medium"/>
                <a:cs typeface="Work Sans Medium"/>
                <a:sym typeface="Work Sans Medium"/>
              </a:rPr>
              <a:t>, and infographics &amp; images by </a:t>
            </a:r>
            <a:r>
              <a:rPr lang="en" sz="1200" b="1">
                <a:solidFill>
                  <a:schemeClr val="dk1"/>
                </a:solidFill>
                <a:uFill>
                  <a:noFill/>
                </a:uFill>
                <a:latin typeface="Work Sans"/>
                <a:ea typeface="Work Sans"/>
                <a:cs typeface="Work Sans"/>
                <a:sym typeface="Work Sans"/>
                <a:hlinkClick r:id="rId4">
                  <a:extLst>
                    <a:ext uri="{A12FA001-AC4F-418D-AE19-62706E023703}">
                      <ahyp:hlinkClr xmlns:ahyp="http://schemas.microsoft.com/office/drawing/2018/hyperlinkcolor" val="tx"/>
                    </a:ext>
                  </a:extLst>
                </a:hlinkClick>
              </a:rPr>
              <a:t>Freepik</a:t>
            </a:r>
            <a:r>
              <a:rPr lang="en" sz="1200" b="1">
                <a:solidFill>
                  <a:schemeClr val="dk1"/>
                </a:solidFill>
                <a:latin typeface="Work Sans"/>
                <a:ea typeface="Work Sans"/>
                <a:cs typeface="Work Sans"/>
                <a:sym typeface="Work Sans"/>
              </a:rPr>
              <a:t> </a:t>
            </a:r>
            <a:endParaRPr sz="1200" b="1">
              <a:solidFill>
                <a:schemeClr val="dk1"/>
              </a:solidFill>
              <a:latin typeface="Work Sans"/>
              <a:ea typeface="Work Sans"/>
              <a:cs typeface="Work Sans"/>
              <a:sym typeface="Work Sans"/>
            </a:endParaRPr>
          </a:p>
        </p:txBody>
      </p:sp>
      <p:sp>
        <p:nvSpPr>
          <p:cNvPr id="11911" name="Google Shape;11911;p94"/>
          <p:cNvSpPr/>
          <p:nvPr/>
        </p:nvSpPr>
        <p:spPr>
          <a:xfrm flipH="1">
            <a:off x="7029898"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2" name="Google Shape;11912;p94"/>
          <p:cNvSpPr/>
          <p:nvPr/>
        </p:nvSpPr>
        <p:spPr>
          <a:xfrm flipH="1">
            <a:off x="-896865" y="412585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3" name="Google Shape;11913;p94"/>
          <p:cNvSpPr/>
          <p:nvPr/>
        </p:nvSpPr>
        <p:spPr>
          <a:xfrm>
            <a:off x="100" y="4604000"/>
            <a:ext cx="9144000" cy="5394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14" name="Google Shape;11914;p94"/>
          <p:cNvGrpSpPr/>
          <p:nvPr/>
        </p:nvGrpSpPr>
        <p:grpSpPr>
          <a:xfrm flipH="1">
            <a:off x="-785500" y="3565427"/>
            <a:ext cx="2579015" cy="1381242"/>
            <a:chOff x="7264851" y="3565427"/>
            <a:chExt cx="2579015" cy="1381242"/>
          </a:xfrm>
        </p:grpSpPr>
        <p:grpSp>
          <p:nvGrpSpPr>
            <p:cNvPr id="11915" name="Google Shape;11915;p94"/>
            <p:cNvGrpSpPr/>
            <p:nvPr/>
          </p:nvGrpSpPr>
          <p:grpSpPr>
            <a:xfrm flipH="1">
              <a:off x="7264851" y="3565427"/>
              <a:ext cx="1613386" cy="1002334"/>
              <a:chOff x="7066048" y="5880595"/>
              <a:chExt cx="1977916" cy="1228802"/>
            </a:xfrm>
          </p:grpSpPr>
          <p:sp>
            <p:nvSpPr>
              <p:cNvPr id="11916" name="Google Shape;11916;p94"/>
              <p:cNvSpPr/>
              <p:nvPr/>
            </p:nvSpPr>
            <p:spPr>
              <a:xfrm flipH="1">
                <a:off x="7392007" y="5880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7" name="Google Shape;11917;p94"/>
              <p:cNvSpPr/>
              <p:nvPr/>
            </p:nvSpPr>
            <p:spPr>
              <a:xfrm flipH="1">
                <a:off x="8673440" y="6504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8" name="Google Shape;11918;p94"/>
              <p:cNvSpPr/>
              <p:nvPr/>
            </p:nvSpPr>
            <p:spPr>
              <a:xfrm flipH="1">
                <a:off x="8677131" y="6379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19" name="Google Shape;11919;p94"/>
              <p:cNvSpPr/>
              <p:nvPr/>
            </p:nvSpPr>
            <p:spPr>
              <a:xfrm flipH="1">
                <a:off x="8677131" y="6385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0" name="Google Shape;11920;p94"/>
              <p:cNvSpPr/>
              <p:nvPr/>
            </p:nvSpPr>
            <p:spPr>
              <a:xfrm flipH="1">
                <a:off x="8716281" y="6385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1" name="Google Shape;11921;p94"/>
              <p:cNvSpPr/>
              <p:nvPr/>
            </p:nvSpPr>
            <p:spPr>
              <a:xfrm flipH="1">
                <a:off x="7330550" y="6437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2" name="Google Shape;11922;p94"/>
              <p:cNvSpPr/>
              <p:nvPr/>
            </p:nvSpPr>
            <p:spPr>
              <a:xfrm flipH="1">
                <a:off x="7242945" y="6549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3" name="Google Shape;11923;p94"/>
              <p:cNvSpPr/>
              <p:nvPr/>
            </p:nvSpPr>
            <p:spPr>
              <a:xfrm flipH="1">
                <a:off x="7066049" y="6859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4" name="Google Shape;11924;p94"/>
              <p:cNvSpPr/>
              <p:nvPr/>
            </p:nvSpPr>
            <p:spPr>
              <a:xfrm flipH="1">
                <a:off x="7242946" y="6549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5" name="Google Shape;11925;p94"/>
              <p:cNvSpPr/>
              <p:nvPr/>
            </p:nvSpPr>
            <p:spPr>
              <a:xfrm flipH="1">
                <a:off x="7300706" y="6651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6" name="Google Shape;11926;p94"/>
              <p:cNvSpPr/>
              <p:nvPr/>
            </p:nvSpPr>
            <p:spPr>
              <a:xfrm flipH="1">
                <a:off x="7300706" y="6651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7" name="Google Shape;11927;p94"/>
              <p:cNvSpPr/>
              <p:nvPr/>
            </p:nvSpPr>
            <p:spPr>
              <a:xfrm flipH="1">
                <a:off x="7066048" y="6859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8" name="Google Shape;11928;p94"/>
              <p:cNvSpPr/>
              <p:nvPr/>
            </p:nvSpPr>
            <p:spPr>
              <a:xfrm flipH="1">
                <a:off x="8406312" y="6600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929" name="Google Shape;11929;p94"/>
              <p:cNvGrpSpPr/>
              <p:nvPr/>
            </p:nvGrpSpPr>
            <p:grpSpPr>
              <a:xfrm>
                <a:off x="8345142" y="6766420"/>
                <a:ext cx="698822" cy="329093"/>
                <a:chOff x="811985" y="3296192"/>
                <a:chExt cx="1330582" cy="626605"/>
              </a:xfrm>
            </p:grpSpPr>
            <p:sp>
              <p:nvSpPr>
                <p:cNvPr id="11930" name="Google Shape;11930;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1" name="Google Shape;11931;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2" name="Google Shape;11932;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3" name="Google Shape;11933;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4" name="Google Shape;11934;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5" name="Google Shape;11935;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6" name="Google Shape;11936;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7" name="Google Shape;11937;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8" name="Google Shape;11938;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9" name="Google Shape;11939;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0" name="Google Shape;11940;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941" name="Google Shape;11941;p94"/>
            <p:cNvSpPr/>
            <p:nvPr/>
          </p:nvSpPr>
          <p:spPr>
            <a:xfrm flipH="1">
              <a:off x="7762346" y="4490814"/>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2" name="Google Shape;11942;p94"/>
            <p:cNvSpPr/>
            <p:nvPr/>
          </p:nvSpPr>
          <p:spPr>
            <a:xfrm flipH="1">
              <a:off x="785808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3" name="Google Shape;11943;p94"/>
            <p:cNvSpPr/>
            <p:nvPr/>
          </p:nvSpPr>
          <p:spPr>
            <a:xfrm flipH="1">
              <a:off x="785808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4" name="Google Shape;11944;p94"/>
            <p:cNvSpPr/>
            <p:nvPr/>
          </p:nvSpPr>
          <p:spPr>
            <a:xfrm flipH="1">
              <a:off x="8072266" y="4490814"/>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5" name="Google Shape;11945;p94"/>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6" name="Google Shape;11946;p94"/>
            <p:cNvSpPr/>
            <p:nvPr/>
          </p:nvSpPr>
          <p:spPr>
            <a:xfrm flipH="1">
              <a:off x="802973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7" name="Google Shape;11947;p94"/>
            <p:cNvSpPr/>
            <p:nvPr/>
          </p:nvSpPr>
          <p:spPr>
            <a:xfrm flipH="1">
              <a:off x="8380686" y="4490814"/>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8" name="Google Shape;11948;p94"/>
            <p:cNvSpPr/>
            <p:nvPr/>
          </p:nvSpPr>
          <p:spPr>
            <a:xfrm flipH="1">
              <a:off x="8476425" y="4702053"/>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9" name="Google Shape;11949;p94"/>
            <p:cNvSpPr/>
            <p:nvPr/>
          </p:nvSpPr>
          <p:spPr>
            <a:xfrm flipH="1">
              <a:off x="8476425" y="4702053"/>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0" name="Google Shape;11950;p94"/>
            <p:cNvSpPr/>
            <p:nvPr/>
          </p:nvSpPr>
          <p:spPr>
            <a:xfrm flipH="1">
              <a:off x="8690606" y="4490814"/>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1" name="Google Shape;11951;p94"/>
            <p:cNvSpPr/>
            <p:nvPr/>
          </p:nvSpPr>
          <p:spPr>
            <a:xfrm flipH="1">
              <a:off x="8648074" y="4803812"/>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2" name="Google Shape;11952;p94"/>
            <p:cNvSpPr/>
            <p:nvPr/>
          </p:nvSpPr>
          <p:spPr>
            <a:xfrm flipH="1">
              <a:off x="8994582" y="4642762"/>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53" name="Google Shape;11953;p94"/>
          <p:cNvGrpSpPr/>
          <p:nvPr/>
        </p:nvGrpSpPr>
        <p:grpSpPr>
          <a:xfrm flipH="1">
            <a:off x="7350482" y="4045248"/>
            <a:ext cx="2464609" cy="901434"/>
            <a:chOff x="127" y="3525732"/>
            <a:chExt cx="2948097" cy="1078271"/>
          </a:xfrm>
        </p:grpSpPr>
        <p:grpSp>
          <p:nvGrpSpPr>
            <p:cNvPr id="11954" name="Google Shape;11954;p94"/>
            <p:cNvGrpSpPr/>
            <p:nvPr/>
          </p:nvGrpSpPr>
          <p:grpSpPr>
            <a:xfrm flipH="1">
              <a:off x="2185002" y="4244582"/>
              <a:ext cx="763222" cy="359421"/>
              <a:chOff x="811985" y="3296192"/>
              <a:chExt cx="1330582" cy="626605"/>
            </a:xfrm>
          </p:grpSpPr>
          <p:sp>
            <p:nvSpPr>
              <p:cNvPr id="11955" name="Google Shape;11955;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6" name="Google Shape;11956;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7" name="Google Shape;11957;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8" name="Google Shape;11958;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9" name="Google Shape;11959;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0" name="Google Shape;11960;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1" name="Google Shape;11961;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2" name="Google Shape;11962;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3" name="Google Shape;11963;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4" name="Google Shape;11964;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5" name="Google Shape;11965;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66" name="Google Shape;11966;p94"/>
            <p:cNvGrpSpPr/>
            <p:nvPr/>
          </p:nvGrpSpPr>
          <p:grpSpPr>
            <a:xfrm flipH="1">
              <a:off x="1712302" y="4244582"/>
              <a:ext cx="763222" cy="359421"/>
              <a:chOff x="811985" y="3296192"/>
              <a:chExt cx="1330582" cy="626605"/>
            </a:xfrm>
          </p:grpSpPr>
          <p:sp>
            <p:nvSpPr>
              <p:cNvPr id="11967" name="Google Shape;11967;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8" name="Google Shape;11968;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9" name="Google Shape;11969;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0" name="Google Shape;11970;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1" name="Google Shape;11971;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2" name="Google Shape;11972;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3" name="Google Shape;11973;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4" name="Google Shape;11974;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5" name="Google Shape;11975;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6" name="Google Shape;11976;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7" name="Google Shape;11977;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78" name="Google Shape;11978;p94"/>
            <p:cNvGrpSpPr/>
            <p:nvPr/>
          </p:nvGrpSpPr>
          <p:grpSpPr>
            <a:xfrm flipH="1">
              <a:off x="1712302" y="3885157"/>
              <a:ext cx="763222" cy="359421"/>
              <a:chOff x="811985" y="3296192"/>
              <a:chExt cx="1330582" cy="626605"/>
            </a:xfrm>
          </p:grpSpPr>
          <p:sp>
            <p:nvSpPr>
              <p:cNvPr id="11979" name="Google Shape;11979;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0" name="Google Shape;11980;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1" name="Google Shape;11981;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2" name="Google Shape;11982;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3" name="Google Shape;11983;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4" name="Google Shape;11984;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5" name="Google Shape;11985;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6" name="Google Shape;11986;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7" name="Google Shape;11987;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8" name="Google Shape;11988;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9" name="Google Shape;11989;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90" name="Google Shape;11990;p94"/>
            <p:cNvGrpSpPr/>
            <p:nvPr/>
          </p:nvGrpSpPr>
          <p:grpSpPr>
            <a:xfrm flipH="1">
              <a:off x="1236052" y="4244582"/>
              <a:ext cx="763222" cy="359421"/>
              <a:chOff x="811985" y="3296192"/>
              <a:chExt cx="1330582" cy="626605"/>
            </a:xfrm>
          </p:grpSpPr>
          <p:sp>
            <p:nvSpPr>
              <p:cNvPr id="11991" name="Google Shape;11991;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2" name="Google Shape;11992;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3" name="Google Shape;11993;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4" name="Google Shape;11994;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5" name="Google Shape;11995;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6" name="Google Shape;11996;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7" name="Google Shape;11997;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8" name="Google Shape;11998;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9" name="Google Shape;11999;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0" name="Google Shape;12000;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1" name="Google Shape;12001;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02" name="Google Shape;12002;p94"/>
            <p:cNvGrpSpPr/>
            <p:nvPr/>
          </p:nvGrpSpPr>
          <p:grpSpPr>
            <a:xfrm flipH="1">
              <a:off x="1236052" y="3885157"/>
              <a:ext cx="763222" cy="359421"/>
              <a:chOff x="811985" y="3296192"/>
              <a:chExt cx="1330582" cy="626605"/>
            </a:xfrm>
          </p:grpSpPr>
          <p:sp>
            <p:nvSpPr>
              <p:cNvPr id="12003" name="Google Shape;12003;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4" name="Google Shape;12004;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5" name="Google Shape;12005;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6" name="Google Shape;12006;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7" name="Google Shape;12007;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8" name="Google Shape;12008;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9" name="Google Shape;12009;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0" name="Google Shape;12010;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1" name="Google Shape;12011;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2" name="Google Shape;12012;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3" name="Google Shape;12013;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14" name="Google Shape;12014;p94"/>
            <p:cNvGrpSpPr/>
            <p:nvPr/>
          </p:nvGrpSpPr>
          <p:grpSpPr>
            <a:xfrm flipH="1">
              <a:off x="472827" y="4244582"/>
              <a:ext cx="763222" cy="359421"/>
              <a:chOff x="811985" y="3296192"/>
              <a:chExt cx="1330582" cy="626605"/>
            </a:xfrm>
          </p:grpSpPr>
          <p:sp>
            <p:nvSpPr>
              <p:cNvPr id="12015" name="Google Shape;12015;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6" name="Google Shape;12016;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7" name="Google Shape;12017;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8" name="Google Shape;12018;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9" name="Google Shape;12019;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0" name="Google Shape;12020;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1" name="Google Shape;12021;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2" name="Google Shape;12022;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3" name="Google Shape;12023;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4" name="Google Shape;12024;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5" name="Google Shape;12025;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26" name="Google Shape;12026;p94"/>
            <p:cNvGrpSpPr/>
            <p:nvPr/>
          </p:nvGrpSpPr>
          <p:grpSpPr>
            <a:xfrm flipH="1">
              <a:off x="472827" y="3885157"/>
              <a:ext cx="763222" cy="359421"/>
              <a:chOff x="811985" y="3296192"/>
              <a:chExt cx="1330582" cy="626605"/>
            </a:xfrm>
          </p:grpSpPr>
          <p:sp>
            <p:nvSpPr>
              <p:cNvPr id="12027" name="Google Shape;12027;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8" name="Google Shape;12028;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9" name="Google Shape;12029;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0" name="Google Shape;12030;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1" name="Google Shape;12031;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2" name="Google Shape;12032;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3" name="Google Shape;12033;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4" name="Google Shape;12034;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5" name="Google Shape;12035;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6" name="Google Shape;12036;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7" name="Google Shape;12037;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38" name="Google Shape;12038;p94"/>
            <p:cNvGrpSpPr/>
            <p:nvPr/>
          </p:nvGrpSpPr>
          <p:grpSpPr>
            <a:xfrm flipH="1">
              <a:off x="127" y="4244582"/>
              <a:ext cx="763222" cy="359421"/>
              <a:chOff x="811985" y="3296192"/>
              <a:chExt cx="1330582" cy="626605"/>
            </a:xfrm>
          </p:grpSpPr>
          <p:sp>
            <p:nvSpPr>
              <p:cNvPr id="12039" name="Google Shape;12039;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0" name="Google Shape;12040;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1" name="Google Shape;12041;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2" name="Google Shape;12042;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3" name="Google Shape;12043;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4" name="Google Shape;12044;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5" name="Google Shape;12045;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6" name="Google Shape;12046;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7" name="Google Shape;12047;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8" name="Google Shape;12048;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9" name="Google Shape;12049;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50" name="Google Shape;12050;p94"/>
            <p:cNvGrpSpPr/>
            <p:nvPr/>
          </p:nvGrpSpPr>
          <p:grpSpPr>
            <a:xfrm flipH="1">
              <a:off x="1236052" y="3525732"/>
              <a:ext cx="763222" cy="359421"/>
              <a:chOff x="811985" y="3296192"/>
              <a:chExt cx="1330582" cy="626605"/>
            </a:xfrm>
          </p:grpSpPr>
          <p:sp>
            <p:nvSpPr>
              <p:cNvPr id="12051" name="Google Shape;12051;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2" name="Google Shape;12052;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3" name="Google Shape;12053;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4" name="Google Shape;12054;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5" name="Google Shape;12055;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6" name="Google Shape;12056;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7" name="Google Shape;12057;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8" name="Google Shape;12058;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9" name="Google Shape;12059;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0" name="Google Shape;12060;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1" name="Google Shape;12061;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62" name="Google Shape;12062;p94"/>
            <p:cNvGrpSpPr/>
            <p:nvPr/>
          </p:nvGrpSpPr>
          <p:grpSpPr>
            <a:xfrm flipH="1">
              <a:off x="472827" y="3525732"/>
              <a:ext cx="763222" cy="359421"/>
              <a:chOff x="811985" y="3296192"/>
              <a:chExt cx="1330582" cy="626605"/>
            </a:xfrm>
          </p:grpSpPr>
          <p:sp>
            <p:nvSpPr>
              <p:cNvPr id="12063" name="Google Shape;12063;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4" name="Google Shape;12064;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5" name="Google Shape;12065;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6" name="Google Shape;12066;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7" name="Google Shape;12067;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8" name="Google Shape;12068;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9" name="Google Shape;12069;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0" name="Google Shape;12070;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1" name="Google Shape;12071;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2" name="Google Shape;12072;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3" name="Google Shape;12073;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074" name="Google Shape;12074;p94"/>
            <p:cNvGrpSpPr/>
            <p:nvPr/>
          </p:nvGrpSpPr>
          <p:grpSpPr>
            <a:xfrm flipH="1">
              <a:off x="127" y="3885157"/>
              <a:ext cx="763222" cy="359421"/>
              <a:chOff x="811985" y="3296192"/>
              <a:chExt cx="1330582" cy="626605"/>
            </a:xfrm>
          </p:grpSpPr>
          <p:sp>
            <p:nvSpPr>
              <p:cNvPr id="12075" name="Google Shape;12075;p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6" name="Google Shape;12076;p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7" name="Google Shape;12077;p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8" name="Google Shape;12078;p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9" name="Google Shape;12079;p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0" name="Google Shape;12080;p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1" name="Google Shape;12081;p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2" name="Google Shape;12082;p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3" name="Google Shape;12083;p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4" name="Google Shape;12084;p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5" name="Google Shape;12085;p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086" name="Google Shape;12086;p94"/>
          <p:cNvGrpSpPr/>
          <p:nvPr/>
        </p:nvGrpSpPr>
        <p:grpSpPr>
          <a:xfrm>
            <a:off x="6286795" y="4524099"/>
            <a:ext cx="814801" cy="497131"/>
            <a:chOff x="1170428" y="5511318"/>
            <a:chExt cx="3696921" cy="2255586"/>
          </a:xfrm>
        </p:grpSpPr>
        <p:sp>
          <p:nvSpPr>
            <p:cNvPr id="12087" name="Google Shape;12087;p9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8" name="Google Shape;12088;p9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9" name="Google Shape;12089;p9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0" name="Google Shape;12090;p9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1" name="Google Shape;12091;p9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2" name="Google Shape;12092;p9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3" name="Google Shape;12093;p9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4" name="Google Shape;12094;p9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5" name="Google Shape;12095;p9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6" name="Google Shape;12096;p9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7" name="Google Shape;12097;p9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8" name="Google Shape;12098;p9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9" name="Google Shape;12099;p9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0" name="Google Shape;12100;p9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1" name="Google Shape;12101;p9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2" name="Google Shape;12102;p9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3" name="Google Shape;12103;p9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4" name="Google Shape;12104;p9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5" name="Google Shape;12105;p9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6" name="Google Shape;12106;p9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7" name="Google Shape;12107;p9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8" name="Google Shape;12108;p9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09" name="Google Shape;12109;p9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0" name="Google Shape;12110;p9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1" name="Google Shape;12111;p9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2" name="Google Shape;12112;p9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3" name="Google Shape;12113;p9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4" name="Google Shape;12114;p9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5" name="Google Shape;12115;p9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6" name="Google Shape;12116;p9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7" name="Google Shape;12117;p9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8" name="Google Shape;12118;p9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19" name="Google Shape;12119;p9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0" name="Google Shape;12120;p9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1" name="Google Shape;12121;p9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2" name="Google Shape;12122;p9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3" name="Google Shape;12123;p9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4" name="Google Shape;12124;p9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5" name="Google Shape;12125;p9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6" name="Google Shape;12126;p9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7" name="Google Shape;12127;p9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8" name="Google Shape;12128;p9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9" name="Google Shape;12129;p9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0" name="Google Shape;12130;p9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1" name="Google Shape;12131;p9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32" name="Google Shape;12132;p94"/>
          <p:cNvGrpSpPr/>
          <p:nvPr/>
        </p:nvGrpSpPr>
        <p:grpSpPr>
          <a:xfrm flipH="1">
            <a:off x="2204470" y="4449549"/>
            <a:ext cx="814801" cy="497131"/>
            <a:chOff x="1170428" y="5511318"/>
            <a:chExt cx="3696921" cy="2255586"/>
          </a:xfrm>
        </p:grpSpPr>
        <p:sp>
          <p:nvSpPr>
            <p:cNvPr id="12133" name="Google Shape;12133;p9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4" name="Google Shape;12134;p9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5" name="Google Shape;12135;p9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6" name="Google Shape;12136;p9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7" name="Google Shape;12137;p9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8" name="Google Shape;12138;p9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9" name="Google Shape;12139;p9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0" name="Google Shape;12140;p9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1" name="Google Shape;12141;p9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2" name="Google Shape;12142;p9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3" name="Google Shape;12143;p9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4" name="Google Shape;12144;p9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5" name="Google Shape;12145;p9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6" name="Google Shape;12146;p9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7" name="Google Shape;12147;p9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8" name="Google Shape;12148;p9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9" name="Google Shape;12149;p9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0" name="Google Shape;12150;p9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1" name="Google Shape;12151;p9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2" name="Google Shape;12152;p9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3" name="Google Shape;12153;p9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4" name="Google Shape;12154;p9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5" name="Google Shape;12155;p9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6" name="Google Shape;12156;p9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7" name="Google Shape;12157;p9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8" name="Google Shape;12158;p9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9" name="Google Shape;12159;p9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0" name="Google Shape;12160;p9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1" name="Google Shape;12161;p9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2" name="Google Shape;12162;p9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3" name="Google Shape;12163;p9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4" name="Google Shape;12164;p9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5" name="Google Shape;12165;p9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6" name="Google Shape;12166;p9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7" name="Google Shape;12167;p9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8" name="Google Shape;12168;p9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9" name="Google Shape;12169;p9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0" name="Google Shape;12170;p9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1" name="Google Shape;12171;p9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2" name="Google Shape;12172;p9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3" name="Google Shape;12173;p9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4" name="Google Shape;12174;p9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5" name="Google Shape;12175;p9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6" name="Google Shape;12176;p9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7" name="Google Shape;12177;p9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178" name="Google Shape;12178;p94"/>
          <p:cNvSpPr/>
          <p:nvPr/>
        </p:nvSpPr>
        <p:spPr>
          <a:xfrm rot="503544">
            <a:off x="4493698" y="204712"/>
            <a:ext cx="156501" cy="108702"/>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9" name="Google Shape;12179;p94"/>
          <p:cNvSpPr/>
          <p:nvPr/>
        </p:nvSpPr>
        <p:spPr>
          <a:xfrm>
            <a:off x="7225862" y="1029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0" name="Google Shape;12180;p94"/>
          <p:cNvSpPr/>
          <p:nvPr/>
        </p:nvSpPr>
        <p:spPr>
          <a:xfrm>
            <a:off x="801409" y="111992"/>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1" name="Google Shape;12181;p94"/>
          <p:cNvSpPr/>
          <p:nvPr/>
        </p:nvSpPr>
        <p:spPr>
          <a:xfrm>
            <a:off x="-324138" y="29921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2" name="Google Shape;12182;p94"/>
          <p:cNvSpPr/>
          <p:nvPr/>
        </p:nvSpPr>
        <p:spPr>
          <a:xfrm>
            <a:off x="8705762" y="3135866"/>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Background">
  <p:cSld name="CUSTOM_9">
    <p:spTree>
      <p:nvGrpSpPr>
        <p:cNvPr id="1" name="Shape 12183"/>
        <p:cNvGrpSpPr/>
        <p:nvPr/>
      </p:nvGrpSpPr>
      <p:grpSpPr>
        <a:xfrm>
          <a:off x="0" y="0"/>
          <a:ext cx="0" cy="0"/>
          <a:chOff x="0" y="0"/>
          <a:chExt cx="0" cy="0"/>
        </a:xfrm>
      </p:grpSpPr>
      <p:sp>
        <p:nvSpPr>
          <p:cNvPr id="12184" name="Google Shape;12184;p95"/>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5" name="Google Shape;12185;p95"/>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6" name="Google Shape;12186;p95"/>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7" name="Google Shape;12187;p95"/>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188" name="Google Shape;12188;p95"/>
          <p:cNvGrpSpPr/>
          <p:nvPr/>
        </p:nvGrpSpPr>
        <p:grpSpPr>
          <a:xfrm>
            <a:off x="-1022279" y="2736475"/>
            <a:ext cx="1735514" cy="1078180"/>
            <a:chOff x="-3849348" y="6952593"/>
            <a:chExt cx="3571016" cy="2218477"/>
          </a:xfrm>
        </p:grpSpPr>
        <p:sp>
          <p:nvSpPr>
            <p:cNvPr id="12189" name="Google Shape;12189;p95"/>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0" name="Google Shape;12190;p95"/>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1" name="Google Shape;12191;p95"/>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2" name="Google Shape;12192;p95"/>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3" name="Google Shape;12193;p95"/>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4" name="Google Shape;12194;p95"/>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5" name="Google Shape;12195;p95"/>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6" name="Google Shape;12196;p95"/>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7" name="Google Shape;12197;p95"/>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8" name="Google Shape;12198;p95"/>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9" name="Google Shape;12199;p95"/>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0" name="Google Shape;12200;p95"/>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1" name="Google Shape;12201;p95"/>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02" name="Google Shape;12202;p95"/>
            <p:cNvGrpSpPr/>
            <p:nvPr/>
          </p:nvGrpSpPr>
          <p:grpSpPr>
            <a:xfrm>
              <a:off x="-1539990" y="8551874"/>
              <a:ext cx="1261658" cy="594147"/>
              <a:chOff x="811985" y="3296192"/>
              <a:chExt cx="1330582" cy="626605"/>
            </a:xfrm>
          </p:grpSpPr>
          <p:sp>
            <p:nvSpPr>
              <p:cNvPr id="12203" name="Google Shape;12203;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4" name="Google Shape;12204;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5" name="Google Shape;12205;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6" name="Google Shape;12206;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7" name="Google Shape;12207;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8" name="Google Shape;12208;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9" name="Google Shape;12209;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0" name="Google Shape;12210;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1" name="Google Shape;12211;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2" name="Google Shape;12212;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3" name="Google Shape;12213;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214" name="Google Shape;12214;p95"/>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15" name="Google Shape;12215;p95"/>
          <p:cNvGrpSpPr/>
          <p:nvPr/>
        </p:nvGrpSpPr>
        <p:grpSpPr>
          <a:xfrm>
            <a:off x="-28488" y="4636933"/>
            <a:ext cx="9201182" cy="1418253"/>
            <a:chOff x="1648300" y="2319100"/>
            <a:chExt cx="1480075" cy="228125"/>
          </a:xfrm>
        </p:grpSpPr>
        <p:sp>
          <p:nvSpPr>
            <p:cNvPr id="12216" name="Google Shape;12216;p95"/>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7" name="Google Shape;12217;p95"/>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8" name="Google Shape;12218;p95"/>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9" name="Google Shape;12219;p95"/>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0" name="Google Shape;12220;p95"/>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221" name="Google Shape;12221;p95"/>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222" name="Google Shape;12222;p95"/>
          <p:cNvGrpSpPr/>
          <p:nvPr/>
        </p:nvGrpSpPr>
        <p:grpSpPr>
          <a:xfrm>
            <a:off x="8430777" y="3555682"/>
            <a:ext cx="2948097" cy="1078271"/>
            <a:chOff x="5331602" y="3459769"/>
            <a:chExt cx="2948097" cy="1078271"/>
          </a:xfrm>
        </p:grpSpPr>
        <p:grpSp>
          <p:nvGrpSpPr>
            <p:cNvPr id="12223" name="Google Shape;12223;p95"/>
            <p:cNvGrpSpPr/>
            <p:nvPr/>
          </p:nvGrpSpPr>
          <p:grpSpPr>
            <a:xfrm>
              <a:off x="5331602" y="4178619"/>
              <a:ext cx="763222" cy="359421"/>
              <a:chOff x="811985" y="3296192"/>
              <a:chExt cx="1330582" cy="626605"/>
            </a:xfrm>
          </p:grpSpPr>
          <p:sp>
            <p:nvSpPr>
              <p:cNvPr id="12224" name="Google Shape;12224;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5" name="Google Shape;12225;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6" name="Google Shape;12226;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7" name="Google Shape;12227;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8" name="Google Shape;12228;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9" name="Google Shape;12229;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0" name="Google Shape;12230;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1" name="Google Shape;12231;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2" name="Google Shape;12232;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3" name="Google Shape;12233;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4" name="Google Shape;12234;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35" name="Google Shape;12235;p95"/>
            <p:cNvGrpSpPr/>
            <p:nvPr/>
          </p:nvGrpSpPr>
          <p:grpSpPr>
            <a:xfrm>
              <a:off x="5804302" y="4178619"/>
              <a:ext cx="763222" cy="359421"/>
              <a:chOff x="811985" y="3296192"/>
              <a:chExt cx="1330582" cy="626605"/>
            </a:xfrm>
          </p:grpSpPr>
          <p:sp>
            <p:nvSpPr>
              <p:cNvPr id="12236" name="Google Shape;12236;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7" name="Google Shape;12237;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8" name="Google Shape;12238;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9" name="Google Shape;12239;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0" name="Google Shape;12240;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1" name="Google Shape;12241;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2" name="Google Shape;12242;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3" name="Google Shape;12243;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4" name="Google Shape;12244;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5" name="Google Shape;12245;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6" name="Google Shape;12246;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47" name="Google Shape;12247;p95"/>
            <p:cNvGrpSpPr/>
            <p:nvPr/>
          </p:nvGrpSpPr>
          <p:grpSpPr>
            <a:xfrm>
              <a:off x="5331602" y="3819194"/>
              <a:ext cx="763222" cy="359421"/>
              <a:chOff x="811985" y="3296192"/>
              <a:chExt cx="1330582" cy="626605"/>
            </a:xfrm>
          </p:grpSpPr>
          <p:sp>
            <p:nvSpPr>
              <p:cNvPr id="12248" name="Google Shape;12248;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9" name="Google Shape;12249;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0" name="Google Shape;12250;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1" name="Google Shape;12251;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2" name="Google Shape;12252;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3" name="Google Shape;12253;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4" name="Google Shape;12254;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5" name="Google Shape;12255;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6" name="Google Shape;12256;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7" name="Google Shape;12257;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8" name="Google Shape;12258;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59" name="Google Shape;12259;p95"/>
            <p:cNvGrpSpPr/>
            <p:nvPr/>
          </p:nvGrpSpPr>
          <p:grpSpPr>
            <a:xfrm>
              <a:off x="5804302" y="3819194"/>
              <a:ext cx="763222" cy="359421"/>
              <a:chOff x="811985" y="3296192"/>
              <a:chExt cx="1330582" cy="626605"/>
            </a:xfrm>
          </p:grpSpPr>
          <p:sp>
            <p:nvSpPr>
              <p:cNvPr id="12260" name="Google Shape;12260;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1" name="Google Shape;12261;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2" name="Google Shape;12262;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3" name="Google Shape;12263;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4" name="Google Shape;12264;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5" name="Google Shape;12265;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6" name="Google Shape;12266;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7" name="Google Shape;12267;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8" name="Google Shape;12268;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9" name="Google Shape;12269;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0" name="Google Shape;12270;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71" name="Google Shape;12271;p95"/>
            <p:cNvGrpSpPr/>
            <p:nvPr/>
          </p:nvGrpSpPr>
          <p:grpSpPr>
            <a:xfrm>
              <a:off x="6280552" y="4178619"/>
              <a:ext cx="763222" cy="359421"/>
              <a:chOff x="811985" y="3296192"/>
              <a:chExt cx="1330582" cy="626605"/>
            </a:xfrm>
          </p:grpSpPr>
          <p:sp>
            <p:nvSpPr>
              <p:cNvPr id="12272" name="Google Shape;12272;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3" name="Google Shape;12273;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4" name="Google Shape;12274;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5" name="Google Shape;12275;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6" name="Google Shape;12276;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7" name="Google Shape;12277;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8" name="Google Shape;12278;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9" name="Google Shape;12279;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0" name="Google Shape;12280;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1" name="Google Shape;12281;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2" name="Google Shape;12282;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83" name="Google Shape;12283;p95"/>
            <p:cNvGrpSpPr/>
            <p:nvPr/>
          </p:nvGrpSpPr>
          <p:grpSpPr>
            <a:xfrm>
              <a:off x="6280552" y="3819194"/>
              <a:ext cx="763222" cy="359421"/>
              <a:chOff x="811985" y="3296192"/>
              <a:chExt cx="1330582" cy="626605"/>
            </a:xfrm>
          </p:grpSpPr>
          <p:sp>
            <p:nvSpPr>
              <p:cNvPr id="12284" name="Google Shape;12284;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5" name="Google Shape;12285;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6" name="Google Shape;12286;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7" name="Google Shape;12287;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8" name="Google Shape;12288;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9" name="Google Shape;12289;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0" name="Google Shape;12290;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1" name="Google Shape;12291;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2" name="Google Shape;12292;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3" name="Google Shape;12293;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4" name="Google Shape;12294;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295" name="Google Shape;12295;p95"/>
            <p:cNvGrpSpPr/>
            <p:nvPr/>
          </p:nvGrpSpPr>
          <p:grpSpPr>
            <a:xfrm>
              <a:off x="7043777" y="4178619"/>
              <a:ext cx="763222" cy="359421"/>
              <a:chOff x="811985" y="3296192"/>
              <a:chExt cx="1330582" cy="626605"/>
            </a:xfrm>
          </p:grpSpPr>
          <p:sp>
            <p:nvSpPr>
              <p:cNvPr id="12296" name="Google Shape;12296;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7" name="Google Shape;12297;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8" name="Google Shape;12298;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9" name="Google Shape;12299;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0" name="Google Shape;12300;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1" name="Google Shape;12301;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2" name="Google Shape;12302;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3" name="Google Shape;12303;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4" name="Google Shape;12304;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5" name="Google Shape;12305;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6" name="Google Shape;12306;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7" name="Google Shape;12307;p95"/>
            <p:cNvGrpSpPr/>
            <p:nvPr/>
          </p:nvGrpSpPr>
          <p:grpSpPr>
            <a:xfrm>
              <a:off x="7516477" y="4178619"/>
              <a:ext cx="763222" cy="359421"/>
              <a:chOff x="811985" y="3296192"/>
              <a:chExt cx="1330582" cy="626605"/>
            </a:xfrm>
          </p:grpSpPr>
          <p:sp>
            <p:nvSpPr>
              <p:cNvPr id="12308" name="Google Shape;12308;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09" name="Google Shape;12309;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0" name="Google Shape;12310;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1" name="Google Shape;12311;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2" name="Google Shape;12312;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3" name="Google Shape;12313;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4" name="Google Shape;12314;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5" name="Google Shape;12315;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6" name="Google Shape;12316;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7" name="Google Shape;12317;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18" name="Google Shape;12318;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19" name="Google Shape;12319;p95"/>
            <p:cNvGrpSpPr/>
            <p:nvPr/>
          </p:nvGrpSpPr>
          <p:grpSpPr>
            <a:xfrm>
              <a:off x="7043777" y="3819194"/>
              <a:ext cx="763222" cy="359421"/>
              <a:chOff x="811985" y="3296192"/>
              <a:chExt cx="1330582" cy="626605"/>
            </a:xfrm>
          </p:grpSpPr>
          <p:sp>
            <p:nvSpPr>
              <p:cNvPr id="12320" name="Google Shape;12320;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1" name="Google Shape;12321;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2" name="Google Shape;12322;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3" name="Google Shape;12323;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4" name="Google Shape;12324;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5" name="Google Shape;12325;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6" name="Google Shape;12326;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7" name="Google Shape;12327;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8" name="Google Shape;12328;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9" name="Google Shape;12329;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0" name="Google Shape;12330;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31" name="Google Shape;12331;p95"/>
            <p:cNvGrpSpPr/>
            <p:nvPr/>
          </p:nvGrpSpPr>
          <p:grpSpPr>
            <a:xfrm>
              <a:off x="7516477" y="3819194"/>
              <a:ext cx="763222" cy="359421"/>
              <a:chOff x="811985" y="3296192"/>
              <a:chExt cx="1330582" cy="626605"/>
            </a:xfrm>
          </p:grpSpPr>
          <p:sp>
            <p:nvSpPr>
              <p:cNvPr id="12332" name="Google Shape;12332;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3" name="Google Shape;12333;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4" name="Google Shape;12334;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5" name="Google Shape;12335;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6" name="Google Shape;12336;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7" name="Google Shape;12337;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8" name="Google Shape;12338;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9" name="Google Shape;12339;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0" name="Google Shape;12340;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1" name="Google Shape;12341;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2" name="Google Shape;12342;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43" name="Google Shape;12343;p95"/>
            <p:cNvGrpSpPr/>
            <p:nvPr/>
          </p:nvGrpSpPr>
          <p:grpSpPr>
            <a:xfrm>
              <a:off x="6280552" y="3459769"/>
              <a:ext cx="763222" cy="359421"/>
              <a:chOff x="811985" y="3296192"/>
              <a:chExt cx="1330582" cy="626605"/>
            </a:xfrm>
          </p:grpSpPr>
          <p:sp>
            <p:nvSpPr>
              <p:cNvPr id="12344" name="Google Shape;12344;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5" name="Google Shape;12345;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6" name="Google Shape;12346;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7" name="Google Shape;12347;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8" name="Google Shape;12348;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9" name="Google Shape;12349;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0" name="Google Shape;12350;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1" name="Google Shape;12351;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2" name="Google Shape;12352;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3" name="Google Shape;12353;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4" name="Google Shape;12354;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55" name="Google Shape;12355;p95"/>
            <p:cNvGrpSpPr/>
            <p:nvPr/>
          </p:nvGrpSpPr>
          <p:grpSpPr>
            <a:xfrm>
              <a:off x="7043777" y="3459769"/>
              <a:ext cx="763222" cy="359421"/>
              <a:chOff x="811985" y="3296192"/>
              <a:chExt cx="1330582" cy="626605"/>
            </a:xfrm>
          </p:grpSpPr>
          <p:sp>
            <p:nvSpPr>
              <p:cNvPr id="12356" name="Google Shape;12356;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7" name="Google Shape;12357;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8" name="Google Shape;12358;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9" name="Google Shape;12359;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0" name="Google Shape;12360;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1" name="Google Shape;12361;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2" name="Google Shape;12362;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3" name="Google Shape;12363;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4" name="Google Shape;12364;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5" name="Google Shape;12365;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6" name="Google Shape;12366;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67" name="Google Shape;12367;p95"/>
            <p:cNvGrpSpPr/>
            <p:nvPr/>
          </p:nvGrpSpPr>
          <p:grpSpPr>
            <a:xfrm>
              <a:off x="7516477" y="3459769"/>
              <a:ext cx="763222" cy="359421"/>
              <a:chOff x="811985" y="3296192"/>
              <a:chExt cx="1330582" cy="626605"/>
            </a:xfrm>
          </p:grpSpPr>
          <p:sp>
            <p:nvSpPr>
              <p:cNvPr id="12368" name="Google Shape;12368;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9" name="Google Shape;12369;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0" name="Google Shape;12370;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1" name="Google Shape;12371;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2" name="Google Shape;12372;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3" name="Google Shape;12373;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4" name="Google Shape;12374;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5" name="Google Shape;12375;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6" name="Google Shape;12376;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7" name="Google Shape;12377;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8" name="Google Shape;12378;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379" name="Google Shape;12379;p95"/>
          <p:cNvGrpSpPr/>
          <p:nvPr/>
        </p:nvGrpSpPr>
        <p:grpSpPr>
          <a:xfrm flipH="1">
            <a:off x="-2234873" y="3555682"/>
            <a:ext cx="2948097" cy="1078271"/>
            <a:chOff x="5331602" y="3459769"/>
            <a:chExt cx="2948097" cy="1078271"/>
          </a:xfrm>
        </p:grpSpPr>
        <p:grpSp>
          <p:nvGrpSpPr>
            <p:cNvPr id="12380" name="Google Shape;12380;p95"/>
            <p:cNvGrpSpPr/>
            <p:nvPr/>
          </p:nvGrpSpPr>
          <p:grpSpPr>
            <a:xfrm>
              <a:off x="5331602" y="4178619"/>
              <a:ext cx="763222" cy="359421"/>
              <a:chOff x="811985" y="3296192"/>
              <a:chExt cx="1330582" cy="626605"/>
            </a:xfrm>
          </p:grpSpPr>
          <p:sp>
            <p:nvSpPr>
              <p:cNvPr id="12381" name="Google Shape;12381;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2" name="Google Shape;12382;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3" name="Google Shape;12383;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4" name="Google Shape;12384;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5" name="Google Shape;12385;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6" name="Google Shape;12386;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7" name="Google Shape;12387;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8" name="Google Shape;12388;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9" name="Google Shape;12389;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0" name="Google Shape;12390;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1" name="Google Shape;12391;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92" name="Google Shape;12392;p95"/>
            <p:cNvGrpSpPr/>
            <p:nvPr/>
          </p:nvGrpSpPr>
          <p:grpSpPr>
            <a:xfrm>
              <a:off x="5804302" y="4178619"/>
              <a:ext cx="763222" cy="359421"/>
              <a:chOff x="811985" y="3296192"/>
              <a:chExt cx="1330582" cy="626605"/>
            </a:xfrm>
          </p:grpSpPr>
          <p:sp>
            <p:nvSpPr>
              <p:cNvPr id="12393" name="Google Shape;12393;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4" name="Google Shape;12394;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5" name="Google Shape;12395;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6" name="Google Shape;12396;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7" name="Google Shape;12397;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8" name="Google Shape;12398;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9" name="Google Shape;12399;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0" name="Google Shape;12400;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1" name="Google Shape;12401;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2" name="Google Shape;12402;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3" name="Google Shape;12403;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04" name="Google Shape;12404;p95"/>
            <p:cNvGrpSpPr/>
            <p:nvPr/>
          </p:nvGrpSpPr>
          <p:grpSpPr>
            <a:xfrm>
              <a:off x="5331602" y="3819194"/>
              <a:ext cx="763222" cy="359421"/>
              <a:chOff x="811985" y="3296192"/>
              <a:chExt cx="1330582" cy="626605"/>
            </a:xfrm>
          </p:grpSpPr>
          <p:sp>
            <p:nvSpPr>
              <p:cNvPr id="12405" name="Google Shape;12405;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6" name="Google Shape;12406;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7" name="Google Shape;12407;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8" name="Google Shape;12408;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9" name="Google Shape;12409;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0" name="Google Shape;12410;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1" name="Google Shape;12411;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2" name="Google Shape;12412;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3" name="Google Shape;12413;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4" name="Google Shape;12414;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5" name="Google Shape;12415;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16" name="Google Shape;12416;p95"/>
            <p:cNvGrpSpPr/>
            <p:nvPr/>
          </p:nvGrpSpPr>
          <p:grpSpPr>
            <a:xfrm>
              <a:off x="5804302" y="3819194"/>
              <a:ext cx="763222" cy="359421"/>
              <a:chOff x="811985" y="3296192"/>
              <a:chExt cx="1330582" cy="626605"/>
            </a:xfrm>
          </p:grpSpPr>
          <p:sp>
            <p:nvSpPr>
              <p:cNvPr id="12417" name="Google Shape;12417;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8" name="Google Shape;12418;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9" name="Google Shape;12419;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0" name="Google Shape;12420;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1" name="Google Shape;12421;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2" name="Google Shape;12422;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3" name="Google Shape;12423;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4" name="Google Shape;12424;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5" name="Google Shape;12425;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6" name="Google Shape;12426;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7" name="Google Shape;12427;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28" name="Google Shape;12428;p95"/>
            <p:cNvGrpSpPr/>
            <p:nvPr/>
          </p:nvGrpSpPr>
          <p:grpSpPr>
            <a:xfrm>
              <a:off x="6280552" y="4178619"/>
              <a:ext cx="763222" cy="359421"/>
              <a:chOff x="811985" y="3296192"/>
              <a:chExt cx="1330582" cy="626605"/>
            </a:xfrm>
          </p:grpSpPr>
          <p:sp>
            <p:nvSpPr>
              <p:cNvPr id="12429" name="Google Shape;12429;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0" name="Google Shape;12430;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1" name="Google Shape;12431;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2" name="Google Shape;12432;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3" name="Google Shape;12433;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4" name="Google Shape;12434;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5" name="Google Shape;12435;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6" name="Google Shape;12436;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7" name="Google Shape;12437;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8" name="Google Shape;12438;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9" name="Google Shape;12439;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40" name="Google Shape;12440;p95"/>
            <p:cNvGrpSpPr/>
            <p:nvPr/>
          </p:nvGrpSpPr>
          <p:grpSpPr>
            <a:xfrm>
              <a:off x="6280552" y="3819194"/>
              <a:ext cx="763222" cy="359421"/>
              <a:chOff x="811985" y="3296192"/>
              <a:chExt cx="1330582" cy="626605"/>
            </a:xfrm>
          </p:grpSpPr>
          <p:sp>
            <p:nvSpPr>
              <p:cNvPr id="12441" name="Google Shape;12441;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2" name="Google Shape;12442;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3" name="Google Shape;12443;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4" name="Google Shape;12444;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5" name="Google Shape;12445;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6" name="Google Shape;12446;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7" name="Google Shape;12447;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8" name="Google Shape;12448;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9" name="Google Shape;12449;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0" name="Google Shape;12450;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1" name="Google Shape;12451;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52" name="Google Shape;12452;p95"/>
            <p:cNvGrpSpPr/>
            <p:nvPr/>
          </p:nvGrpSpPr>
          <p:grpSpPr>
            <a:xfrm>
              <a:off x="7043777" y="4178619"/>
              <a:ext cx="763222" cy="359421"/>
              <a:chOff x="811985" y="3296192"/>
              <a:chExt cx="1330582" cy="626605"/>
            </a:xfrm>
          </p:grpSpPr>
          <p:sp>
            <p:nvSpPr>
              <p:cNvPr id="12453" name="Google Shape;12453;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4" name="Google Shape;12454;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5" name="Google Shape;12455;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6" name="Google Shape;12456;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7" name="Google Shape;12457;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8" name="Google Shape;12458;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9" name="Google Shape;12459;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0" name="Google Shape;12460;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1" name="Google Shape;12461;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2" name="Google Shape;12462;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3" name="Google Shape;12463;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64" name="Google Shape;12464;p95"/>
            <p:cNvGrpSpPr/>
            <p:nvPr/>
          </p:nvGrpSpPr>
          <p:grpSpPr>
            <a:xfrm>
              <a:off x="7516477" y="4178619"/>
              <a:ext cx="763222" cy="359421"/>
              <a:chOff x="811985" y="3296192"/>
              <a:chExt cx="1330582" cy="626605"/>
            </a:xfrm>
          </p:grpSpPr>
          <p:sp>
            <p:nvSpPr>
              <p:cNvPr id="12465" name="Google Shape;12465;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6" name="Google Shape;12466;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7" name="Google Shape;12467;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8" name="Google Shape;12468;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9" name="Google Shape;12469;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0" name="Google Shape;12470;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1" name="Google Shape;12471;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2" name="Google Shape;12472;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3" name="Google Shape;12473;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4" name="Google Shape;12474;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5" name="Google Shape;12475;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76" name="Google Shape;12476;p95"/>
            <p:cNvGrpSpPr/>
            <p:nvPr/>
          </p:nvGrpSpPr>
          <p:grpSpPr>
            <a:xfrm>
              <a:off x="7043777" y="3819194"/>
              <a:ext cx="763222" cy="359421"/>
              <a:chOff x="811985" y="3296192"/>
              <a:chExt cx="1330582" cy="626605"/>
            </a:xfrm>
          </p:grpSpPr>
          <p:sp>
            <p:nvSpPr>
              <p:cNvPr id="12477" name="Google Shape;12477;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8" name="Google Shape;12478;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9" name="Google Shape;12479;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0" name="Google Shape;12480;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1" name="Google Shape;12481;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2" name="Google Shape;12482;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3" name="Google Shape;12483;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4" name="Google Shape;12484;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5" name="Google Shape;12485;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6" name="Google Shape;12486;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7" name="Google Shape;12487;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488" name="Google Shape;12488;p95"/>
            <p:cNvGrpSpPr/>
            <p:nvPr/>
          </p:nvGrpSpPr>
          <p:grpSpPr>
            <a:xfrm>
              <a:off x="7516477" y="3819194"/>
              <a:ext cx="763222" cy="359421"/>
              <a:chOff x="811985" y="3296192"/>
              <a:chExt cx="1330582" cy="626605"/>
            </a:xfrm>
          </p:grpSpPr>
          <p:sp>
            <p:nvSpPr>
              <p:cNvPr id="12489" name="Google Shape;12489;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0" name="Google Shape;12490;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1" name="Google Shape;12491;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2" name="Google Shape;12492;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3" name="Google Shape;12493;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4" name="Google Shape;12494;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5" name="Google Shape;12495;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6" name="Google Shape;12496;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7" name="Google Shape;12497;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8" name="Google Shape;12498;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9" name="Google Shape;12499;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0" name="Google Shape;12500;p95"/>
            <p:cNvGrpSpPr/>
            <p:nvPr/>
          </p:nvGrpSpPr>
          <p:grpSpPr>
            <a:xfrm>
              <a:off x="6280552" y="3459769"/>
              <a:ext cx="763222" cy="359421"/>
              <a:chOff x="811985" y="3296192"/>
              <a:chExt cx="1330582" cy="626605"/>
            </a:xfrm>
          </p:grpSpPr>
          <p:sp>
            <p:nvSpPr>
              <p:cNvPr id="12501" name="Google Shape;12501;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2" name="Google Shape;12502;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3" name="Google Shape;12503;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4" name="Google Shape;12504;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5" name="Google Shape;12505;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6" name="Google Shape;12506;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7" name="Google Shape;12507;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8" name="Google Shape;12508;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09" name="Google Shape;12509;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0" name="Google Shape;12510;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1" name="Google Shape;12511;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12" name="Google Shape;12512;p95"/>
            <p:cNvGrpSpPr/>
            <p:nvPr/>
          </p:nvGrpSpPr>
          <p:grpSpPr>
            <a:xfrm>
              <a:off x="7043777" y="3459769"/>
              <a:ext cx="763222" cy="359421"/>
              <a:chOff x="811985" y="3296192"/>
              <a:chExt cx="1330582" cy="626605"/>
            </a:xfrm>
          </p:grpSpPr>
          <p:sp>
            <p:nvSpPr>
              <p:cNvPr id="12513" name="Google Shape;12513;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4" name="Google Shape;12514;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5" name="Google Shape;12515;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6" name="Google Shape;12516;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7" name="Google Shape;12517;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8" name="Google Shape;12518;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19" name="Google Shape;12519;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0" name="Google Shape;12520;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1" name="Google Shape;12521;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2" name="Google Shape;12522;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3" name="Google Shape;12523;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24" name="Google Shape;12524;p95"/>
            <p:cNvGrpSpPr/>
            <p:nvPr/>
          </p:nvGrpSpPr>
          <p:grpSpPr>
            <a:xfrm>
              <a:off x="7516477" y="3459769"/>
              <a:ext cx="763222" cy="359421"/>
              <a:chOff x="811985" y="3296192"/>
              <a:chExt cx="1330582" cy="626605"/>
            </a:xfrm>
          </p:grpSpPr>
          <p:sp>
            <p:nvSpPr>
              <p:cNvPr id="12525" name="Google Shape;12525;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6" name="Google Shape;12526;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7" name="Google Shape;12527;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8" name="Google Shape;12528;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9" name="Google Shape;12529;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0" name="Google Shape;12530;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1" name="Google Shape;12531;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2" name="Google Shape;12532;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3" name="Google Shape;12533;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4" name="Google Shape;12534;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5" name="Google Shape;12535;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536" name="Google Shape;12536;p95"/>
          <p:cNvGrpSpPr/>
          <p:nvPr/>
        </p:nvGrpSpPr>
        <p:grpSpPr>
          <a:xfrm flipH="1">
            <a:off x="8430771" y="2477500"/>
            <a:ext cx="1735514" cy="1078180"/>
            <a:chOff x="-3849348" y="6952593"/>
            <a:chExt cx="3571016" cy="2218477"/>
          </a:xfrm>
        </p:grpSpPr>
        <p:sp>
          <p:nvSpPr>
            <p:cNvPr id="12537" name="Google Shape;12537;p95"/>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8" name="Google Shape;12538;p95"/>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9" name="Google Shape;12539;p95"/>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0" name="Google Shape;12540;p95"/>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1" name="Google Shape;12541;p95"/>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2" name="Google Shape;12542;p95"/>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3" name="Google Shape;12543;p95"/>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4" name="Google Shape;12544;p95"/>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5" name="Google Shape;12545;p95"/>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6" name="Google Shape;12546;p95"/>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7" name="Google Shape;12547;p95"/>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8" name="Google Shape;12548;p95"/>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9" name="Google Shape;12549;p95"/>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50" name="Google Shape;12550;p95"/>
            <p:cNvGrpSpPr/>
            <p:nvPr/>
          </p:nvGrpSpPr>
          <p:grpSpPr>
            <a:xfrm>
              <a:off x="-1539990" y="8551874"/>
              <a:ext cx="1261658" cy="594147"/>
              <a:chOff x="811985" y="3296192"/>
              <a:chExt cx="1330582" cy="626605"/>
            </a:xfrm>
          </p:grpSpPr>
          <p:sp>
            <p:nvSpPr>
              <p:cNvPr id="12551" name="Google Shape;12551;p95"/>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2" name="Google Shape;12552;p95"/>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3" name="Google Shape;12553;p95"/>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4" name="Google Shape;12554;p95"/>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5" name="Google Shape;12555;p95"/>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6" name="Google Shape;12556;p95"/>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7" name="Google Shape;12557;p95"/>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8" name="Google Shape;12558;p95"/>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9" name="Google Shape;12559;p95"/>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0" name="Google Shape;12560;p95"/>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1" name="Google Shape;12561;p95"/>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2562" name="Google Shape;12562;p95"/>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3" name="Google Shape;12563;p95"/>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4" name="Google Shape;12564;p95"/>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5" name="Google Shape;12565;p95"/>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6" name="Google Shape;12566;p95"/>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7" name="Google Shape;12567;p95"/>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8" name="Google Shape;12568;p95"/>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Background 1">
  <p:cSld name="CUSTOM_9_1">
    <p:spTree>
      <p:nvGrpSpPr>
        <p:cNvPr id="1" name="Shape 12569"/>
        <p:cNvGrpSpPr/>
        <p:nvPr/>
      </p:nvGrpSpPr>
      <p:grpSpPr>
        <a:xfrm>
          <a:off x="0" y="0"/>
          <a:ext cx="0" cy="0"/>
          <a:chOff x="0" y="0"/>
          <a:chExt cx="0" cy="0"/>
        </a:xfrm>
      </p:grpSpPr>
      <p:sp>
        <p:nvSpPr>
          <p:cNvPr id="12570" name="Google Shape;12570;p96"/>
          <p:cNvSpPr/>
          <p:nvPr/>
        </p:nvSpPr>
        <p:spPr>
          <a:xfrm flipH="1">
            <a:off x="4572117"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1" name="Google Shape;12571;p96"/>
          <p:cNvSpPr/>
          <p:nvPr/>
        </p:nvSpPr>
        <p:spPr>
          <a:xfrm flipH="1">
            <a:off x="146" y="4168700"/>
            <a:ext cx="4571983" cy="86104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2" name="Google Shape;12572;p96"/>
          <p:cNvSpPr/>
          <p:nvPr/>
        </p:nvSpPr>
        <p:spPr>
          <a:xfrm>
            <a:off x="100" y="4821325"/>
            <a:ext cx="9144000" cy="3555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573" name="Google Shape;12573;p96"/>
          <p:cNvGrpSpPr/>
          <p:nvPr/>
        </p:nvGrpSpPr>
        <p:grpSpPr>
          <a:xfrm>
            <a:off x="1091091" y="4639051"/>
            <a:ext cx="582635" cy="355480"/>
            <a:chOff x="1170428" y="5511318"/>
            <a:chExt cx="3696921" cy="2255586"/>
          </a:xfrm>
        </p:grpSpPr>
        <p:sp>
          <p:nvSpPr>
            <p:cNvPr id="12574" name="Google Shape;12574;p9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5" name="Google Shape;12575;p9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6" name="Google Shape;12576;p9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7" name="Google Shape;12577;p9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8" name="Google Shape;12578;p9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9" name="Google Shape;12579;p9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0" name="Google Shape;12580;p9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1" name="Google Shape;12581;p9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2" name="Google Shape;12582;p9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3" name="Google Shape;12583;p9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4" name="Google Shape;12584;p9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5" name="Google Shape;12585;p9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6" name="Google Shape;12586;p9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7" name="Google Shape;12587;p9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8" name="Google Shape;12588;p9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9" name="Google Shape;12589;p9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0" name="Google Shape;12590;p9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1" name="Google Shape;12591;p9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2" name="Google Shape;12592;p9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3" name="Google Shape;12593;p9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4" name="Google Shape;12594;p9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5" name="Google Shape;12595;p9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6" name="Google Shape;12596;p9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7" name="Google Shape;12597;p9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8" name="Google Shape;12598;p9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9" name="Google Shape;12599;p9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0" name="Google Shape;12600;p9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1" name="Google Shape;12601;p9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2" name="Google Shape;12602;p9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3" name="Google Shape;12603;p9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4" name="Google Shape;12604;p9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5" name="Google Shape;12605;p9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6" name="Google Shape;12606;p9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7" name="Google Shape;12607;p9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8" name="Google Shape;12608;p9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9" name="Google Shape;12609;p9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0" name="Google Shape;12610;p9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1" name="Google Shape;12611;p9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2" name="Google Shape;12612;p9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3" name="Google Shape;12613;p9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4" name="Google Shape;12614;p9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5" name="Google Shape;12615;p9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6" name="Google Shape;12616;p9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7" name="Google Shape;12617;p9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8" name="Google Shape;12618;p9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19" name="Google Shape;12619;p96"/>
          <p:cNvGrpSpPr/>
          <p:nvPr/>
        </p:nvGrpSpPr>
        <p:grpSpPr>
          <a:xfrm>
            <a:off x="2" y="4546179"/>
            <a:ext cx="763214" cy="394458"/>
            <a:chOff x="4788538" y="2017249"/>
            <a:chExt cx="1752099" cy="905551"/>
          </a:xfrm>
        </p:grpSpPr>
        <p:sp>
          <p:nvSpPr>
            <p:cNvPr id="12620" name="Google Shape;12620;p96"/>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1" name="Google Shape;12621;p96"/>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2" name="Google Shape;12622;p96"/>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3" name="Google Shape;12623;p96"/>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24" name="Google Shape;12624;p96"/>
          <p:cNvGrpSpPr/>
          <p:nvPr/>
        </p:nvGrpSpPr>
        <p:grpSpPr>
          <a:xfrm>
            <a:off x="3843083" y="4639052"/>
            <a:ext cx="1457834" cy="355469"/>
            <a:chOff x="3583002" y="6165007"/>
            <a:chExt cx="2948097" cy="718846"/>
          </a:xfrm>
        </p:grpSpPr>
        <p:grpSp>
          <p:nvGrpSpPr>
            <p:cNvPr id="12625" name="Google Shape;12625;p96"/>
            <p:cNvGrpSpPr/>
            <p:nvPr/>
          </p:nvGrpSpPr>
          <p:grpSpPr>
            <a:xfrm>
              <a:off x="3583002" y="6524432"/>
              <a:ext cx="763222" cy="359421"/>
              <a:chOff x="811985" y="3296192"/>
              <a:chExt cx="1330582" cy="626605"/>
            </a:xfrm>
          </p:grpSpPr>
          <p:sp>
            <p:nvSpPr>
              <p:cNvPr id="12626" name="Google Shape;12626;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7" name="Google Shape;12627;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8" name="Google Shape;12628;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9" name="Google Shape;12629;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0" name="Google Shape;12630;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1" name="Google Shape;12631;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2" name="Google Shape;12632;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3" name="Google Shape;12633;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4" name="Google Shape;12634;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5" name="Google Shape;12635;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6" name="Google Shape;12636;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37" name="Google Shape;12637;p96"/>
            <p:cNvGrpSpPr/>
            <p:nvPr/>
          </p:nvGrpSpPr>
          <p:grpSpPr>
            <a:xfrm>
              <a:off x="4055702" y="6524432"/>
              <a:ext cx="763222" cy="359421"/>
              <a:chOff x="811985" y="3296192"/>
              <a:chExt cx="1330582" cy="626605"/>
            </a:xfrm>
          </p:grpSpPr>
          <p:sp>
            <p:nvSpPr>
              <p:cNvPr id="12638" name="Google Shape;12638;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9" name="Google Shape;12639;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0" name="Google Shape;12640;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1" name="Google Shape;12641;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2" name="Google Shape;12642;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3" name="Google Shape;12643;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4" name="Google Shape;12644;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5" name="Google Shape;12645;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6" name="Google Shape;12646;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7" name="Google Shape;12647;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8" name="Google Shape;12648;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49" name="Google Shape;12649;p96"/>
            <p:cNvGrpSpPr/>
            <p:nvPr/>
          </p:nvGrpSpPr>
          <p:grpSpPr>
            <a:xfrm>
              <a:off x="3583002" y="6165007"/>
              <a:ext cx="763222" cy="359421"/>
              <a:chOff x="811985" y="3296192"/>
              <a:chExt cx="1330582" cy="626605"/>
            </a:xfrm>
          </p:grpSpPr>
          <p:sp>
            <p:nvSpPr>
              <p:cNvPr id="12650" name="Google Shape;12650;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1" name="Google Shape;12651;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2" name="Google Shape;12652;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3" name="Google Shape;12653;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4" name="Google Shape;12654;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5" name="Google Shape;12655;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6" name="Google Shape;12656;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7" name="Google Shape;12657;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8" name="Google Shape;12658;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9" name="Google Shape;12659;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0" name="Google Shape;12660;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61" name="Google Shape;12661;p96"/>
            <p:cNvGrpSpPr/>
            <p:nvPr/>
          </p:nvGrpSpPr>
          <p:grpSpPr>
            <a:xfrm>
              <a:off x="4055702" y="6165007"/>
              <a:ext cx="763222" cy="359421"/>
              <a:chOff x="811985" y="3296192"/>
              <a:chExt cx="1330582" cy="626605"/>
            </a:xfrm>
          </p:grpSpPr>
          <p:sp>
            <p:nvSpPr>
              <p:cNvPr id="12662" name="Google Shape;12662;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3" name="Google Shape;12663;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4" name="Google Shape;12664;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5" name="Google Shape;12665;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6" name="Google Shape;12666;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7" name="Google Shape;12667;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8" name="Google Shape;12668;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9" name="Google Shape;12669;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0" name="Google Shape;12670;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1" name="Google Shape;12671;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2" name="Google Shape;12672;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73" name="Google Shape;12673;p96"/>
            <p:cNvGrpSpPr/>
            <p:nvPr/>
          </p:nvGrpSpPr>
          <p:grpSpPr>
            <a:xfrm>
              <a:off x="4531952" y="6524432"/>
              <a:ext cx="763222" cy="359421"/>
              <a:chOff x="811985" y="3296192"/>
              <a:chExt cx="1330582" cy="626605"/>
            </a:xfrm>
          </p:grpSpPr>
          <p:sp>
            <p:nvSpPr>
              <p:cNvPr id="12674" name="Google Shape;12674;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5" name="Google Shape;12675;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6" name="Google Shape;12676;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7" name="Google Shape;12677;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8" name="Google Shape;12678;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9" name="Google Shape;12679;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0" name="Google Shape;12680;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1" name="Google Shape;12681;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2" name="Google Shape;12682;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3" name="Google Shape;12683;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4" name="Google Shape;12684;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85" name="Google Shape;12685;p96"/>
            <p:cNvGrpSpPr/>
            <p:nvPr/>
          </p:nvGrpSpPr>
          <p:grpSpPr>
            <a:xfrm>
              <a:off x="4531952" y="6165007"/>
              <a:ext cx="763222" cy="359421"/>
              <a:chOff x="811985" y="3296192"/>
              <a:chExt cx="1330582" cy="626605"/>
            </a:xfrm>
          </p:grpSpPr>
          <p:sp>
            <p:nvSpPr>
              <p:cNvPr id="12686" name="Google Shape;12686;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7" name="Google Shape;12687;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8" name="Google Shape;12688;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9" name="Google Shape;12689;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0" name="Google Shape;12690;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1" name="Google Shape;12691;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2" name="Google Shape;12692;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3" name="Google Shape;12693;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4" name="Google Shape;12694;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5" name="Google Shape;12695;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6" name="Google Shape;12696;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697" name="Google Shape;12697;p96"/>
            <p:cNvGrpSpPr/>
            <p:nvPr/>
          </p:nvGrpSpPr>
          <p:grpSpPr>
            <a:xfrm>
              <a:off x="5295177" y="6524432"/>
              <a:ext cx="763222" cy="359421"/>
              <a:chOff x="811985" y="3296192"/>
              <a:chExt cx="1330582" cy="626605"/>
            </a:xfrm>
          </p:grpSpPr>
          <p:sp>
            <p:nvSpPr>
              <p:cNvPr id="12698" name="Google Shape;12698;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9" name="Google Shape;12699;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0" name="Google Shape;12700;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1" name="Google Shape;12701;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2" name="Google Shape;12702;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3" name="Google Shape;12703;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4" name="Google Shape;12704;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5" name="Google Shape;12705;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6" name="Google Shape;12706;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7" name="Google Shape;12707;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08" name="Google Shape;12708;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9" name="Google Shape;12709;p96"/>
            <p:cNvGrpSpPr/>
            <p:nvPr/>
          </p:nvGrpSpPr>
          <p:grpSpPr>
            <a:xfrm>
              <a:off x="5767877" y="6524432"/>
              <a:ext cx="763222" cy="359421"/>
              <a:chOff x="811985" y="3296192"/>
              <a:chExt cx="1330582" cy="626605"/>
            </a:xfrm>
          </p:grpSpPr>
          <p:sp>
            <p:nvSpPr>
              <p:cNvPr id="12710" name="Google Shape;12710;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1" name="Google Shape;12711;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2" name="Google Shape;12712;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3" name="Google Shape;12713;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4" name="Google Shape;12714;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5" name="Google Shape;12715;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6" name="Google Shape;12716;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7" name="Google Shape;12717;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8" name="Google Shape;12718;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19" name="Google Shape;12719;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0" name="Google Shape;12720;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21" name="Google Shape;12721;p96"/>
            <p:cNvGrpSpPr/>
            <p:nvPr/>
          </p:nvGrpSpPr>
          <p:grpSpPr>
            <a:xfrm>
              <a:off x="5295177" y="6165007"/>
              <a:ext cx="763222" cy="359421"/>
              <a:chOff x="811985" y="3296192"/>
              <a:chExt cx="1330582" cy="626605"/>
            </a:xfrm>
          </p:grpSpPr>
          <p:sp>
            <p:nvSpPr>
              <p:cNvPr id="12722" name="Google Shape;12722;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3" name="Google Shape;12723;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4" name="Google Shape;12724;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5" name="Google Shape;12725;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6" name="Google Shape;12726;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7" name="Google Shape;12727;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8" name="Google Shape;12728;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9" name="Google Shape;12729;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0" name="Google Shape;12730;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1" name="Google Shape;12731;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2" name="Google Shape;12732;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33" name="Google Shape;12733;p96"/>
            <p:cNvGrpSpPr/>
            <p:nvPr/>
          </p:nvGrpSpPr>
          <p:grpSpPr>
            <a:xfrm>
              <a:off x="5767877" y="6165007"/>
              <a:ext cx="763222" cy="359421"/>
              <a:chOff x="811985" y="3296192"/>
              <a:chExt cx="1330582" cy="626605"/>
            </a:xfrm>
          </p:grpSpPr>
          <p:sp>
            <p:nvSpPr>
              <p:cNvPr id="12734" name="Google Shape;12734;p9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5" name="Google Shape;12735;p9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6" name="Google Shape;12736;p9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7" name="Google Shape;12737;p9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8" name="Google Shape;12738;p9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9" name="Google Shape;12739;p9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0" name="Google Shape;12740;p9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1" name="Google Shape;12741;p9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2" name="Google Shape;12742;p9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3" name="Google Shape;12743;p9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4" name="Google Shape;12744;p9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745" name="Google Shape;12745;p96"/>
          <p:cNvGrpSpPr/>
          <p:nvPr/>
        </p:nvGrpSpPr>
        <p:grpSpPr>
          <a:xfrm>
            <a:off x="7485518" y="4597634"/>
            <a:ext cx="2747789" cy="601531"/>
            <a:chOff x="-5289728" y="8265919"/>
            <a:chExt cx="4607292" cy="1008942"/>
          </a:xfrm>
        </p:grpSpPr>
        <p:sp>
          <p:nvSpPr>
            <p:cNvPr id="12746" name="Google Shape;12746;p96"/>
            <p:cNvSpPr/>
            <p:nvPr/>
          </p:nvSpPr>
          <p:spPr>
            <a:xfrm flipH="1">
              <a:off x="-5289728" y="826591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7" name="Google Shape;12747;p96"/>
            <p:cNvSpPr/>
            <p:nvPr/>
          </p:nvSpPr>
          <p:spPr>
            <a:xfrm flipH="1">
              <a:off x="-5077822"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8" name="Google Shape;12748;p96"/>
            <p:cNvSpPr/>
            <p:nvPr/>
          </p:nvSpPr>
          <p:spPr>
            <a:xfrm flipH="1">
              <a:off x="-5077822"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9" name="Google Shape;12749;p96"/>
            <p:cNvSpPr/>
            <p:nvPr/>
          </p:nvSpPr>
          <p:spPr>
            <a:xfrm flipH="1">
              <a:off x="-4603720" y="826591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0" name="Google Shape;12750;p9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1" name="Google Shape;12751;p96"/>
            <p:cNvSpPr/>
            <p:nvPr/>
          </p:nvSpPr>
          <p:spPr>
            <a:xfrm flipH="1">
              <a:off x="-4697894"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2" name="Google Shape;12752;p96"/>
            <p:cNvSpPr/>
            <p:nvPr/>
          </p:nvSpPr>
          <p:spPr>
            <a:xfrm flipH="1">
              <a:off x="-3921071" y="826591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3" name="Google Shape;12753;p96"/>
            <p:cNvSpPr/>
            <p:nvPr/>
          </p:nvSpPr>
          <p:spPr>
            <a:xfrm flipH="1">
              <a:off x="-3709165" y="873345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4" name="Google Shape;12754;p96"/>
            <p:cNvSpPr/>
            <p:nvPr/>
          </p:nvSpPr>
          <p:spPr>
            <a:xfrm flipH="1">
              <a:off x="-3709165" y="873345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5" name="Google Shape;12755;p96"/>
            <p:cNvSpPr/>
            <p:nvPr/>
          </p:nvSpPr>
          <p:spPr>
            <a:xfrm flipH="1">
              <a:off x="-3235063" y="826591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6" name="Google Shape;12756;p96"/>
            <p:cNvSpPr/>
            <p:nvPr/>
          </p:nvSpPr>
          <p:spPr>
            <a:xfrm flipH="1">
              <a:off x="-3329237" y="895868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7" name="Google Shape;12757;p96"/>
            <p:cNvSpPr/>
            <p:nvPr/>
          </p:nvSpPr>
          <p:spPr>
            <a:xfrm flipH="1">
              <a:off x="-2562310" y="860222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58" name="Google Shape;12758;p96"/>
          <p:cNvSpPr/>
          <p:nvPr/>
        </p:nvSpPr>
        <p:spPr>
          <a:xfrm>
            <a:off x="4305798" y="250153"/>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9" name="Google Shape;12759;p96"/>
          <p:cNvSpPr/>
          <p:nvPr/>
        </p:nvSpPr>
        <p:spPr>
          <a:xfrm>
            <a:off x="-255766" y="18395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0" name="Google Shape;12760;p96"/>
          <p:cNvSpPr/>
          <p:nvPr/>
        </p:nvSpPr>
        <p:spPr>
          <a:xfrm>
            <a:off x="8717950" y="246110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1" name="Google Shape;12761;p96"/>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2" name="Google Shape;12762;p96"/>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3" name="Google Shape;12763;p96"/>
          <p:cNvSpPr/>
          <p:nvPr/>
        </p:nvSpPr>
        <p:spPr>
          <a:xfrm rot="1159801">
            <a:off x="7499112"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4" name="Google Shape;12764;p96"/>
          <p:cNvSpPr/>
          <p:nvPr/>
        </p:nvSpPr>
        <p:spPr>
          <a:xfrm>
            <a:off x="7329013"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12768"/>
        <p:cNvGrpSpPr/>
        <p:nvPr/>
      </p:nvGrpSpPr>
      <p:grpSpPr>
        <a:xfrm>
          <a:off x="0" y="0"/>
          <a:ext cx="0" cy="0"/>
          <a:chOff x="0" y="0"/>
          <a:chExt cx="0" cy="0"/>
        </a:xfrm>
      </p:grpSpPr>
      <p:sp>
        <p:nvSpPr>
          <p:cNvPr id="12769" name="Google Shape;12769;p98"/>
          <p:cNvSpPr/>
          <p:nvPr/>
        </p:nvSpPr>
        <p:spPr>
          <a:xfrm>
            <a:off x="100" y="43142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70" name="Google Shape;12770;p98"/>
          <p:cNvGrpSpPr/>
          <p:nvPr/>
        </p:nvGrpSpPr>
        <p:grpSpPr>
          <a:xfrm>
            <a:off x="12" y="4450097"/>
            <a:ext cx="6172209" cy="951372"/>
            <a:chOff x="1648300" y="2319100"/>
            <a:chExt cx="1480075" cy="228125"/>
          </a:xfrm>
        </p:grpSpPr>
        <p:sp>
          <p:nvSpPr>
            <p:cNvPr id="12771" name="Google Shape;12771;p98"/>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2" name="Google Shape;12772;p98"/>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3" name="Google Shape;12773;p98"/>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4" name="Google Shape;12774;p98"/>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5" name="Google Shape;12775;p98"/>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2776" name="Google Shape;12776;p98"/>
          <p:cNvSpPr/>
          <p:nvPr/>
        </p:nvSpPr>
        <p:spPr>
          <a:xfrm>
            <a:off x="230648" y="2561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7" name="Google Shape;12777;p98"/>
          <p:cNvSpPr/>
          <p:nvPr/>
        </p:nvSpPr>
        <p:spPr>
          <a:xfrm>
            <a:off x="8191759" y="252004"/>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8" name="Google Shape;12778;p98"/>
          <p:cNvSpPr/>
          <p:nvPr/>
        </p:nvSpPr>
        <p:spPr>
          <a:xfrm>
            <a:off x="4399138" y="299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9" name="Google Shape;12779;p98"/>
          <p:cNvSpPr/>
          <p:nvPr/>
        </p:nvSpPr>
        <p:spPr>
          <a:xfrm rot="1159801">
            <a:off x="4574987" y="407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0" name="Google Shape;12780;p98"/>
          <p:cNvSpPr txBox="1">
            <a:spLocks noGrp="1"/>
          </p:cNvSpPr>
          <p:nvPr>
            <p:ph type="ctrTitle"/>
          </p:nvPr>
        </p:nvSpPr>
        <p:spPr>
          <a:xfrm>
            <a:off x="921450" y="771350"/>
            <a:ext cx="7301100" cy="1672800"/>
          </a:xfrm>
          <a:prstGeom prst="rect">
            <a:avLst/>
          </a:prstGeom>
        </p:spPr>
        <p:txBody>
          <a:bodyPr spcFirstLastPara="1" wrap="square" lIns="91425" tIns="91425" rIns="91425" bIns="91425" anchor="b" anchorCtr="0">
            <a:noAutofit/>
          </a:bodyPr>
          <a:lstStyle>
            <a:lvl1pPr lvl="0" algn="ctr" rtl="0">
              <a:lnSpc>
                <a:spcPct val="80000"/>
              </a:lnSpc>
              <a:spcBef>
                <a:spcPts val="0"/>
              </a:spcBef>
              <a:spcAft>
                <a:spcPts val="0"/>
              </a:spcAft>
              <a:buClr>
                <a:srgbClr val="191919"/>
              </a:buClr>
              <a:buSzPts val="5200"/>
              <a:buNone/>
              <a:defRPr sz="6000"/>
            </a:lvl1pPr>
            <a:lvl2pPr lvl="1" algn="ctr" rtl="0">
              <a:spcBef>
                <a:spcPts val="0"/>
              </a:spcBef>
              <a:spcAft>
                <a:spcPts val="0"/>
              </a:spcAft>
              <a:buClr>
                <a:srgbClr val="191919"/>
              </a:buClr>
              <a:buSzPts val="5200"/>
              <a:buNone/>
              <a:defRPr sz="5200">
                <a:solidFill>
                  <a:srgbClr val="191919"/>
                </a:solidFill>
              </a:defRPr>
            </a:lvl2pPr>
            <a:lvl3pPr lvl="2" algn="ctr" rtl="0">
              <a:spcBef>
                <a:spcPts val="0"/>
              </a:spcBef>
              <a:spcAft>
                <a:spcPts val="0"/>
              </a:spcAft>
              <a:buClr>
                <a:srgbClr val="191919"/>
              </a:buClr>
              <a:buSzPts val="5200"/>
              <a:buNone/>
              <a:defRPr sz="5200">
                <a:solidFill>
                  <a:srgbClr val="191919"/>
                </a:solidFill>
              </a:defRPr>
            </a:lvl3pPr>
            <a:lvl4pPr lvl="3" algn="ctr" rtl="0">
              <a:spcBef>
                <a:spcPts val="0"/>
              </a:spcBef>
              <a:spcAft>
                <a:spcPts val="0"/>
              </a:spcAft>
              <a:buClr>
                <a:srgbClr val="191919"/>
              </a:buClr>
              <a:buSzPts val="5200"/>
              <a:buNone/>
              <a:defRPr sz="5200">
                <a:solidFill>
                  <a:srgbClr val="191919"/>
                </a:solidFill>
              </a:defRPr>
            </a:lvl4pPr>
            <a:lvl5pPr lvl="4" algn="ctr" rtl="0">
              <a:spcBef>
                <a:spcPts val="0"/>
              </a:spcBef>
              <a:spcAft>
                <a:spcPts val="0"/>
              </a:spcAft>
              <a:buClr>
                <a:srgbClr val="191919"/>
              </a:buClr>
              <a:buSzPts val="5200"/>
              <a:buNone/>
              <a:defRPr sz="5200">
                <a:solidFill>
                  <a:srgbClr val="191919"/>
                </a:solidFill>
              </a:defRPr>
            </a:lvl5pPr>
            <a:lvl6pPr lvl="5" algn="ctr" rtl="0">
              <a:spcBef>
                <a:spcPts val="0"/>
              </a:spcBef>
              <a:spcAft>
                <a:spcPts val="0"/>
              </a:spcAft>
              <a:buClr>
                <a:srgbClr val="191919"/>
              </a:buClr>
              <a:buSzPts val="5200"/>
              <a:buNone/>
              <a:defRPr sz="5200">
                <a:solidFill>
                  <a:srgbClr val="191919"/>
                </a:solidFill>
              </a:defRPr>
            </a:lvl6pPr>
            <a:lvl7pPr lvl="6" algn="ctr" rtl="0">
              <a:spcBef>
                <a:spcPts val="0"/>
              </a:spcBef>
              <a:spcAft>
                <a:spcPts val="0"/>
              </a:spcAft>
              <a:buClr>
                <a:srgbClr val="191919"/>
              </a:buClr>
              <a:buSzPts val="5200"/>
              <a:buNone/>
              <a:defRPr sz="5200">
                <a:solidFill>
                  <a:srgbClr val="191919"/>
                </a:solidFill>
              </a:defRPr>
            </a:lvl7pPr>
            <a:lvl8pPr lvl="7" algn="ctr" rtl="0">
              <a:spcBef>
                <a:spcPts val="0"/>
              </a:spcBef>
              <a:spcAft>
                <a:spcPts val="0"/>
              </a:spcAft>
              <a:buClr>
                <a:srgbClr val="191919"/>
              </a:buClr>
              <a:buSzPts val="5200"/>
              <a:buNone/>
              <a:defRPr sz="5200">
                <a:solidFill>
                  <a:srgbClr val="191919"/>
                </a:solidFill>
              </a:defRPr>
            </a:lvl8pPr>
            <a:lvl9pPr lvl="8" algn="ctr" rtl="0">
              <a:spcBef>
                <a:spcPts val="0"/>
              </a:spcBef>
              <a:spcAft>
                <a:spcPts val="0"/>
              </a:spcAft>
              <a:buClr>
                <a:srgbClr val="191919"/>
              </a:buClr>
              <a:buSzPts val="5200"/>
              <a:buNone/>
              <a:defRPr sz="5200">
                <a:solidFill>
                  <a:srgbClr val="191919"/>
                </a:solidFill>
              </a:defRPr>
            </a:lvl9pPr>
          </a:lstStyle>
          <a:p>
            <a:endParaRPr/>
          </a:p>
        </p:txBody>
      </p:sp>
      <p:sp>
        <p:nvSpPr>
          <p:cNvPr id="12781" name="Google Shape;12781;p98"/>
          <p:cNvSpPr txBox="1">
            <a:spLocks noGrp="1"/>
          </p:cNvSpPr>
          <p:nvPr>
            <p:ph type="subTitle" idx="1"/>
          </p:nvPr>
        </p:nvSpPr>
        <p:spPr>
          <a:xfrm>
            <a:off x="2307675" y="2444075"/>
            <a:ext cx="4528800" cy="394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sz="1600">
                <a:solidFill>
                  <a:schemeClr val="dk1"/>
                </a:solidFill>
              </a:defRPr>
            </a:lvl1pPr>
            <a:lvl2pPr lvl="1" algn="ctr" rtl="0">
              <a:lnSpc>
                <a:spcPct val="100000"/>
              </a:lnSpc>
              <a:spcBef>
                <a:spcPts val="0"/>
              </a:spcBef>
              <a:spcAft>
                <a:spcPts val="0"/>
              </a:spcAft>
              <a:buSzPts val="1800"/>
              <a:buNone/>
              <a:defRPr sz="1800"/>
            </a:lvl2pPr>
            <a:lvl3pPr lvl="2" algn="ctr" rtl="0">
              <a:lnSpc>
                <a:spcPct val="100000"/>
              </a:lnSpc>
              <a:spcBef>
                <a:spcPts val="0"/>
              </a:spcBef>
              <a:spcAft>
                <a:spcPts val="0"/>
              </a:spcAft>
              <a:buSzPts val="1800"/>
              <a:buNone/>
              <a:defRPr sz="1800"/>
            </a:lvl3pPr>
            <a:lvl4pPr lvl="3" algn="ctr" rtl="0">
              <a:lnSpc>
                <a:spcPct val="100000"/>
              </a:lnSpc>
              <a:spcBef>
                <a:spcPts val="0"/>
              </a:spcBef>
              <a:spcAft>
                <a:spcPts val="0"/>
              </a:spcAft>
              <a:buSzPts val="1800"/>
              <a:buNone/>
              <a:defRPr sz="1800"/>
            </a:lvl4pPr>
            <a:lvl5pPr lvl="4" algn="ctr" rtl="0">
              <a:lnSpc>
                <a:spcPct val="100000"/>
              </a:lnSpc>
              <a:spcBef>
                <a:spcPts val="0"/>
              </a:spcBef>
              <a:spcAft>
                <a:spcPts val="0"/>
              </a:spcAft>
              <a:buSzPts val="1800"/>
              <a:buNone/>
              <a:defRPr sz="1800"/>
            </a:lvl5pPr>
            <a:lvl6pPr lvl="5" algn="ctr" rtl="0">
              <a:lnSpc>
                <a:spcPct val="100000"/>
              </a:lnSpc>
              <a:spcBef>
                <a:spcPts val="0"/>
              </a:spcBef>
              <a:spcAft>
                <a:spcPts val="0"/>
              </a:spcAft>
              <a:buSzPts val="1800"/>
              <a:buNone/>
              <a:defRPr sz="1800"/>
            </a:lvl6pPr>
            <a:lvl7pPr lvl="6" algn="ctr" rtl="0">
              <a:lnSpc>
                <a:spcPct val="100000"/>
              </a:lnSpc>
              <a:spcBef>
                <a:spcPts val="0"/>
              </a:spcBef>
              <a:spcAft>
                <a:spcPts val="0"/>
              </a:spcAft>
              <a:buSzPts val="1800"/>
              <a:buNone/>
              <a:defRPr sz="1800"/>
            </a:lvl7pPr>
            <a:lvl8pPr lvl="7" algn="ctr" rtl="0">
              <a:lnSpc>
                <a:spcPct val="100000"/>
              </a:lnSpc>
              <a:spcBef>
                <a:spcPts val="0"/>
              </a:spcBef>
              <a:spcAft>
                <a:spcPts val="0"/>
              </a:spcAft>
              <a:buSzPts val="1800"/>
              <a:buNone/>
              <a:defRPr sz="1800"/>
            </a:lvl8pPr>
            <a:lvl9pPr lvl="8" algn="ctr" rtl="0">
              <a:lnSpc>
                <a:spcPct val="100000"/>
              </a:lnSpc>
              <a:spcBef>
                <a:spcPts val="0"/>
              </a:spcBef>
              <a:spcAft>
                <a:spcPts val="0"/>
              </a:spcAft>
              <a:buSzPts val="1800"/>
              <a:buNone/>
              <a:defRPr sz="1800"/>
            </a:lvl9pPr>
          </a:lstStyle>
          <a:p>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12782"/>
        <p:cNvGrpSpPr/>
        <p:nvPr/>
      </p:nvGrpSpPr>
      <p:grpSpPr>
        <a:xfrm>
          <a:off x="0" y="0"/>
          <a:ext cx="0" cy="0"/>
          <a:chOff x="0" y="0"/>
          <a:chExt cx="0" cy="0"/>
        </a:xfrm>
      </p:grpSpPr>
      <p:sp>
        <p:nvSpPr>
          <p:cNvPr id="12783" name="Google Shape;12783;p99"/>
          <p:cNvSpPr/>
          <p:nvPr/>
        </p:nvSpPr>
        <p:spPr>
          <a:xfrm>
            <a:off x="3048108"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4" name="Google Shape;12784;p99"/>
          <p:cNvSpPr/>
          <p:nvPr/>
        </p:nvSpPr>
        <p:spPr>
          <a:xfrm>
            <a:off x="100" y="4216150"/>
            <a:ext cx="9144000" cy="9960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5" name="Google Shape;12785;p99"/>
          <p:cNvSpPr/>
          <p:nvPr/>
        </p:nvSpPr>
        <p:spPr>
          <a:xfrm>
            <a:off x="944048"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6" name="Google Shape;12786;p99"/>
          <p:cNvSpPr/>
          <p:nvPr/>
        </p:nvSpPr>
        <p:spPr>
          <a:xfrm>
            <a:off x="8430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7" name="Google Shape;12787;p99"/>
          <p:cNvSpPr/>
          <p:nvPr/>
        </p:nvSpPr>
        <p:spPr>
          <a:xfrm>
            <a:off x="5984300"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8" name="Google Shape;12788;p99"/>
          <p:cNvSpPr/>
          <p:nvPr/>
        </p:nvSpPr>
        <p:spPr>
          <a:xfrm>
            <a:off x="8735676" y="25621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9" name="Google Shape;12789;p99"/>
          <p:cNvSpPr/>
          <p:nvPr/>
        </p:nvSpPr>
        <p:spPr>
          <a:xfrm>
            <a:off x="3541813" y="244059"/>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0" name="Google Shape;12790;p99"/>
          <p:cNvSpPr/>
          <p:nvPr/>
        </p:nvSpPr>
        <p:spPr>
          <a:xfrm>
            <a:off x="6096120"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1" name="Google Shape;12791;p99"/>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3600"/>
              <a:buNone/>
              <a:defRPr sz="4000"/>
            </a:lvl1pPr>
            <a:lvl2pPr lvl="1" algn="ctr" rtl="0">
              <a:spcBef>
                <a:spcPts val="0"/>
              </a:spcBef>
              <a:spcAft>
                <a:spcPts val="0"/>
              </a:spcAft>
              <a:buSzPts val="3600"/>
              <a:buNone/>
              <a:defRPr sz="3600"/>
            </a:lvl2pPr>
            <a:lvl3pPr lvl="2" algn="ctr" rtl="0">
              <a:spcBef>
                <a:spcPts val="0"/>
              </a:spcBef>
              <a:spcAft>
                <a:spcPts val="0"/>
              </a:spcAft>
              <a:buSzPts val="3600"/>
              <a:buNone/>
              <a:defRPr sz="3600"/>
            </a:lvl3pPr>
            <a:lvl4pPr lvl="3" algn="ctr" rtl="0">
              <a:spcBef>
                <a:spcPts val="0"/>
              </a:spcBef>
              <a:spcAft>
                <a:spcPts val="0"/>
              </a:spcAft>
              <a:buSzPts val="3600"/>
              <a:buNone/>
              <a:defRPr sz="3600"/>
            </a:lvl4pPr>
            <a:lvl5pPr lvl="4" algn="ctr" rtl="0">
              <a:spcBef>
                <a:spcPts val="0"/>
              </a:spcBef>
              <a:spcAft>
                <a:spcPts val="0"/>
              </a:spcAft>
              <a:buSzPts val="3600"/>
              <a:buNone/>
              <a:defRPr sz="3600"/>
            </a:lvl5pPr>
            <a:lvl6pPr lvl="5" algn="ctr" rtl="0">
              <a:spcBef>
                <a:spcPts val="0"/>
              </a:spcBef>
              <a:spcAft>
                <a:spcPts val="0"/>
              </a:spcAft>
              <a:buSzPts val="3600"/>
              <a:buNone/>
              <a:defRPr sz="3600"/>
            </a:lvl6pPr>
            <a:lvl7pPr lvl="6" algn="ctr" rtl="0">
              <a:spcBef>
                <a:spcPts val="0"/>
              </a:spcBef>
              <a:spcAft>
                <a:spcPts val="0"/>
              </a:spcAft>
              <a:buSzPts val="3600"/>
              <a:buNone/>
              <a:defRPr sz="3600"/>
            </a:lvl7pPr>
            <a:lvl8pPr lvl="7" algn="ctr" rtl="0">
              <a:spcBef>
                <a:spcPts val="0"/>
              </a:spcBef>
              <a:spcAft>
                <a:spcPts val="0"/>
              </a:spcAft>
              <a:buSzPts val="3600"/>
              <a:buNone/>
              <a:defRPr sz="3600"/>
            </a:lvl8pPr>
            <a:lvl9pPr lvl="8" algn="ctr" rtl="0">
              <a:spcBef>
                <a:spcPts val="0"/>
              </a:spcBef>
              <a:spcAft>
                <a:spcPts val="0"/>
              </a:spcAft>
              <a:buSzPts val="3600"/>
              <a:buNone/>
              <a:defRPr sz="3600"/>
            </a:lvl9pPr>
          </a:lstStyle>
          <a:p>
            <a:endParaRPr/>
          </a:p>
        </p:txBody>
      </p:sp>
      <p:sp>
        <p:nvSpPr>
          <p:cNvPr id="12792" name="Google Shape;12792;p99"/>
          <p:cNvSpPr txBox="1">
            <a:spLocks noGrp="1"/>
          </p:cNvSpPr>
          <p:nvPr>
            <p:ph type="title" idx="2" hasCustomPrompt="1"/>
          </p:nvPr>
        </p:nvSpPr>
        <p:spPr>
          <a:xfrm>
            <a:off x="3933775" y="1118013"/>
            <a:ext cx="1125300" cy="731700"/>
          </a:xfrm>
          <a:prstGeom prst="rect">
            <a:avLst/>
          </a:prstGeom>
          <a:noFill/>
        </p:spPr>
        <p:txBody>
          <a:bodyPr spcFirstLastPara="1" wrap="square" lIns="91425" tIns="91425" rIns="91425" bIns="91425" anchor="ctr" anchorCtr="0">
            <a:noAutofit/>
          </a:bodyPr>
          <a:lstStyle>
            <a:lvl1pPr lvl="0" algn="l" rtl="0">
              <a:spcBef>
                <a:spcPts val="0"/>
              </a:spcBef>
              <a:spcAft>
                <a:spcPts val="0"/>
              </a:spcAft>
              <a:buClr>
                <a:schemeClr val="lt1"/>
              </a:buClr>
              <a:buSzPts val="6000"/>
              <a:buNone/>
              <a:defRPr sz="4800">
                <a:solidFill>
                  <a:schemeClr val="lt2"/>
                </a:solidFill>
              </a:defRPr>
            </a:lvl1pPr>
            <a:lvl2pPr lvl="1" algn="ctr" rtl="0">
              <a:spcBef>
                <a:spcPts val="0"/>
              </a:spcBef>
              <a:spcAft>
                <a:spcPts val="0"/>
              </a:spcAft>
              <a:buClr>
                <a:schemeClr val="lt1"/>
              </a:buClr>
              <a:buSzPts val="6000"/>
              <a:buNone/>
              <a:defRPr sz="6000">
                <a:solidFill>
                  <a:schemeClr val="lt1"/>
                </a:solidFill>
              </a:defRPr>
            </a:lvl2pPr>
            <a:lvl3pPr lvl="2" algn="ctr" rtl="0">
              <a:spcBef>
                <a:spcPts val="0"/>
              </a:spcBef>
              <a:spcAft>
                <a:spcPts val="0"/>
              </a:spcAft>
              <a:buClr>
                <a:schemeClr val="lt1"/>
              </a:buClr>
              <a:buSzPts val="6000"/>
              <a:buNone/>
              <a:defRPr sz="6000">
                <a:solidFill>
                  <a:schemeClr val="lt1"/>
                </a:solidFill>
              </a:defRPr>
            </a:lvl3pPr>
            <a:lvl4pPr lvl="3" algn="ctr" rtl="0">
              <a:spcBef>
                <a:spcPts val="0"/>
              </a:spcBef>
              <a:spcAft>
                <a:spcPts val="0"/>
              </a:spcAft>
              <a:buClr>
                <a:schemeClr val="lt1"/>
              </a:buClr>
              <a:buSzPts val="6000"/>
              <a:buNone/>
              <a:defRPr sz="6000">
                <a:solidFill>
                  <a:schemeClr val="lt1"/>
                </a:solidFill>
              </a:defRPr>
            </a:lvl4pPr>
            <a:lvl5pPr lvl="4" algn="ctr" rtl="0">
              <a:spcBef>
                <a:spcPts val="0"/>
              </a:spcBef>
              <a:spcAft>
                <a:spcPts val="0"/>
              </a:spcAft>
              <a:buClr>
                <a:schemeClr val="lt1"/>
              </a:buClr>
              <a:buSzPts val="6000"/>
              <a:buNone/>
              <a:defRPr sz="6000">
                <a:solidFill>
                  <a:schemeClr val="lt1"/>
                </a:solidFill>
              </a:defRPr>
            </a:lvl5pPr>
            <a:lvl6pPr lvl="5" algn="ctr" rtl="0">
              <a:spcBef>
                <a:spcPts val="0"/>
              </a:spcBef>
              <a:spcAft>
                <a:spcPts val="0"/>
              </a:spcAft>
              <a:buClr>
                <a:schemeClr val="lt1"/>
              </a:buClr>
              <a:buSzPts val="6000"/>
              <a:buNone/>
              <a:defRPr sz="6000">
                <a:solidFill>
                  <a:schemeClr val="lt1"/>
                </a:solidFill>
              </a:defRPr>
            </a:lvl6pPr>
            <a:lvl7pPr lvl="6" algn="ctr" rtl="0">
              <a:spcBef>
                <a:spcPts val="0"/>
              </a:spcBef>
              <a:spcAft>
                <a:spcPts val="0"/>
              </a:spcAft>
              <a:buClr>
                <a:schemeClr val="lt1"/>
              </a:buClr>
              <a:buSzPts val="6000"/>
              <a:buNone/>
              <a:defRPr sz="6000">
                <a:solidFill>
                  <a:schemeClr val="lt1"/>
                </a:solidFill>
              </a:defRPr>
            </a:lvl7pPr>
            <a:lvl8pPr lvl="7" algn="ctr" rtl="0">
              <a:spcBef>
                <a:spcPts val="0"/>
              </a:spcBef>
              <a:spcAft>
                <a:spcPts val="0"/>
              </a:spcAft>
              <a:buClr>
                <a:schemeClr val="lt1"/>
              </a:buClr>
              <a:buSzPts val="6000"/>
              <a:buNone/>
              <a:defRPr sz="6000">
                <a:solidFill>
                  <a:schemeClr val="lt1"/>
                </a:solidFill>
              </a:defRPr>
            </a:lvl8pPr>
            <a:lvl9pPr lvl="8" algn="ctr" rtl="0">
              <a:spcBef>
                <a:spcPts val="0"/>
              </a:spcBef>
              <a:spcAft>
                <a:spcPts val="0"/>
              </a:spcAft>
              <a:buClr>
                <a:schemeClr val="lt1"/>
              </a:buClr>
              <a:buSzPts val="6000"/>
              <a:buNone/>
              <a:defRPr sz="6000">
                <a:solidFill>
                  <a:schemeClr val="lt1"/>
                </a:solidFill>
              </a:defRPr>
            </a:lvl9pPr>
          </a:lstStyle>
          <a:p>
            <a:r>
              <a:t>xx%</a:t>
            </a:r>
          </a:p>
        </p:txBody>
      </p:sp>
      <p:sp>
        <p:nvSpPr>
          <p:cNvPr id="12793" name="Google Shape;12793;p99"/>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None/>
              <a:defRPr sz="1600"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12794"/>
        <p:cNvGrpSpPr/>
        <p:nvPr/>
      </p:nvGrpSpPr>
      <p:grpSpPr>
        <a:xfrm>
          <a:off x="0" y="0"/>
          <a:ext cx="0" cy="0"/>
          <a:chOff x="0" y="0"/>
          <a:chExt cx="0" cy="0"/>
        </a:xfrm>
      </p:grpSpPr>
      <p:sp>
        <p:nvSpPr>
          <p:cNvPr id="12795" name="Google Shape;12795;p100"/>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2796" name="Google Shape;12796;p100"/>
          <p:cNvGrpSpPr/>
          <p:nvPr/>
        </p:nvGrpSpPr>
        <p:grpSpPr>
          <a:xfrm>
            <a:off x="51" y="4724716"/>
            <a:ext cx="9144051" cy="1409448"/>
            <a:chOff x="1648300" y="2319100"/>
            <a:chExt cx="1480075" cy="228125"/>
          </a:xfrm>
        </p:grpSpPr>
        <p:sp>
          <p:nvSpPr>
            <p:cNvPr id="12797" name="Google Shape;12797;p100"/>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8" name="Google Shape;12798;p100"/>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9" name="Google Shape;12799;p100"/>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0" name="Google Shape;12800;p100"/>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1" name="Google Shape;12801;p100"/>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02" name="Google Shape;12802;p100"/>
          <p:cNvGrpSpPr/>
          <p:nvPr/>
        </p:nvGrpSpPr>
        <p:grpSpPr>
          <a:xfrm>
            <a:off x="6969370" y="4428598"/>
            <a:ext cx="3973473" cy="1022007"/>
            <a:chOff x="3880030" y="4285451"/>
            <a:chExt cx="2528781" cy="650421"/>
          </a:xfrm>
        </p:grpSpPr>
        <p:grpSp>
          <p:nvGrpSpPr>
            <p:cNvPr id="12803" name="Google Shape;12803;p100"/>
            <p:cNvGrpSpPr/>
            <p:nvPr/>
          </p:nvGrpSpPr>
          <p:grpSpPr>
            <a:xfrm>
              <a:off x="4370131" y="4285451"/>
              <a:ext cx="1389733" cy="508297"/>
              <a:chOff x="5331602" y="3459769"/>
              <a:chExt cx="2948097" cy="1078271"/>
            </a:xfrm>
          </p:grpSpPr>
          <p:grpSp>
            <p:nvGrpSpPr>
              <p:cNvPr id="12804" name="Google Shape;12804;p100"/>
              <p:cNvGrpSpPr/>
              <p:nvPr/>
            </p:nvGrpSpPr>
            <p:grpSpPr>
              <a:xfrm>
                <a:off x="5331602" y="4178619"/>
                <a:ext cx="763222" cy="359421"/>
                <a:chOff x="811985" y="3296192"/>
                <a:chExt cx="1330582" cy="626605"/>
              </a:xfrm>
            </p:grpSpPr>
            <p:sp>
              <p:nvSpPr>
                <p:cNvPr id="12805" name="Google Shape;12805;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6" name="Google Shape;12806;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7" name="Google Shape;12807;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8" name="Google Shape;12808;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9" name="Google Shape;12809;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0" name="Google Shape;12810;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1" name="Google Shape;12811;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2" name="Google Shape;12812;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3" name="Google Shape;12813;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4" name="Google Shape;12814;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5" name="Google Shape;12815;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16" name="Google Shape;12816;p100"/>
              <p:cNvGrpSpPr/>
              <p:nvPr/>
            </p:nvGrpSpPr>
            <p:grpSpPr>
              <a:xfrm>
                <a:off x="5804302" y="4178619"/>
                <a:ext cx="763222" cy="359421"/>
                <a:chOff x="811985" y="3296192"/>
                <a:chExt cx="1330582" cy="626605"/>
              </a:xfrm>
            </p:grpSpPr>
            <p:sp>
              <p:nvSpPr>
                <p:cNvPr id="12817" name="Google Shape;12817;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8" name="Google Shape;12818;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19" name="Google Shape;12819;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0" name="Google Shape;12820;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1" name="Google Shape;12821;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2" name="Google Shape;12822;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3" name="Google Shape;12823;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4" name="Google Shape;12824;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5" name="Google Shape;12825;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6" name="Google Shape;12826;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27" name="Google Shape;12827;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28" name="Google Shape;12828;p100"/>
              <p:cNvGrpSpPr/>
              <p:nvPr/>
            </p:nvGrpSpPr>
            <p:grpSpPr>
              <a:xfrm>
                <a:off x="5331602" y="3819194"/>
                <a:ext cx="763222" cy="359421"/>
                <a:chOff x="811985" y="3296192"/>
                <a:chExt cx="1330582" cy="626605"/>
              </a:xfrm>
            </p:grpSpPr>
            <p:sp>
              <p:nvSpPr>
                <p:cNvPr id="12829" name="Google Shape;12829;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0" name="Google Shape;12830;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1" name="Google Shape;12831;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2" name="Google Shape;12832;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3" name="Google Shape;12833;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4" name="Google Shape;12834;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5" name="Google Shape;12835;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6" name="Google Shape;12836;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7" name="Google Shape;12837;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8" name="Google Shape;12838;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39" name="Google Shape;12839;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40" name="Google Shape;12840;p100"/>
              <p:cNvGrpSpPr/>
              <p:nvPr/>
            </p:nvGrpSpPr>
            <p:grpSpPr>
              <a:xfrm>
                <a:off x="5804302" y="3819194"/>
                <a:ext cx="763222" cy="359421"/>
                <a:chOff x="811985" y="3296192"/>
                <a:chExt cx="1330582" cy="626605"/>
              </a:xfrm>
            </p:grpSpPr>
            <p:sp>
              <p:nvSpPr>
                <p:cNvPr id="12841" name="Google Shape;12841;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2" name="Google Shape;12842;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3" name="Google Shape;12843;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4" name="Google Shape;12844;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5" name="Google Shape;12845;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6" name="Google Shape;12846;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7" name="Google Shape;12847;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8" name="Google Shape;12848;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49" name="Google Shape;12849;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0" name="Google Shape;12850;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1" name="Google Shape;12851;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52" name="Google Shape;12852;p100"/>
              <p:cNvGrpSpPr/>
              <p:nvPr/>
            </p:nvGrpSpPr>
            <p:grpSpPr>
              <a:xfrm>
                <a:off x="6280552" y="4178619"/>
                <a:ext cx="763222" cy="359421"/>
                <a:chOff x="811985" y="3296192"/>
                <a:chExt cx="1330582" cy="626605"/>
              </a:xfrm>
            </p:grpSpPr>
            <p:sp>
              <p:nvSpPr>
                <p:cNvPr id="12853" name="Google Shape;12853;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4" name="Google Shape;12854;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5" name="Google Shape;12855;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6" name="Google Shape;12856;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7" name="Google Shape;12857;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8" name="Google Shape;12858;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59" name="Google Shape;12859;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0" name="Google Shape;12860;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1" name="Google Shape;12861;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2" name="Google Shape;12862;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3" name="Google Shape;12863;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64" name="Google Shape;12864;p100"/>
              <p:cNvGrpSpPr/>
              <p:nvPr/>
            </p:nvGrpSpPr>
            <p:grpSpPr>
              <a:xfrm>
                <a:off x="6280552" y="3819194"/>
                <a:ext cx="763222" cy="359421"/>
                <a:chOff x="811985" y="3296192"/>
                <a:chExt cx="1330582" cy="626605"/>
              </a:xfrm>
            </p:grpSpPr>
            <p:sp>
              <p:nvSpPr>
                <p:cNvPr id="12865" name="Google Shape;12865;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6" name="Google Shape;12866;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7" name="Google Shape;12867;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8" name="Google Shape;12868;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69" name="Google Shape;12869;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0" name="Google Shape;12870;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1" name="Google Shape;12871;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2" name="Google Shape;12872;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3" name="Google Shape;12873;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4" name="Google Shape;12874;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5" name="Google Shape;12875;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76" name="Google Shape;12876;p100"/>
              <p:cNvGrpSpPr/>
              <p:nvPr/>
            </p:nvGrpSpPr>
            <p:grpSpPr>
              <a:xfrm>
                <a:off x="7043777" y="4178619"/>
                <a:ext cx="763222" cy="359421"/>
                <a:chOff x="811985" y="3296192"/>
                <a:chExt cx="1330582" cy="626605"/>
              </a:xfrm>
            </p:grpSpPr>
            <p:sp>
              <p:nvSpPr>
                <p:cNvPr id="12877" name="Google Shape;12877;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8" name="Google Shape;12878;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79" name="Google Shape;12879;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0" name="Google Shape;12880;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1" name="Google Shape;12881;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2" name="Google Shape;12882;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3" name="Google Shape;12883;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4" name="Google Shape;12884;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5" name="Google Shape;12885;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6" name="Google Shape;12886;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87" name="Google Shape;12887;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888" name="Google Shape;12888;p100"/>
              <p:cNvGrpSpPr/>
              <p:nvPr/>
            </p:nvGrpSpPr>
            <p:grpSpPr>
              <a:xfrm>
                <a:off x="7516477" y="4178619"/>
                <a:ext cx="763222" cy="359421"/>
                <a:chOff x="811985" y="3296192"/>
                <a:chExt cx="1330582" cy="626605"/>
              </a:xfrm>
            </p:grpSpPr>
            <p:sp>
              <p:nvSpPr>
                <p:cNvPr id="12889" name="Google Shape;12889;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0" name="Google Shape;12890;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1" name="Google Shape;12891;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2" name="Google Shape;12892;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3" name="Google Shape;12893;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4" name="Google Shape;12894;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5" name="Google Shape;12895;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6" name="Google Shape;12896;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7" name="Google Shape;12897;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8" name="Google Shape;12898;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99" name="Google Shape;12899;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00" name="Google Shape;12900;p100"/>
              <p:cNvGrpSpPr/>
              <p:nvPr/>
            </p:nvGrpSpPr>
            <p:grpSpPr>
              <a:xfrm>
                <a:off x="7043777" y="3819194"/>
                <a:ext cx="763222" cy="359421"/>
                <a:chOff x="811985" y="3296192"/>
                <a:chExt cx="1330582" cy="626605"/>
              </a:xfrm>
            </p:grpSpPr>
            <p:sp>
              <p:nvSpPr>
                <p:cNvPr id="12901" name="Google Shape;12901;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2" name="Google Shape;12902;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3" name="Google Shape;12903;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4" name="Google Shape;12904;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5" name="Google Shape;12905;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6" name="Google Shape;12906;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7" name="Google Shape;12907;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8" name="Google Shape;12908;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09" name="Google Shape;12909;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0" name="Google Shape;12910;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1" name="Google Shape;12911;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12" name="Google Shape;12912;p100"/>
              <p:cNvGrpSpPr/>
              <p:nvPr/>
            </p:nvGrpSpPr>
            <p:grpSpPr>
              <a:xfrm>
                <a:off x="7516477" y="3819194"/>
                <a:ext cx="763222" cy="359421"/>
                <a:chOff x="811985" y="3296192"/>
                <a:chExt cx="1330582" cy="626605"/>
              </a:xfrm>
            </p:grpSpPr>
            <p:sp>
              <p:nvSpPr>
                <p:cNvPr id="12913" name="Google Shape;12913;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4" name="Google Shape;12914;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5" name="Google Shape;12915;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6" name="Google Shape;12916;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7" name="Google Shape;12917;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8" name="Google Shape;12918;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19" name="Google Shape;12919;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0" name="Google Shape;12920;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1" name="Google Shape;12921;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2" name="Google Shape;12922;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3" name="Google Shape;12923;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24" name="Google Shape;12924;p100"/>
              <p:cNvGrpSpPr/>
              <p:nvPr/>
            </p:nvGrpSpPr>
            <p:grpSpPr>
              <a:xfrm>
                <a:off x="6280552" y="3459769"/>
                <a:ext cx="763222" cy="359421"/>
                <a:chOff x="811985" y="3296192"/>
                <a:chExt cx="1330582" cy="626605"/>
              </a:xfrm>
            </p:grpSpPr>
            <p:sp>
              <p:nvSpPr>
                <p:cNvPr id="12925" name="Google Shape;12925;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6" name="Google Shape;12926;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7" name="Google Shape;12927;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8" name="Google Shape;12928;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29" name="Google Shape;12929;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0" name="Google Shape;12930;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1" name="Google Shape;12931;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2" name="Google Shape;12932;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3" name="Google Shape;12933;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4" name="Google Shape;12934;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5" name="Google Shape;12935;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36" name="Google Shape;12936;p100"/>
              <p:cNvGrpSpPr/>
              <p:nvPr/>
            </p:nvGrpSpPr>
            <p:grpSpPr>
              <a:xfrm>
                <a:off x="7043777" y="3459769"/>
                <a:ext cx="763222" cy="359421"/>
                <a:chOff x="811985" y="3296192"/>
                <a:chExt cx="1330582" cy="626605"/>
              </a:xfrm>
            </p:grpSpPr>
            <p:sp>
              <p:nvSpPr>
                <p:cNvPr id="12937" name="Google Shape;12937;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8" name="Google Shape;12938;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39" name="Google Shape;12939;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0" name="Google Shape;12940;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1" name="Google Shape;12941;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2" name="Google Shape;12942;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3" name="Google Shape;12943;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4" name="Google Shape;12944;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5" name="Google Shape;12945;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6" name="Google Shape;12946;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47" name="Google Shape;12947;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948" name="Google Shape;12948;p100"/>
              <p:cNvGrpSpPr/>
              <p:nvPr/>
            </p:nvGrpSpPr>
            <p:grpSpPr>
              <a:xfrm>
                <a:off x="7516477" y="3459769"/>
                <a:ext cx="763222" cy="359421"/>
                <a:chOff x="811985" y="3296192"/>
                <a:chExt cx="1330582" cy="626605"/>
              </a:xfrm>
            </p:grpSpPr>
            <p:sp>
              <p:nvSpPr>
                <p:cNvPr id="12949" name="Google Shape;12949;p1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0" name="Google Shape;12950;p1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1" name="Google Shape;12951;p1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2" name="Google Shape;12952;p1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3" name="Google Shape;12953;p1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4" name="Google Shape;12954;p1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5" name="Google Shape;12955;p1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6" name="Google Shape;12956;p1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7" name="Google Shape;12957;p1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8" name="Google Shape;12958;p1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59" name="Google Shape;12959;p1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60" name="Google Shape;12960;p100"/>
            <p:cNvGrpSpPr/>
            <p:nvPr/>
          </p:nvGrpSpPr>
          <p:grpSpPr>
            <a:xfrm>
              <a:off x="3880030" y="4429856"/>
              <a:ext cx="2528781" cy="506016"/>
              <a:chOff x="3844788" y="3789525"/>
              <a:chExt cx="3388878" cy="678124"/>
            </a:xfrm>
          </p:grpSpPr>
          <p:sp>
            <p:nvSpPr>
              <p:cNvPr id="12961" name="Google Shape;12961;p100"/>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2" name="Google Shape;12962;p100"/>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3" name="Google Shape;12963;p100"/>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4" name="Google Shape;12964;p100"/>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5" name="Google Shape;12965;p100"/>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2966" name="Google Shape;12966;p100"/>
          <p:cNvGrpSpPr/>
          <p:nvPr/>
        </p:nvGrpSpPr>
        <p:grpSpPr>
          <a:xfrm>
            <a:off x="-709675" y="3779992"/>
            <a:ext cx="2044472" cy="1169062"/>
            <a:chOff x="-2150675" y="3642792"/>
            <a:chExt cx="2044472" cy="1169062"/>
          </a:xfrm>
        </p:grpSpPr>
        <p:sp>
          <p:nvSpPr>
            <p:cNvPr id="12967" name="Google Shape;12967;p100"/>
            <p:cNvSpPr/>
            <p:nvPr/>
          </p:nvSpPr>
          <p:spPr>
            <a:xfrm flipH="1">
              <a:off x="-671747" y="4306283"/>
              <a:ext cx="189397" cy="227004"/>
            </a:xfrm>
            <a:custGeom>
              <a:avLst/>
              <a:gdLst/>
              <a:ahLst/>
              <a:cxnLst/>
              <a:rect l="l" t="t" r="r" b="b"/>
              <a:pathLst>
                <a:path w="3971" h="4760" extrusionOk="0">
                  <a:moveTo>
                    <a:pt x="47" y="0"/>
                  </a:moveTo>
                  <a:lnTo>
                    <a:pt x="0" y="46"/>
                  </a:lnTo>
                  <a:lnTo>
                    <a:pt x="3901" y="4759"/>
                  </a:lnTo>
                  <a:lnTo>
                    <a:pt x="3970" y="4713"/>
                  </a:lnTo>
                  <a:lnTo>
                    <a:pt x="47"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8" name="Google Shape;12968;p100"/>
            <p:cNvSpPr/>
            <p:nvPr/>
          </p:nvSpPr>
          <p:spPr>
            <a:xfrm flipH="1">
              <a:off x="-665067" y="4300700"/>
              <a:ext cx="170553" cy="132911"/>
            </a:xfrm>
            <a:custGeom>
              <a:avLst/>
              <a:gdLst/>
              <a:ahLst/>
              <a:cxnLst/>
              <a:rect l="l" t="t" r="r" b="b"/>
              <a:pathLst>
                <a:path w="3553" h="2695" extrusionOk="0">
                  <a:moveTo>
                    <a:pt x="70" y="1"/>
                  </a:moveTo>
                  <a:lnTo>
                    <a:pt x="1" y="71"/>
                  </a:lnTo>
                  <a:lnTo>
                    <a:pt x="3506" y="2694"/>
                  </a:lnTo>
                  <a:lnTo>
                    <a:pt x="3553" y="26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69" name="Google Shape;12969;p100"/>
            <p:cNvSpPr/>
            <p:nvPr/>
          </p:nvSpPr>
          <p:spPr>
            <a:xfrm flipH="1">
              <a:off x="-458024" y="4300703"/>
              <a:ext cx="149524" cy="192715"/>
            </a:xfrm>
            <a:custGeom>
              <a:avLst/>
              <a:gdLst/>
              <a:ahLst/>
              <a:cxnLst/>
              <a:rect l="l" t="t" r="r" b="b"/>
              <a:pathLst>
                <a:path w="3135" h="4041" extrusionOk="0">
                  <a:moveTo>
                    <a:pt x="3065" y="1"/>
                  </a:moveTo>
                  <a:lnTo>
                    <a:pt x="0" y="3994"/>
                  </a:lnTo>
                  <a:lnTo>
                    <a:pt x="47" y="4041"/>
                  </a:lnTo>
                  <a:lnTo>
                    <a:pt x="3135" y="71"/>
                  </a:lnTo>
                  <a:lnTo>
                    <a:pt x="30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0" name="Google Shape;12970;p100"/>
            <p:cNvSpPr/>
            <p:nvPr/>
          </p:nvSpPr>
          <p:spPr>
            <a:xfrm flipH="1">
              <a:off x="-470187" y="4306283"/>
              <a:ext cx="103021" cy="187136"/>
            </a:xfrm>
            <a:custGeom>
              <a:avLst/>
              <a:gdLst/>
              <a:ahLst/>
              <a:cxnLst/>
              <a:rect l="l" t="t" r="r" b="b"/>
              <a:pathLst>
                <a:path w="2160" h="3924" extrusionOk="0">
                  <a:moveTo>
                    <a:pt x="2090" y="0"/>
                  </a:moveTo>
                  <a:lnTo>
                    <a:pt x="1" y="3877"/>
                  </a:lnTo>
                  <a:lnTo>
                    <a:pt x="71" y="3924"/>
                  </a:lnTo>
                  <a:lnTo>
                    <a:pt x="2160" y="46"/>
                  </a:lnTo>
                  <a:lnTo>
                    <a:pt x="20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1" name="Google Shape;12971;p100"/>
            <p:cNvSpPr/>
            <p:nvPr/>
          </p:nvSpPr>
          <p:spPr>
            <a:xfrm flipH="1">
              <a:off x="-1998417" y="3727618"/>
              <a:ext cx="233825" cy="277386"/>
            </a:xfrm>
            <a:custGeom>
              <a:avLst/>
              <a:gdLst/>
              <a:ahLst/>
              <a:cxnLst/>
              <a:rect l="l" t="t" r="r" b="b"/>
              <a:pathLst>
                <a:path w="4992" h="5922" extrusionOk="0">
                  <a:moveTo>
                    <a:pt x="418" y="1"/>
                  </a:moveTo>
                  <a:lnTo>
                    <a:pt x="0" y="94"/>
                  </a:lnTo>
                  <a:lnTo>
                    <a:pt x="186" y="303"/>
                  </a:lnTo>
                  <a:lnTo>
                    <a:pt x="534" y="744"/>
                  </a:lnTo>
                  <a:lnTo>
                    <a:pt x="1115" y="1463"/>
                  </a:lnTo>
                  <a:lnTo>
                    <a:pt x="1486" y="1881"/>
                  </a:lnTo>
                  <a:lnTo>
                    <a:pt x="2020" y="2555"/>
                  </a:lnTo>
                  <a:lnTo>
                    <a:pt x="2368" y="2973"/>
                  </a:lnTo>
                  <a:lnTo>
                    <a:pt x="2902" y="3623"/>
                  </a:lnTo>
                  <a:lnTo>
                    <a:pt x="3250" y="4041"/>
                  </a:lnTo>
                  <a:lnTo>
                    <a:pt x="4063" y="5016"/>
                  </a:lnTo>
                  <a:lnTo>
                    <a:pt x="4992" y="5921"/>
                  </a:lnTo>
                  <a:lnTo>
                    <a:pt x="4620" y="4528"/>
                  </a:lnTo>
                  <a:lnTo>
                    <a:pt x="4388" y="4296"/>
                  </a:lnTo>
                  <a:lnTo>
                    <a:pt x="3993" y="3855"/>
                  </a:lnTo>
                  <a:lnTo>
                    <a:pt x="3970" y="3855"/>
                  </a:lnTo>
                  <a:lnTo>
                    <a:pt x="3367" y="3182"/>
                  </a:lnTo>
                  <a:lnTo>
                    <a:pt x="2949" y="2740"/>
                  </a:lnTo>
                  <a:lnTo>
                    <a:pt x="2322" y="2067"/>
                  </a:lnTo>
                  <a:lnTo>
                    <a:pt x="1927" y="1626"/>
                  </a:lnTo>
                  <a:lnTo>
                    <a:pt x="1231" y="883"/>
                  </a:lnTo>
                  <a:lnTo>
                    <a:pt x="836" y="465"/>
                  </a:lnTo>
                  <a:lnTo>
                    <a:pt x="41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2" name="Google Shape;12972;p100"/>
            <p:cNvSpPr/>
            <p:nvPr/>
          </p:nvSpPr>
          <p:spPr>
            <a:xfrm flipH="1">
              <a:off x="-2003847" y="3921204"/>
              <a:ext cx="34849" cy="101174"/>
            </a:xfrm>
            <a:custGeom>
              <a:avLst/>
              <a:gdLst/>
              <a:ahLst/>
              <a:cxnLst/>
              <a:rect l="l" t="t" r="r" b="b"/>
              <a:pathLst>
                <a:path w="744" h="2160" extrusionOk="0">
                  <a:moveTo>
                    <a:pt x="349" y="0"/>
                  </a:moveTo>
                  <a:lnTo>
                    <a:pt x="47" y="1068"/>
                  </a:lnTo>
                  <a:lnTo>
                    <a:pt x="47" y="1579"/>
                  </a:lnTo>
                  <a:lnTo>
                    <a:pt x="349" y="1579"/>
                  </a:lnTo>
                  <a:lnTo>
                    <a:pt x="419" y="1602"/>
                  </a:lnTo>
                  <a:lnTo>
                    <a:pt x="442" y="1672"/>
                  </a:lnTo>
                  <a:lnTo>
                    <a:pt x="419" y="1718"/>
                  </a:lnTo>
                  <a:lnTo>
                    <a:pt x="349" y="1742"/>
                  </a:lnTo>
                  <a:lnTo>
                    <a:pt x="1" y="1742"/>
                  </a:lnTo>
                  <a:lnTo>
                    <a:pt x="1" y="2160"/>
                  </a:lnTo>
                  <a:lnTo>
                    <a:pt x="744" y="2160"/>
                  </a:lnTo>
                  <a:lnTo>
                    <a:pt x="744" y="442"/>
                  </a:lnTo>
                  <a:lnTo>
                    <a:pt x="744" y="302"/>
                  </a:lnTo>
                  <a:lnTo>
                    <a:pt x="744"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3" name="Google Shape;12973;p100"/>
            <p:cNvSpPr/>
            <p:nvPr/>
          </p:nvSpPr>
          <p:spPr>
            <a:xfrm flipH="1">
              <a:off x="-1246972"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4" name="Google Shape;12974;p100"/>
            <p:cNvSpPr/>
            <p:nvPr/>
          </p:nvSpPr>
          <p:spPr>
            <a:xfrm flipH="1">
              <a:off x="-127418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5" name="Google Shape;12975;p100"/>
            <p:cNvSpPr/>
            <p:nvPr/>
          </p:nvSpPr>
          <p:spPr>
            <a:xfrm flipH="1">
              <a:off x="-1299197"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6" name="Google Shape;12976;p100"/>
            <p:cNvSpPr/>
            <p:nvPr/>
          </p:nvSpPr>
          <p:spPr>
            <a:xfrm flipH="1">
              <a:off x="-1326364"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7" name="Google Shape;12977;p100"/>
            <p:cNvSpPr/>
            <p:nvPr/>
          </p:nvSpPr>
          <p:spPr>
            <a:xfrm flipH="1">
              <a:off x="-682065"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8" name="Google Shape;12978;p100"/>
            <p:cNvSpPr/>
            <p:nvPr/>
          </p:nvSpPr>
          <p:spPr>
            <a:xfrm flipH="1">
              <a:off x="-709232"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79" name="Google Shape;12979;p100"/>
            <p:cNvSpPr/>
            <p:nvPr/>
          </p:nvSpPr>
          <p:spPr>
            <a:xfrm flipH="1">
              <a:off x="-733166" y="4406763"/>
              <a:ext cx="14193" cy="21781"/>
            </a:xfrm>
            <a:custGeom>
              <a:avLst/>
              <a:gdLst/>
              <a:ahLst/>
              <a:cxnLst/>
              <a:rect l="l" t="t" r="r" b="b"/>
              <a:pathLst>
                <a:path w="303" h="465" extrusionOk="0">
                  <a:moveTo>
                    <a:pt x="1" y="1"/>
                  </a:moveTo>
                  <a:lnTo>
                    <a:pt x="1" y="465"/>
                  </a:lnTo>
                  <a:lnTo>
                    <a:pt x="303" y="465"/>
                  </a:lnTo>
                  <a:lnTo>
                    <a:pt x="30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0" name="Google Shape;12980;p100"/>
            <p:cNvSpPr/>
            <p:nvPr/>
          </p:nvSpPr>
          <p:spPr>
            <a:xfrm flipH="1">
              <a:off x="-761457"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1" name="Google Shape;12981;p100"/>
            <p:cNvSpPr/>
            <p:nvPr/>
          </p:nvSpPr>
          <p:spPr>
            <a:xfrm flipH="1">
              <a:off x="-828326"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2" name="Google Shape;12982;p100"/>
            <p:cNvSpPr/>
            <p:nvPr/>
          </p:nvSpPr>
          <p:spPr>
            <a:xfrm flipH="1">
              <a:off x="-854416" y="4406763"/>
              <a:ext cx="14146" cy="21781"/>
            </a:xfrm>
            <a:custGeom>
              <a:avLst/>
              <a:gdLst/>
              <a:ahLst/>
              <a:cxnLst/>
              <a:rect l="l" t="t" r="r" b="b"/>
              <a:pathLst>
                <a:path w="302"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3" name="Google Shape;12983;p100"/>
            <p:cNvSpPr/>
            <p:nvPr/>
          </p:nvSpPr>
          <p:spPr>
            <a:xfrm flipH="1">
              <a:off x="-879428"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4" name="Google Shape;12984;p100"/>
            <p:cNvSpPr/>
            <p:nvPr/>
          </p:nvSpPr>
          <p:spPr>
            <a:xfrm flipH="1">
              <a:off x="-906641"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5" name="Google Shape;12985;p100"/>
            <p:cNvSpPr/>
            <p:nvPr/>
          </p:nvSpPr>
          <p:spPr>
            <a:xfrm flipH="1">
              <a:off x="-1055587" y="4406763"/>
              <a:ext cx="15270" cy="21781"/>
            </a:xfrm>
            <a:custGeom>
              <a:avLst/>
              <a:gdLst/>
              <a:ahLst/>
              <a:cxnLst/>
              <a:rect l="l" t="t" r="r" b="b"/>
              <a:pathLst>
                <a:path w="326" h="465" extrusionOk="0">
                  <a:moveTo>
                    <a:pt x="1" y="1"/>
                  </a:moveTo>
                  <a:lnTo>
                    <a:pt x="1" y="465"/>
                  </a:lnTo>
                  <a:lnTo>
                    <a:pt x="326" y="465"/>
                  </a:lnTo>
                  <a:lnTo>
                    <a:pt x="3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6" name="Google Shape;12986;p100"/>
            <p:cNvSpPr/>
            <p:nvPr/>
          </p:nvSpPr>
          <p:spPr>
            <a:xfrm flipH="1">
              <a:off x="-1081723" y="4406763"/>
              <a:ext cx="14193" cy="21781"/>
            </a:xfrm>
            <a:custGeom>
              <a:avLst/>
              <a:gdLst/>
              <a:ahLst/>
              <a:cxnLst/>
              <a:rect l="l" t="t" r="r" b="b"/>
              <a:pathLst>
                <a:path w="303" h="465" extrusionOk="0">
                  <a:moveTo>
                    <a:pt x="0" y="1"/>
                  </a:moveTo>
                  <a:lnTo>
                    <a:pt x="0"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7" name="Google Shape;12987;p100"/>
            <p:cNvSpPr/>
            <p:nvPr/>
          </p:nvSpPr>
          <p:spPr>
            <a:xfrm flipH="1">
              <a:off x="-1106735" y="4406763"/>
              <a:ext cx="15270" cy="21781"/>
            </a:xfrm>
            <a:custGeom>
              <a:avLst/>
              <a:gdLst/>
              <a:ahLst/>
              <a:cxnLst/>
              <a:rect l="l" t="t" r="r" b="b"/>
              <a:pathLst>
                <a:path w="326" h="465" extrusionOk="0">
                  <a:moveTo>
                    <a:pt x="0" y="1"/>
                  </a:moveTo>
                  <a:lnTo>
                    <a:pt x="0" y="465"/>
                  </a:lnTo>
                  <a:lnTo>
                    <a:pt x="325" y="465"/>
                  </a:lnTo>
                  <a:lnTo>
                    <a:pt x="32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8" name="Google Shape;12988;p100"/>
            <p:cNvSpPr/>
            <p:nvPr/>
          </p:nvSpPr>
          <p:spPr>
            <a:xfrm flipH="1">
              <a:off x="-1133902" y="4406763"/>
              <a:ext cx="14193" cy="21781"/>
            </a:xfrm>
            <a:custGeom>
              <a:avLst/>
              <a:gdLst/>
              <a:ahLst/>
              <a:cxnLst/>
              <a:rect l="l" t="t" r="r" b="b"/>
              <a:pathLst>
                <a:path w="303" h="465" extrusionOk="0">
                  <a:moveTo>
                    <a:pt x="1" y="1"/>
                  </a:moveTo>
                  <a:lnTo>
                    <a:pt x="1" y="465"/>
                  </a:lnTo>
                  <a:lnTo>
                    <a:pt x="302" y="465"/>
                  </a:lnTo>
                  <a:lnTo>
                    <a:pt x="30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89" name="Google Shape;12989;p100"/>
            <p:cNvSpPr/>
            <p:nvPr/>
          </p:nvSpPr>
          <p:spPr>
            <a:xfrm flipH="1">
              <a:off x="-1518873" y="3903780"/>
              <a:ext cx="20703" cy="28338"/>
            </a:xfrm>
            <a:custGeom>
              <a:avLst/>
              <a:gdLst/>
              <a:ahLst/>
              <a:cxnLst/>
              <a:rect l="l" t="t" r="r" b="b"/>
              <a:pathLst>
                <a:path w="442" h="605" extrusionOk="0">
                  <a:moveTo>
                    <a:pt x="116" y="1"/>
                  </a:moveTo>
                  <a:lnTo>
                    <a:pt x="139" y="47"/>
                  </a:lnTo>
                  <a:lnTo>
                    <a:pt x="116" y="140"/>
                  </a:lnTo>
                  <a:lnTo>
                    <a:pt x="93" y="187"/>
                  </a:lnTo>
                  <a:lnTo>
                    <a:pt x="70" y="233"/>
                  </a:lnTo>
                  <a:lnTo>
                    <a:pt x="23" y="280"/>
                  </a:lnTo>
                  <a:lnTo>
                    <a:pt x="0" y="372"/>
                  </a:lnTo>
                  <a:lnTo>
                    <a:pt x="0" y="442"/>
                  </a:lnTo>
                  <a:lnTo>
                    <a:pt x="46" y="512"/>
                  </a:lnTo>
                  <a:lnTo>
                    <a:pt x="93" y="558"/>
                  </a:lnTo>
                  <a:lnTo>
                    <a:pt x="139" y="605"/>
                  </a:lnTo>
                  <a:lnTo>
                    <a:pt x="325" y="605"/>
                  </a:lnTo>
                  <a:lnTo>
                    <a:pt x="395" y="535"/>
                  </a:lnTo>
                  <a:lnTo>
                    <a:pt x="418" y="512"/>
                  </a:lnTo>
                  <a:lnTo>
                    <a:pt x="441" y="465"/>
                  </a:lnTo>
                  <a:lnTo>
                    <a:pt x="441" y="372"/>
                  </a:lnTo>
                  <a:lnTo>
                    <a:pt x="418" y="326"/>
                  </a:lnTo>
                  <a:lnTo>
                    <a:pt x="395" y="303"/>
                  </a:lnTo>
                  <a:lnTo>
                    <a:pt x="348" y="396"/>
                  </a:lnTo>
                  <a:lnTo>
                    <a:pt x="325" y="442"/>
                  </a:lnTo>
                  <a:lnTo>
                    <a:pt x="279" y="465"/>
                  </a:lnTo>
                  <a:lnTo>
                    <a:pt x="255" y="465"/>
                  </a:lnTo>
                  <a:lnTo>
                    <a:pt x="186" y="442"/>
                  </a:lnTo>
                  <a:lnTo>
                    <a:pt x="139" y="396"/>
                  </a:lnTo>
                  <a:lnTo>
                    <a:pt x="139" y="326"/>
                  </a:lnTo>
                  <a:lnTo>
                    <a:pt x="163" y="280"/>
                  </a:lnTo>
                  <a:lnTo>
                    <a:pt x="232" y="233"/>
                  </a:lnTo>
                  <a:lnTo>
                    <a:pt x="255" y="163"/>
                  </a:lnTo>
                  <a:lnTo>
                    <a:pt x="302" y="94"/>
                  </a:lnTo>
                  <a:lnTo>
                    <a:pt x="302"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0" name="Google Shape;12990;p100"/>
            <p:cNvSpPr/>
            <p:nvPr/>
          </p:nvSpPr>
          <p:spPr>
            <a:xfrm flipH="1">
              <a:off x="-1526461" y="3765698"/>
              <a:ext cx="4403" cy="85951"/>
            </a:xfrm>
            <a:custGeom>
              <a:avLst/>
              <a:gdLst/>
              <a:ahLst/>
              <a:cxnLst/>
              <a:rect l="l" t="t" r="r" b="b"/>
              <a:pathLst>
                <a:path w="94" h="1835" extrusionOk="0">
                  <a:moveTo>
                    <a:pt x="1" y="0"/>
                  </a:moveTo>
                  <a:lnTo>
                    <a:pt x="1" y="1835"/>
                  </a:lnTo>
                  <a:lnTo>
                    <a:pt x="94" y="1835"/>
                  </a:lnTo>
                  <a:lnTo>
                    <a:pt x="94"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1" name="Google Shape;12991;p100"/>
            <p:cNvSpPr/>
            <p:nvPr/>
          </p:nvSpPr>
          <p:spPr>
            <a:xfrm flipH="1">
              <a:off x="-1499294" y="3765698"/>
              <a:ext cx="4403" cy="85951"/>
            </a:xfrm>
            <a:custGeom>
              <a:avLst/>
              <a:gdLst/>
              <a:ahLst/>
              <a:cxnLst/>
              <a:rect l="l" t="t" r="r" b="b"/>
              <a:pathLst>
                <a:path w="94" h="1835" extrusionOk="0">
                  <a:moveTo>
                    <a:pt x="0" y="0"/>
                  </a:moveTo>
                  <a:lnTo>
                    <a:pt x="0" y="1835"/>
                  </a:lnTo>
                  <a:lnTo>
                    <a:pt x="93" y="1835"/>
                  </a:lnTo>
                  <a:lnTo>
                    <a:pt x="9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2" name="Google Shape;12992;p100"/>
            <p:cNvSpPr/>
            <p:nvPr/>
          </p:nvSpPr>
          <p:spPr>
            <a:xfrm flipH="1">
              <a:off x="-1515595" y="3901626"/>
              <a:ext cx="13115" cy="4403"/>
            </a:xfrm>
            <a:custGeom>
              <a:avLst/>
              <a:gdLst/>
              <a:ahLst/>
              <a:cxnLst/>
              <a:rect l="l" t="t" r="r" b="b"/>
              <a:pathLst>
                <a:path w="280" h="94" extrusionOk="0">
                  <a:moveTo>
                    <a:pt x="1" y="0"/>
                  </a:moveTo>
                  <a:lnTo>
                    <a:pt x="24" y="93"/>
                  </a:lnTo>
                  <a:lnTo>
                    <a:pt x="256" y="93"/>
                  </a:lnTo>
                  <a:lnTo>
                    <a:pt x="28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3" name="Google Shape;12993;p100"/>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rgbClr val="2C2D2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4" name="Google Shape;12994;p100"/>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5" name="Google Shape;12995;p100"/>
            <p:cNvSpPr/>
            <p:nvPr/>
          </p:nvSpPr>
          <p:spPr>
            <a:xfrm flipH="1">
              <a:off x="-1525384" y="3888558"/>
              <a:ext cx="31570" cy="13115"/>
            </a:xfrm>
            <a:custGeom>
              <a:avLst/>
              <a:gdLst/>
              <a:ahLst/>
              <a:cxnLst/>
              <a:rect l="l" t="t" r="r" b="b"/>
              <a:pathLst>
                <a:path w="674" h="280" extrusionOk="0">
                  <a:moveTo>
                    <a:pt x="0" y="1"/>
                  </a:moveTo>
                  <a:lnTo>
                    <a:pt x="93" y="279"/>
                  </a:lnTo>
                  <a:lnTo>
                    <a:pt x="581" y="279"/>
                  </a:lnTo>
                  <a:lnTo>
                    <a:pt x="673"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6" name="Google Shape;12996;p100"/>
            <p:cNvSpPr/>
            <p:nvPr/>
          </p:nvSpPr>
          <p:spPr>
            <a:xfrm flipH="1">
              <a:off x="-1525384" y="3888558"/>
              <a:ext cx="31570" cy="13115"/>
            </a:xfrm>
            <a:custGeom>
              <a:avLst/>
              <a:gdLst/>
              <a:ahLst/>
              <a:cxnLst/>
              <a:rect l="l" t="t" r="r" b="b"/>
              <a:pathLst>
                <a:path w="674" h="280" fill="none" extrusionOk="0">
                  <a:moveTo>
                    <a:pt x="0" y="1"/>
                  </a:moveTo>
                  <a:lnTo>
                    <a:pt x="93" y="279"/>
                  </a:lnTo>
                  <a:lnTo>
                    <a:pt x="186" y="279"/>
                  </a:lnTo>
                  <a:lnTo>
                    <a:pt x="465" y="279"/>
                  </a:lnTo>
                  <a:lnTo>
                    <a:pt x="581" y="279"/>
                  </a:lnTo>
                  <a:lnTo>
                    <a:pt x="67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7" name="Google Shape;12997;p100"/>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rgbClr val="4B4B4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8" name="Google Shape;12998;p100"/>
            <p:cNvSpPr/>
            <p:nvPr/>
          </p:nvSpPr>
          <p:spPr>
            <a:xfrm flipH="1">
              <a:off x="-1528663" y="3845091"/>
              <a:ext cx="37050" cy="43514"/>
            </a:xfrm>
            <a:custGeom>
              <a:avLst/>
              <a:gdLst/>
              <a:ahLst/>
              <a:cxnLst/>
              <a:rect l="l" t="t" r="r" b="b"/>
              <a:pathLst>
                <a:path w="791" h="929" fill="none" extrusionOk="0">
                  <a:moveTo>
                    <a:pt x="1" y="0"/>
                  </a:moveTo>
                  <a:lnTo>
                    <a:pt x="47" y="929"/>
                  </a:lnTo>
                  <a:lnTo>
                    <a:pt x="720" y="929"/>
                  </a:lnTo>
                  <a:lnTo>
                    <a:pt x="79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99" name="Google Shape;12999;p100"/>
            <p:cNvSpPr/>
            <p:nvPr/>
          </p:nvSpPr>
          <p:spPr>
            <a:xfrm flipH="1">
              <a:off x="-1528663" y="3845091"/>
              <a:ext cx="37050" cy="43514"/>
            </a:xfrm>
            <a:custGeom>
              <a:avLst/>
              <a:gdLst/>
              <a:ahLst/>
              <a:cxnLst/>
              <a:rect l="l" t="t" r="r" b="b"/>
              <a:pathLst>
                <a:path w="791" h="929" extrusionOk="0">
                  <a:moveTo>
                    <a:pt x="1" y="0"/>
                  </a:moveTo>
                  <a:lnTo>
                    <a:pt x="47" y="929"/>
                  </a:lnTo>
                  <a:lnTo>
                    <a:pt x="720" y="929"/>
                  </a:lnTo>
                  <a:lnTo>
                    <a:pt x="79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0" name="Google Shape;13000;p100"/>
            <p:cNvSpPr/>
            <p:nvPr/>
          </p:nvSpPr>
          <p:spPr>
            <a:xfrm flipH="1">
              <a:off x="-1525384" y="3861391"/>
              <a:ext cx="32694" cy="27214"/>
            </a:xfrm>
            <a:custGeom>
              <a:avLst/>
              <a:gdLst/>
              <a:ahLst/>
              <a:cxnLst/>
              <a:rect l="l" t="t" r="r" b="b"/>
              <a:pathLst>
                <a:path w="698" h="581" extrusionOk="0">
                  <a:moveTo>
                    <a:pt x="1" y="0"/>
                  </a:moveTo>
                  <a:lnTo>
                    <a:pt x="24" y="302"/>
                  </a:lnTo>
                  <a:lnTo>
                    <a:pt x="512" y="581"/>
                  </a:lnTo>
                  <a:lnTo>
                    <a:pt x="697" y="581"/>
                  </a:lnTo>
                  <a:lnTo>
                    <a:pt x="697" y="418"/>
                  </a:lnTo>
                  <a:lnTo>
                    <a:pt x="1"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1" name="Google Shape;13001;p100"/>
            <p:cNvSpPr/>
            <p:nvPr/>
          </p:nvSpPr>
          <p:spPr>
            <a:xfrm flipH="1">
              <a:off x="-1527539" y="3845091"/>
              <a:ext cx="35926" cy="25059"/>
            </a:xfrm>
            <a:custGeom>
              <a:avLst/>
              <a:gdLst/>
              <a:ahLst/>
              <a:cxnLst/>
              <a:rect l="l" t="t" r="r" b="b"/>
              <a:pathLst>
                <a:path w="767" h="535" extrusionOk="0">
                  <a:moveTo>
                    <a:pt x="1" y="0"/>
                  </a:moveTo>
                  <a:lnTo>
                    <a:pt x="1" y="70"/>
                  </a:lnTo>
                  <a:lnTo>
                    <a:pt x="744" y="534"/>
                  </a:lnTo>
                  <a:lnTo>
                    <a:pt x="767" y="232"/>
                  </a:lnTo>
                  <a:lnTo>
                    <a:pt x="39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2" name="Google Shape;13002;p100"/>
            <p:cNvSpPr/>
            <p:nvPr/>
          </p:nvSpPr>
          <p:spPr>
            <a:xfrm flipH="1">
              <a:off x="-1525384"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3" name="Google Shape;13003;p100"/>
            <p:cNvSpPr/>
            <p:nvPr/>
          </p:nvSpPr>
          <p:spPr>
            <a:xfrm flipH="1">
              <a:off x="-1500372" y="3847245"/>
              <a:ext cx="6558" cy="6558"/>
            </a:xfrm>
            <a:custGeom>
              <a:avLst/>
              <a:gdLst/>
              <a:ahLst/>
              <a:cxnLst/>
              <a:rect l="l" t="t" r="r" b="b"/>
              <a:pathLst>
                <a:path w="140" h="140" extrusionOk="0">
                  <a:moveTo>
                    <a:pt x="70" y="1"/>
                  </a:moveTo>
                  <a:lnTo>
                    <a:pt x="23" y="24"/>
                  </a:lnTo>
                  <a:lnTo>
                    <a:pt x="0" y="70"/>
                  </a:lnTo>
                  <a:lnTo>
                    <a:pt x="23" y="117"/>
                  </a:lnTo>
                  <a:lnTo>
                    <a:pt x="70" y="140"/>
                  </a:lnTo>
                  <a:lnTo>
                    <a:pt x="116" y="117"/>
                  </a:lnTo>
                  <a:lnTo>
                    <a:pt x="139" y="70"/>
                  </a:lnTo>
                  <a:lnTo>
                    <a:pt x="116" y="24"/>
                  </a:lnTo>
                  <a:lnTo>
                    <a:pt x="70"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4" name="Google Shape;13004;p100"/>
            <p:cNvSpPr/>
            <p:nvPr/>
          </p:nvSpPr>
          <p:spPr>
            <a:xfrm flipH="1">
              <a:off x="-1780944" y="3642792"/>
              <a:ext cx="304554" cy="124032"/>
            </a:xfrm>
            <a:custGeom>
              <a:avLst/>
              <a:gdLst/>
              <a:ahLst/>
              <a:cxnLst/>
              <a:rect l="l" t="t" r="r" b="b"/>
              <a:pathLst>
                <a:path w="6502" h="2648" extrusionOk="0">
                  <a:moveTo>
                    <a:pt x="4876" y="1"/>
                  </a:moveTo>
                  <a:lnTo>
                    <a:pt x="1" y="2648"/>
                  </a:lnTo>
                  <a:lnTo>
                    <a:pt x="442" y="2555"/>
                  </a:lnTo>
                  <a:lnTo>
                    <a:pt x="2322" y="1556"/>
                  </a:lnTo>
                  <a:lnTo>
                    <a:pt x="4853" y="163"/>
                  </a:lnTo>
                  <a:lnTo>
                    <a:pt x="4876" y="187"/>
                  </a:lnTo>
                  <a:lnTo>
                    <a:pt x="6339" y="1464"/>
                  </a:lnTo>
                  <a:lnTo>
                    <a:pt x="6501" y="1440"/>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5" name="Google Shape;13005;p100"/>
            <p:cNvSpPr/>
            <p:nvPr/>
          </p:nvSpPr>
          <p:spPr>
            <a:xfrm flipH="1">
              <a:off x="-1779861" y="3715674"/>
              <a:ext cx="6604" cy="6558"/>
            </a:xfrm>
            <a:custGeom>
              <a:avLst/>
              <a:gdLst/>
              <a:ahLst/>
              <a:cxnLst/>
              <a:rect l="l" t="t" r="r" b="b"/>
              <a:pathLst>
                <a:path w="141" h="140" extrusionOk="0">
                  <a:moveTo>
                    <a:pt x="71" y="0"/>
                  </a:moveTo>
                  <a:lnTo>
                    <a:pt x="24" y="24"/>
                  </a:lnTo>
                  <a:lnTo>
                    <a:pt x="1" y="70"/>
                  </a:lnTo>
                  <a:lnTo>
                    <a:pt x="24" y="140"/>
                  </a:lnTo>
                  <a:lnTo>
                    <a:pt x="117" y="140"/>
                  </a:lnTo>
                  <a:lnTo>
                    <a:pt x="140" y="70"/>
                  </a:lnTo>
                  <a:lnTo>
                    <a:pt x="117" y="24"/>
                  </a:lnTo>
                  <a:lnTo>
                    <a:pt x="7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6" name="Google Shape;13006;p100"/>
            <p:cNvSpPr/>
            <p:nvPr/>
          </p:nvSpPr>
          <p:spPr>
            <a:xfrm flipH="1">
              <a:off x="-1734193" y="3742841"/>
              <a:ext cx="6604" cy="6604"/>
            </a:xfrm>
            <a:custGeom>
              <a:avLst/>
              <a:gdLst/>
              <a:ahLst/>
              <a:cxnLst/>
              <a:rect l="l" t="t" r="r" b="b"/>
              <a:pathLst>
                <a:path w="141" h="141" extrusionOk="0">
                  <a:moveTo>
                    <a:pt x="70" y="1"/>
                  </a:moveTo>
                  <a:lnTo>
                    <a:pt x="24" y="24"/>
                  </a:lnTo>
                  <a:lnTo>
                    <a:pt x="1" y="71"/>
                  </a:lnTo>
                  <a:lnTo>
                    <a:pt x="24" y="140"/>
                  </a:lnTo>
                  <a:lnTo>
                    <a:pt x="117" y="140"/>
                  </a:lnTo>
                  <a:lnTo>
                    <a:pt x="140" y="71"/>
                  </a:lnTo>
                  <a:lnTo>
                    <a:pt x="117" y="24"/>
                  </a:lnTo>
                  <a:lnTo>
                    <a:pt x="7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7" name="Google Shape;13007;p100"/>
            <p:cNvSpPr/>
            <p:nvPr/>
          </p:nvSpPr>
          <p:spPr>
            <a:xfrm flipH="1">
              <a:off x="-1516672" y="3773286"/>
              <a:ext cx="9836" cy="9836"/>
            </a:xfrm>
            <a:custGeom>
              <a:avLst/>
              <a:gdLst/>
              <a:ahLst/>
              <a:cxnLst/>
              <a:rect l="l" t="t" r="r" b="b"/>
              <a:pathLst>
                <a:path w="210" h="210" extrusionOk="0">
                  <a:moveTo>
                    <a:pt x="70" y="1"/>
                  </a:moveTo>
                  <a:lnTo>
                    <a:pt x="47" y="24"/>
                  </a:lnTo>
                  <a:lnTo>
                    <a:pt x="24" y="47"/>
                  </a:lnTo>
                  <a:lnTo>
                    <a:pt x="1" y="94"/>
                  </a:lnTo>
                  <a:lnTo>
                    <a:pt x="24" y="140"/>
                  </a:lnTo>
                  <a:lnTo>
                    <a:pt x="47" y="163"/>
                  </a:lnTo>
                  <a:lnTo>
                    <a:pt x="70" y="187"/>
                  </a:lnTo>
                  <a:lnTo>
                    <a:pt x="117" y="210"/>
                  </a:lnTo>
                  <a:lnTo>
                    <a:pt x="163" y="187"/>
                  </a:lnTo>
                  <a:lnTo>
                    <a:pt x="187" y="163"/>
                  </a:lnTo>
                  <a:lnTo>
                    <a:pt x="210" y="140"/>
                  </a:lnTo>
                  <a:lnTo>
                    <a:pt x="210" y="94"/>
                  </a:lnTo>
                  <a:lnTo>
                    <a:pt x="210" y="47"/>
                  </a:lnTo>
                  <a:lnTo>
                    <a:pt x="187" y="24"/>
                  </a:lnTo>
                  <a:lnTo>
                    <a:pt x="16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8" name="Google Shape;13008;p100"/>
            <p:cNvSpPr/>
            <p:nvPr/>
          </p:nvSpPr>
          <p:spPr>
            <a:xfrm flipH="1">
              <a:off x="-1933169" y="3768977"/>
              <a:ext cx="214246" cy="429570"/>
            </a:xfrm>
            <a:custGeom>
              <a:avLst/>
              <a:gdLst/>
              <a:ahLst/>
              <a:cxnLst/>
              <a:rect l="l" t="t" r="r" b="b"/>
              <a:pathLst>
                <a:path w="4574" h="9171" extrusionOk="0">
                  <a:moveTo>
                    <a:pt x="697" y="0"/>
                  </a:moveTo>
                  <a:lnTo>
                    <a:pt x="511" y="47"/>
                  </a:lnTo>
                  <a:lnTo>
                    <a:pt x="163" y="139"/>
                  </a:lnTo>
                  <a:lnTo>
                    <a:pt x="0" y="163"/>
                  </a:lnTo>
                  <a:lnTo>
                    <a:pt x="4272" y="9171"/>
                  </a:lnTo>
                  <a:lnTo>
                    <a:pt x="4272" y="8335"/>
                  </a:lnTo>
                  <a:lnTo>
                    <a:pt x="4272" y="7429"/>
                  </a:lnTo>
                  <a:lnTo>
                    <a:pt x="4272" y="7220"/>
                  </a:lnTo>
                  <a:lnTo>
                    <a:pt x="4574" y="7220"/>
                  </a:lnTo>
                  <a:lnTo>
                    <a:pt x="4434" y="6269"/>
                  </a:lnTo>
                  <a:lnTo>
                    <a:pt x="4342" y="5642"/>
                  </a:lnTo>
                  <a:lnTo>
                    <a:pt x="3993" y="5108"/>
                  </a:lnTo>
                  <a:lnTo>
                    <a:pt x="69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09" name="Google Shape;13009;p100"/>
            <p:cNvSpPr/>
            <p:nvPr/>
          </p:nvSpPr>
          <p:spPr>
            <a:xfrm flipH="1">
              <a:off x="-1786377" y="3710241"/>
              <a:ext cx="325210" cy="87029"/>
            </a:xfrm>
            <a:custGeom>
              <a:avLst/>
              <a:gdLst/>
              <a:ahLst/>
              <a:cxnLst/>
              <a:rect l="l" t="t" r="r" b="b"/>
              <a:pathLst>
                <a:path w="6943" h="1858" extrusionOk="0">
                  <a:moveTo>
                    <a:pt x="6734" y="116"/>
                  </a:moveTo>
                  <a:lnTo>
                    <a:pt x="6780" y="140"/>
                  </a:lnTo>
                  <a:lnTo>
                    <a:pt x="6803" y="186"/>
                  </a:lnTo>
                  <a:lnTo>
                    <a:pt x="6780" y="256"/>
                  </a:lnTo>
                  <a:lnTo>
                    <a:pt x="6687" y="256"/>
                  </a:lnTo>
                  <a:lnTo>
                    <a:pt x="6664" y="186"/>
                  </a:lnTo>
                  <a:lnTo>
                    <a:pt x="6687" y="140"/>
                  </a:lnTo>
                  <a:lnTo>
                    <a:pt x="6734" y="116"/>
                  </a:lnTo>
                  <a:close/>
                  <a:moveTo>
                    <a:pt x="1138" y="1347"/>
                  </a:moveTo>
                  <a:lnTo>
                    <a:pt x="1162" y="1370"/>
                  </a:lnTo>
                  <a:lnTo>
                    <a:pt x="1185" y="1393"/>
                  </a:lnTo>
                  <a:lnTo>
                    <a:pt x="1185" y="1440"/>
                  </a:lnTo>
                  <a:lnTo>
                    <a:pt x="1185" y="1486"/>
                  </a:lnTo>
                  <a:lnTo>
                    <a:pt x="1162" y="1509"/>
                  </a:lnTo>
                  <a:lnTo>
                    <a:pt x="1138" y="1533"/>
                  </a:lnTo>
                  <a:lnTo>
                    <a:pt x="1092" y="1556"/>
                  </a:lnTo>
                  <a:lnTo>
                    <a:pt x="1045" y="1533"/>
                  </a:lnTo>
                  <a:lnTo>
                    <a:pt x="1022" y="1509"/>
                  </a:lnTo>
                  <a:lnTo>
                    <a:pt x="999" y="1486"/>
                  </a:lnTo>
                  <a:lnTo>
                    <a:pt x="976" y="1440"/>
                  </a:lnTo>
                  <a:lnTo>
                    <a:pt x="999" y="1393"/>
                  </a:lnTo>
                  <a:lnTo>
                    <a:pt x="1022" y="1370"/>
                  </a:lnTo>
                  <a:lnTo>
                    <a:pt x="1045" y="1347"/>
                  </a:lnTo>
                  <a:close/>
                  <a:moveTo>
                    <a:pt x="6826" y="0"/>
                  </a:moveTo>
                  <a:lnTo>
                    <a:pt x="6664" y="24"/>
                  </a:lnTo>
                  <a:lnTo>
                    <a:pt x="5457" y="256"/>
                  </a:lnTo>
                  <a:lnTo>
                    <a:pt x="2763" y="743"/>
                  </a:lnTo>
                  <a:lnTo>
                    <a:pt x="767" y="1115"/>
                  </a:lnTo>
                  <a:lnTo>
                    <a:pt x="326" y="1208"/>
                  </a:lnTo>
                  <a:lnTo>
                    <a:pt x="1" y="1277"/>
                  </a:lnTo>
                  <a:lnTo>
                    <a:pt x="47" y="1440"/>
                  </a:lnTo>
                  <a:lnTo>
                    <a:pt x="581" y="1347"/>
                  </a:lnTo>
                  <a:lnTo>
                    <a:pt x="674" y="1533"/>
                  </a:lnTo>
                  <a:lnTo>
                    <a:pt x="720" y="1649"/>
                  </a:lnTo>
                  <a:lnTo>
                    <a:pt x="790" y="1718"/>
                  </a:lnTo>
                  <a:lnTo>
                    <a:pt x="883" y="1788"/>
                  </a:lnTo>
                  <a:lnTo>
                    <a:pt x="976" y="1834"/>
                  </a:lnTo>
                  <a:lnTo>
                    <a:pt x="1115" y="1858"/>
                  </a:lnTo>
                  <a:lnTo>
                    <a:pt x="1208" y="1834"/>
                  </a:lnTo>
                  <a:lnTo>
                    <a:pt x="1324" y="1788"/>
                  </a:lnTo>
                  <a:lnTo>
                    <a:pt x="1417" y="1718"/>
                  </a:lnTo>
                  <a:lnTo>
                    <a:pt x="1487" y="1649"/>
                  </a:lnTo>
                  <a:lnTo>
                    <a:pt x="1579" y="1556"/>
                  </a:lnTo>
                  <a:lnTo>
                    <a:pt x="1695" y="1486"/>
                  </a:lnTo>
                  <a:lnTo>
                    <a:pt x="1951" y="1347"/>
                  </a:lnTo>
                  <a:lnTo>
                    <a:pt x="2276" y="1254"/>
                  </a:lnTo>
                  <a:lnTo>
                    <a:pt x="2601" y="1161"/>
                  </a:lnTo>
                  <a:lnTo>
                    <a:pt x="5364" y="674"/>
                  </a:lnTo>
                  <a:lnTo>
                    <a:pt x="6107" y="534"/>
                  </a:lnTo>
                  <a:lnTo>
                    <a:pt x="6478" y="465"/>
                  </a:lnTo>
                  <a:lnTo>
                    <a:pt x="6896" y="372"/>
                  </a:lnTo>
                  <a:lnTo>
                    <a:pt x="6942" y="302"/>
                  </a:lnTo>
                  <a:lnTo>
                    <a:pt x="6942" y="233"/>
                  </a:lnTo>
                  <a:lnTo>
                    <a:pt x="6942" y="163"/>
                  </a:lnTo>
                  <a:lnTo>
                    <a:pt x="6919" y="93"/>
                  </a:lnTo>
                  <a:lnTo>
                    <a:pt x="6873" y="24"/>
                  </a:lnTo>
                  <a:lnTo>
                    <a:pt x="6826"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0" name="Google Shape;13010;p100"/>
            <p:cNvSpPr/>
            <p:nvPr/>
          </p:nvSpPr>
          <p:spPr>
            <a:xfrm flipH="1">
              <a:off x="-1749416" y="3735253"/>
              <a:ext cx="38128" cy="27214"/>
            </a:xfrm>
            <a:custGeom>
              <a:avLst/>
              <a:gdLst/>
              <a:ahLst/>
              <a:cxnLst/>
              <a:rect l="l" t="t" r="r" b="b"/>
              <a:pathLst>
                <a:path w="814" h="581" extrusionOk="0">
                  <a:moveTo>
                    <a:pt x="418" y="163"/>
                  </a:moveTo>
                  <a:lnTo>
                    <a:pt x="465" y="186"/>
                  </a:lnTo>
                  <a:lnTo>
                    <a:pt x="488" y="233"/>
                  </a:lnTo>
                  <a:lnTo>
                    <a:pt x="465" y="302"/>
                  </a:lnTo>
                  <a:lnTo>
                    <a:pt x="372" y="302"/>
                  </a:lnTo>
                  <a:lnTo>
                    <a:pt x="349" y="233"/>
                  </a:lnTo>
                  <a:lnTo>
                    <a:pt x="372" y="186"/>
                  </a:lnTo>
                  <a:lnTo>
                    <a:pt x="418" y="163"/>
                  </a:lnTo>
                  <a:close/>
                  <a:moveTo>
                    <a:pt x="767" y="0"/>
                  </a:moveTo>
                  <a:lnTo>
                    <a:pt x="24" y="140"/>
                  </a:lnTo>
                  <a:lnTo>
                    <a:pt x="1" y="186"/>
                  </a:lnTo>
                  <a:lnTo>
                    <a:pt x="24" y="302"/>
                  </a:lnTo>
                  <a:lnTo>
                    <a:pt x="70" y="395"/>
                  </a:lnTo>
                  <a:lnTo>
                    <a:pt x="140" y="488"/>
                  </a:lnTo>
                  <a:lnTo>
                    <a:pt x="233" y="534"/>
                  </a:lnTo>
                  <a:lnTo>
                    <a:pt x="326" y="581"/>
                  </a:lnTo>
                  <a:lnTo>
                    <a:pt x="395" y="581"/>
                  </a:lnTo>
                  <a:lnTo>
                    <a:pt x="534" y="558"/>
                  </a:lnTo>
                  <a:lnTo>
                    <a:pt x="674" y="488"/>
                  </a:lnTo>
                  <a:lnTo>
                    <a:pt x="720" y="418"/>
                  </a:lnTo>
                  <a:lnTo>
                    <a:pt x="767" y="349"/>
                  </a:lnTo>
                  <a:lnTo>
                    <a:pt x="790" y="279"/>
                  </a:lnTo>
                  <a:lnTo>
                    <a:pt x="813" y="186"/>
                  </a:lnTo>
                  <a:lnTo>
                    <a:pt x="790" y="93"/>
                  </a:lnTo>
                  <a:lnTo>
                    <a:pt x="7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1" name="Google Shape;13011;p100"/>
            <p:cNvSpPr/>
            <p:nvPr/>
          </p:nvSpPr>
          <p:spPr>
            <a:xfrm flipH="1">
              <a:off x="-1745060" y="3758064"/>
              <a:ext cx="23982" cy="17471"/>
            </a:xfrm>
            <a:custGeom>
              <a:avLst/>
              <a:gdLst/>
              <a:ahLst/>
              <a:cxnLst/>
              <a:rect l="l" t="t" r="r" b="b"/>
              <a:pathLst>
                <a:path w="512" h="373" extrusionOk="0">
                  <a:moveTo>
                    <a:pt x="465" y="1"/>
                  </a:moveTo>
                  <a:lnTo>
                    <a:pt x="325" y="71"/>
                  </a:lnTo>
                  <a:lnTo>
                    <a:pt x="186" y="94"/>
                  </a:lnTo>
                  <a:lnTo>
                    <a:pt x="117" y="94"/>
                  </a:lnTo>
                  <a:lnTo>
                    <a:pt x="24" y="47"/>
                  </a:lnTo>
                  <a:lnTo>
                    <a:pt x="0" y="163"/>
                  </a:lnTo>
                  <a:lnTo>
                    <a:pt x="24" y="210"/>
                  </a:lnTo>
                  <a:lnTo>
                    <a:pt x="47" y="280"/>
                  </a:lnTo>
                  <a:lnTo>
                    <a:pt x="70" y="326"/>
                  </a:lnTo>
                  <a:lnTo>
                    <a:pt x="117" y="372"/>
                  </a:lnTo>
                  <a:lnTo>
                    <a:pt x="465" y="280"/>
                  </a:lnTo>
                  <a:lnTo>
                    <a:pt x="488" y="233"/>
                  </a:lnTo>
                  <a:lnTo>
                    <a:pt x="511" y="163"/>
                  </a:lnTo>
                  <a:lnTo>
                    <a:pt x="488" y="71"/>
                  </a:lnTo>
                  <a:lnTo>
                    <a:pt x="46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2" name="Google Shape;13012;p100"/>
            <p:cNvSpPr/>
            <p:nvPr/>
          </p:nvSpPr>
          <p:spPr>
            <a:xfrm flipH="1">
              <a:off x="-1811385" y="4081067"/>
              <a:ext cx="44639" cy="21781"/>
            </a:xfrm>
            <a:custGeom>
              <a:avLst/>
              <a:gdLst/>
              <a:ahLst/>
              <a:cxnLst/>
              <a:rect l="l" t="t" r="r" b="b"/>
              <a:pathLst>
                <a:path w="953" h="465" extrusionOk="0">
                  <a:moveTo>
                    <a:pt x="1" y="0"/>
                  </a:moveTo>
                  <a:lnTo>
                    <a:pt x="1"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3" name="Google Shape;13013;p100"/>
            <p:cNvSpPr/>
            <p:nvPr/>
          </p:nvSpPr>
          <p:spPr>
            <a:xfrm flipH="1">
              <a:off x="-1872276"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4" name="Google Shape;13014;p100"/>
            <p:cNvSpPr/>
            <p:nvPr/>
          </p:nvSpPr>
          <p:spPr>
            <a:xfrm flipH="1">
              <a:off x="-1933167"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5" name="Google Shape;13015;p100"/>
            <p:cNvSpPr/>
            <p:nvPr/>
          </p:nvSpPr>
          <p:spPr>
            <a:xfrm flipH="1">
              <a:off x="-1994058" y="4081067"/>
              <a:ext cx="44639" cy="21781"/>
            </a:xfrm>
            <a:custGeom>
              <a:avLst/>
              <a:gdLst/>
              <a:ahLst/>
              <a:cxnLst/>
              <a:rect l="l" t="t" r="r" b="b"/>
              <a:pathLst>
                <a:path w="953" h="465" extrusionOk="0">
                  <a:moveTo>
                    <a:pt x="1" y="0"/>
                  </a:moveTo>
                  <a:lnTo>
                    <a:pt x="1" y="465"/>
                  </a:lnTo>
                  <a:lnTo>
                    <a:pt x="953" y="465"/>
                  </a:lnTo>
                  <a:lnTo>
                    <a:pt x="953"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6" name="Google Shape;13016;p100"/>
            <p:cNvSpPr/>
            <p:nvPr/>
          </p:nvSpPr>
          <p:spPr>
            <a:xfrm flipH="1">
              <a:off x="-2054949" y="4081067"/>
              <a:ext cx="44592" cy="21781"/>
            </a:xfrm>
            <a:custGeom>
              <a:avLst/>
              <a:gdLst/>
              <a:ahLst/>
              <a:cxnLst/>
              <a:rect l="l" t="t" r="r" b="b"/>
              <a:pathLst>
                <a:path w="952" h="465" extrusionOk="0">
                  <a:moveTo>
                    <a:pt x="0" y="0"/>
                  </a:moveTo>
                  <a:lnTo>
                    <a:pt x="0" y="465"/>
                  </a:lnTo>
                  <a:lnTo>
                    <a:pt x="952" y="465"/>
                  </a:lnTo>
                  <a:lnTo>
                    <a:pt x="952" y="0"/>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7" name="Google Shape;13017;p100"/>
            <p:cNvSpPr/>
            <p:nvPr/>
          </p:nvSpPr>
          <p:spPr>
            <a:xfrm flipH="1">
              <a:off x="-2023425" y="3921204"/>
              <a:ext cx="19626" cy="20703"/>
            </a:xfrm>
            <a:custGeom>
              <a:avLst/>
              <a:gdLst/>
              <a:ahLst/>
              <a:cxnLst/>
              <a:rect l="l" t="t" r="r" b="b"/>
              <a:pathLst>
                <a:path w="419" h="442" extrusionOk="0">
                  <a:moveTo>
                    <a:pt x="279" y="0"/>
                  </a:moveTo>
                  <a:lnTo>
                    <a:pt x="210" y="302"/>
                  </a:lnTo>
                  <a:lnTo>
                    <a:pt x="1" y="302"/>
                  </a:lnTo>
                  <a:lnTo>
                    <a:pt x="1" y="442"/>
                  </a:lnTo>
                  <a:lnTo>
                    <a:pt x="419" y="442"/>
                  </a:lnTo>
                  <a:lnTo>
                    <a:pt x="41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8" name="Google Shape;13018;p100"/>
            <p:cNvSpPr/>
            <p:nvPr/>
          </p:nvSpPr>
          <p:spPr>
            <a:xfrm flipH="1">
              <a:off x="-1989702" y="3995164"/>
              <a:ext cx="52227" cy="7635"/>
            </a:xfrm>
            <a:custGeom>
              <a:avLst/>
              <a:gdLst/>
              <a:ahLst/>
              <a:cxnLst/>
              <a:rect l="l" t="t" r="r" b="b"/>
              <a:pathLst>
                <a:path w="1115" h="163" extrusionOk="0">
                  <a:moveTo>
                    <a:pt x="70" y="0"/>
                  </a:moveTo>
                  <a:lnTo>
                    <a:pt x="24" y="23"/>
                  </a:lnTo>
                  <a:lnTo>
                    <a:pt x="1" y="93"/>
                  </a:lnTo>
                  <a:lnTo>
                    <a:pt x="24" y="139"/>
                  </a:lnTo>
                  <a:lnTo>
                    <a:pt x="70" y="163"/>
                  </a:lnTo>
                  <a:lnTo>
                    <a:pt x="1022" y="163"/>
                  </a:lnTo>
                  <a:lnTo>
                    <a:pt x="1092" y="139"/>
                  </a:lnTo>
                  <a:lnTo>
                    <a:pt x="1115" y="93"/>
                  </a:lnTo>
                  <a:lnTo>
                    <a:pt x="1092" y="23"/>
                  </a:lnTo>
                  <a:lnTo>
                    <a:pt x="1022"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19" name="Google Shape;13019;p100"/>
            <p:cNvSpPr/>
            <p:nvPr/>
          </p:nvSpPr>
          <p:spPr>
            <a:xfrm flipH="1">
              <a:off x="-1956024" y="3962517"/>
              <a:ext cx="45716" cy="9836"/>
            </a:xfrm>
            <a:custGeom>
              <a:avLst/>
              <a:gdLst/>
              <a:ahLst/>
              <a:cxnLst/>
              <a:rect l="l" t="t" r="r" b="b"/>
              <a:pathLst>
                <a:path w="976" h="210" extrusionOk="0">
                  <a:moveTo>
                    <a:pt x="0" y="1"/>
                  </a:moveTo>
                  <a:lnTo>
                    <a:pt x="93" y="210"/>
                  </a:lnTo>
                  <a:lnTo>
                    <a:pt x="975" y="210"/>
                  </a:lnTo>
                  <a:lnTo>
                    <a:pt x="97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0" name="Google Shape;13020;p100"/>
            <p:cNvSpPr/>
            <p:nvPr/>
          </p:nvSpPr>
          <p:spPr>
            <a:xfrm flipH="1">
              <a:off x="-1971246" y="3957083"/>
              <a:ext cx="15270" cy="38128"/>
            </a:xfrm>
            <a:custGeom>
              <a:avLst/>
              <a:gdLst/>
              <a:ahLst/>
              <a:cxnLst/>
              <a:rect l="l" t="t" r="r" b="b"/>
              <a:pathLst>
                <a:path w="326" h="814" extrusionOk="0">
                  <a:moveTo>
                    <a:pt x="0" y="1"/>
                  </a:moveTo>
                  <a:lnTo>
                    <a:pt x="0" y="117"/>
                  </a:lnTo>
                  <a:lnTo>
                    <a:pt x="0" y="326"/>
                  </a:lnTo>
                  <a:lnTo>
                    <a:pt x="0" y="813"/>
                  </a:lnTo>
                  <a:lnTo>
                    <a:pt x="325" y="813"/>
                  </a:lnTo>
                  <a:lnTo>
                    <a:pt x="325" y="302"/>
                  </a:lnTo>
                  <a:lnTo>
                    <a:pt x="325"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1" name="Google Shape;13021;p100"/>
            <p:cNvSpPr/>
            <p:nvPr/>
          </p:nvSpPr>
          <p:spPr>
            <a:xfrm flipH="1">
              <a:off x="-1971244" y="4002748"/>
              <a:ext cx="15196" cy="19631"/>
            </a:xfrm>
            <a:custGeom>
              <a:avLst/>
              <a:gdLst/>
              <a:ahLst/>
              <a:cxnLst/>
              <a:rect l="l" t="t" r="r" b="b"/>
              <a:pathLst>
                <a:path w="233" h="419" extrusionOk="0">
                  <a:moveTo>
                    <a:pt x="1" y="1"/>
                  </a:moveTo>
                  <a:lnTo>
                    <a:pt x="1" y="326"/>
                  </a:lnTo>
                  <a:lnTo>
                    <a:pt x="1" y="419"/>
                  </a:lnTo>
                  <a:lnTo>
                    <a:pt x="233" y="419"/>
                  </a:lnTo>
                  <a:lnTo>
                    <a:pt x="233" y="1"/>
                  </a:lnTo>
                  <a:close/>
                </a:path>
              </a:pathLst>
            </a:custGeom>
            <a:solidFill>
              <a:srgbClr val="6AA4A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2" name="Google Shape;13022;p100"/>
            <p:cNvSpPr/>
            <p:nvPr/>
          </p:nvSpPr>
          <p:spPr>
            <a:xfrm flipH="1">
              <a:off x="-1818972" y="3966873"/>
              <a:ext cx="35926" cy="11991"/>
            </a:xfrm>
            <a:custGeom>
              <a:avLst/>
              <a:gdLst/>
              <a:ahLst/>
              <a:cxnLst/>
              <a:rect l="l" t="t" r="r" b="b"/>
              <a:pathLst>
                <a:path w="767" h="256" extrusionOk="0">
                  <a:moveTo>
                    <a:pt x="140" y="0"/>
                  </a:moveTo>
                  <a:lnTo>
                    <a:pt x="94" y="24"/>
                  </a:lnTo>
                  <a:lnTo>
                    <a:pt x="47" y="47"/>
                  </a:lnTo>
                  <a:lnTo>
                    <a:pt x="24" y="70"/>
                  </a:lnTo>
                  <a:lnTo>
                    <a:pt x="1" y="140"/>
                  </a:lnTo>
                  <a:lnTo>
                    <a:pt x="24" y="186"/>
                  </a:lnTo>
                  <a:lnTo>
                    <a:pt x="47" y="209"/>
                  </a:lnTo>
                  <a:lnTo>
                    <a:pt x="94" y="233"/>
                  </a:lnTo>
                  <a:lnTo>
                    <a:pt x="140" y="256"/>
                  </a:lnTo>
                  <a:lnTo>
                    <a:pt x="651" y="256"/>
                  </a:lnTo>
                  <a:lnTo>
                    <a:pt x="697" y="233"/>
                  </a:lnTo>
                  <a:lnTo>
                    <a:pt x="721" y="209"/>
                  </a:lnTo>
                  <a:lnTo>
                    <a:pt x="767" y="186"/>
                  </a:lnTo>
                  <a:lnTo>
                    <a:pt x="767" y="140"/>
                  </a:lnTo>
                  <a:lnTo>
                    <a:pt x="767" y="70"/>
                  </a:lnTo>
                  <a:lnTo>
                    <a:pt x="721" y="47"/>
                  </a:lnTo>
                  <a:lnTo>
                    <a:pt x="697" y="24"/>
                  </a:lnTo>
                  <a:lnTo>
                    <a:pt x="65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3" name="Google Shape;13023;p100"/>
            <p:cNvSpPr/>
            <p:nvPr/>
          </p:nvSpPr>
          <p:spPr>
            <a:xfrm flipH="1">
              <a:off x="-1824453" y="3992962"/>
              <a:ext cx="46840" cy="10914"/>
            </a:xfrm>
            <a:custGeom>
              <a:avLst/>
              <a:gdLst/>
              <a:ahLst/>
              <a:cxnLst/>
              <a:rect l="l" t="t" r="r" b="b"/>
              <a:pathLst>
                <a:path w="1000" h="233" extrusionOk="0">
                  <a:moveTo>
                    <a:pt x="1" y="1"/>
                  </a:moveTo>
                  <a:lnTo>
                    <a:pt x="1" y="186"/>
                  </a:lnTo>
                  <a:lnTo>
                    <a:pt x="256" y="233"/>
                  </a:lnTo>
                  <a:lnTo>
                    <a:pt x="744" y="233"/>
                  </a:lnTo>
                  <a:lnTo>
                    <a:pt x="999" y="186"/>
                  </a:lnTo>
                  <a:lnTo>
                    <a:pt x="9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4" name="Google Shape;13024;p100"/>
            <p:cNvSpPr/>
            <p:nvPr/>
          </p:nvSpPr>
          <p:spPr>
            <a:xfrm flipH="1">
              <a:off x="-2003848" y="4022330"/>
              <a:ext cx="76162" cy="13115"/>
            </a:xfrm>
            <a:custGeom>
              <a:avLst/>
              <a:gdLst/>
              <a:ahLst/>
              <a:cxnLst/>
              <a:rect l="l" t="t" r="r" b="b"/>
              <a:pathLst>
                <a:path w="1626" h="280" extrusionOk="0">
                  <a:moveTo>
                    <a:pt x="93" y="1"/>
                  </a:moveTo>
                  <a:lnTo>
                    <a:pt x="47" y="24"/>
                  </a:lnTo>
                  <a:lnTo>
                    <a:pt x="24" y="70"/>
                  </a:lnTo>
                  <a:lnTo>
                    <a:pt x="1" y="140"/>
                  </a:lnTo>
                  <a:lnTo>
                    <a:pt x="24" y="186"/>
                  </a:lnTo>
                  <a:lnTo>
                    <a:pt x="47" y="233"/>
                  </a:lnTo>
                  <a:lnTo>
                    <a:pt x="93" y="279"/>
                  </a:lnTo>
                  <a:lnTo>
                    <a:pt x="1626" y="279"/>
                  </a:lnTo>
                  <a:lnTo>
                    <a:pt x="162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5" name="Google Shape;13025;p100"/>
            <p:cNvSpPr/>
            <p:nvPr/>
          </p:nvSpPr>
          <p:spPr>
            <a:xfrm flipH="1">
              <a:off x="-1811384" y="3959238"/>
              <a:ext cx="19626" cy="7682"/>
            </a:xfrm>
            <a:custGeom>
              <a:avLst/>
              <a:gdLst/>
              <a:ahLst/>
              <a:cxnLst/>
              <a:rect l="l" t="t" r="r" b="b"/>
              <a:pathLst>
                <a:path w="419" h="164" extrusionOk="0">
                  <a:moveTo>
                    <a:pt x="1" y="1"/>
                  </a:moveTo>
                  <a:lnTo>
                    <a:pt x="1" y="163"/>
                  </a:lnTo>
                  <a:lnTo>
                    <a:pt x="418" y="163"/>
                  </a:lnTo>
                  <a:lnTo>
                    <a:pt x="41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6" name="Google Shape;13026;p100"/>
            <p:cNvSpPr/>
            <p:nvPr/>
          </p:nvSpPr>
          <p:spPr>
            <a:xfrm flipH="1">
              <a:off x="-1811384" y="3978817"/>
              <a:ext cx="20703" cy="14193"/>
            </a:xfrm>
            <a:custGeom>
              <a:avLst/>
              <a:gdLst/>
              <a:ahLst/>
              <a:cxnLst/>
              <a:rect l="l" t="t" r="r" b="b"/>
              <a:pathLst>
                <a:path w="442" h="303" extrusionOk="0">
                  <a:moveTo>
                    <a:pt x="70" y="1"/>
                  </a:moveTo>
                  <a:lnTo>
                    <a:pt x="0" y="303"/>
                  </a:lnTo>
                  <a:lnTo>
                    <a:pt x="441" y="303"/>
                  </a:lnTo>
                  <a:lnTo>
                    <a:pt x="39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7" name="Google Shape;13027;p100"/>
            <p:cNvSpPr/>
            <p:nvPr/>
          </p:nvSpPr>
          <p:spPr>
            <a:xfrm flipH="1">
              <a:off x="-1823329" y="4003829"/>
              <a:ext cx="44639" cy="60939"/>
            </a:xfrm>
            <a:custGeom>
              <a:avLst/>
              <a:gdLst/>
              <a:ahLst/>
              <a:cxnLst/>
              <a:rect l="l" t="t" r="r" b="b"/>
              <a:pathLst>
                <a:path w="953" h="1301" extrusionOk="0">
                  <a:moveTo>
                    <a:pt x="233" y="1"/>
                  </a:moveTo>
                  <a:lnTo>
                    <a:pt x="1" y="1301"/>
                  </a:lnTo>
                  <a:lnTo>
                    <a:pt x="953" y="1301"/>
                  </a:lnTo>
                  <a:lnTo>
                    <a:pt x="930" y="1185"/>
                  </a:lnTo>
                  <a:lnTo>
                    <a:pt x="721"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8" name="Google Shape;13028;p100"/>
            <p:cNvSpPr/>
            <p:nvPr/>
          </p:nvSpPr>
          <p:spPr>
            <a:xfrm flipH="1">
              <a:off x="-2003847" y="4035398"/>
              <a:ext cx="58737" cy="29369"/>
            </a:xfrm>
            <a:custGeom>
              <a:avLst/>
              <a:gdLst/>
              <a:ahLst/>
              <a:cxnLst/>
              <a:rect l="l" t="t" r="r" b="b"/>
              <a:pathLst>
                <a:path w="1254" h="627" extrusionOk="0">
                  <a:moveTo>
                    <a:pt x="186" y="0"/>
                  </a:moveTo>
                  <a:lnTo>
                    <a:pt x="0" y="627"/>
                  </a:lnTo>
                  <a:lnTo>
                    <a:pt x="1254" y="627"/>
                  </a:lnTo>
                  <a:lnTo>
                    <a:pt x="1254" y="0"/>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29" name="Google Shape;13029;p100"/>
            <p:cNvSpPr/>
            <p:nvPr/>
          </p:nvSpPr>
          <p:spPr>
            <a:xfrm flipH="1">
              <a:off x="-2063661" y="3978817"/>
              <a:ext cx="40282" cy="85951"/>
            </a:xfrm>
            <a:custGeom>
              <a:avLst/>
              <a:gdLst/>
              <a:ahLst/>
              <a:cxnLst/>
              <a:rect l="l" t="t" r="r" b="b"/>
              <a:pathLst>
                <a:path w="860" h="1835" extrusionOk="0">
                  <a:moveTo>
                    <a:pt x="419" y="1"/>
                  </a:moveTo>
                  <a:lnTo>
                    <a:pt x="419" y="419"/>
                  </a:lnTo>
                  <a:lnTo>
                    <a:pt x="1" y="419"/>
                  </a:lnTo>
                  <a:lnTo>
                    <a:pt x="1" y="1835"/>
                  </a:lnTo>
                  <a:lnTo>
                    <a:pt x="860" y="1835"/>
                  </a:lnTo>
                  <a:lnTo>
                    <a:pt x="86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0" name="Google Shape;13030;p100"/>
            <p:cNvSpPr/>
            <p:nvPr/>
          </p:nvSpPr>
          <p:spPr>
            <a:xfrm flipH="1">
              <a:off x="-2073455" y="4064720"/>
              <a:ext cx="326287" cy="38128"/>
            </a:xfrm>
            <a:custGeom>
              <a:avLst/>
              <a:gdLst/>
              <a:ahLst/>
              <a:cxnLst/>
              <a:rect l="l" t="t" r="r" b="b"/>
              <a:pathLst>
                <a:path w="6966" h="814" extrusionOk="0">
                  <a:moveTo>
                    <a:pt x="1" y="1"/>
                  </a:moveTo>
                  <a:lnTo>
                    <a:pt x="1" y="814"/>
                  </a:lnTo>
                  <a:lnTo>
                    <a:pt x="419" y="814"/>
                  </a:lnTo>
                  <a:lnTo>
                    <a:pt x="419" y="349"/>
                  </a:lnTo>
                  <a:lnTo>
                    <a:pt x="1370" y="349"/>
                  </a:lnTo>
                  <a:lnTo>
                    <a:pt x="1370" y="814"/>
                  </a:lnTo>
                  <a:lnTo>
                    <a:pt x="1719" y="814"/>
                  </a:lnTo>
                  <a:lnTo>
                    <a:pt x="1719" y="349"/>
                  </a:lnTo>
                  <a:lnTo>
                    <a:pt x="2671" y="349"/>
                  </a:lnTo>
                  <a:lnTo>
                    <a:pt x="2671" y="814"/>
                  </a:lnTo>
                  <a:lnTo>
                    <a:pt x="3019" y="814"/>
                  </a:lnTo>
                  <a:lnTo>
                    <a:pt x="3019" y="349"/>
                  </a:lnTo>
                  <a:lnTo>
                    <a:pt x="3971" y="349"/>
                  </a:lnTo>
                  <a:lnTo>
                    <a:pt x="3971" y="814"/>
                  </a:lnTo>
                  <a:lnTo>
                    <a:pt x="4319" y="814"/>
                  </a:lnTo>
                  <a:lnTo>
                    <a:pt x="4319" y="349"/>
                  </a:lnTo>
                  <a:lnTo>
                    <a:pt x="5271" y="349"/>
                  </a:lnTo>
                  <a:lnTo>
                    <a:pt x="5271" y="814"/>
                  </a:lnTo>
                  <a:lnTo>
                    <a:pt x="5619" y="814"/>
                  </a:lnTo>
                  <a:lnTo>
                    <a:pt x="5619" y="349"/>
                  </a:lnTo>
                  <a:lnTo>
                    <a:pt x="6571" y="349"/>
                  </a:lnTo>
                  <a:lnTo>
                    <a:pt x="6571" y="814"/>
                  </a:lnTo>
                  <a:lnTo>
                    <a:pt x="6966" y="814"/>
                  </a:lnTo>
                  <a:lnTo>
                    <a:pt x="696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1" name="Google Shape;13031;p100"/>
            <p:cNvSpPr/>
            <p:nvPr/>
          </p:nvSpPr>
          <p:spPr>
            <a:xfrm flipH="1">
              <a:off x="-2121326" y="4102800"/>
              <a:ext cx="425260" cy="19626"/>
            </a:xfrm>
            <a:custGeom>
              <a:avLst/>
              <a:gdLst/>
              <a:ahLst/>
              <a:cxnLst/>
              <a:rect l="l" t="t" r="r" b="b"/>
              <a:pathLst>
                <a:path w="9079" h="419" extrusionOk="0">
                  <a:moveTo>
                    <a:pt x="0" y="1"/>
                  </a:moveTo>
                  <a:lnTo>
                    <a:pt x="0" y="418"/>
                  </a:lnTo>
                  <a:lnTo>
                    <a:pt x="9078" y="418"/>
                  </a:lnTo>
                  <a:lnTo>
                    <a:pt x="907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2" name="Google Shape;13032;p100"/>
            <p:cNvSpPr/>
            <p:nvPr/>
          </p:nvSpPr>
          <p:spPr>
            <a:xfrm flipH="1">
              <a:off x="-2112614" y="4122379"/>
              <a:ext cx="407836" cy="30493"/>
            </a:xfrm>
            <a:custGeom>
              <a:avLst/>
              <a:gdLst/>
              <a:ahLst/>
              <a:cxnLst/>
              <a:rect l="l" t="t" r="r" b="b"/>
              <a:pathLst>
                <a:path w="8707" h="651" extrusionOk="0">
                  <a:moveTo>
                    <a:pt x="0" y="0"/>
                  </a:moveTo>
                  <a:lnTo>
                    <a:pt x="140" y="24"/>
                  </a:lnTo>
                  <a:lnTo>
                    <a:pt x="279" y="70"/>
                  </a:lnTo>
                  <a:lnTo>
                    <a:pt x="418" y="93"/>
                  </a:lnTo>
                  <a:lnTo>
                    <a:pt x="604" y="209"/>
                  </a:lnTo>
                  <a:lnTo>
                    <a:pt x="743" y="325"/>
                  </a:lnTo>
                  <a:lnTo>
                    <a:pt x="836" y="442"/>
                  </a:lnTo>
                  <a:lnTo>
                    <a:pt x="882" y="534"/>
                  </a:lnTo>
                  <a:lnTo>
                    <a:pt x="906" y="651"/>
                  </a:lnTo>
                  <a:lnTo>
                    <a:pt x="7778" y="651"/>
                  </a:lnTo>
                  <a:lnTo>
                    <a:pt x="7824" y="534"/>
                  </a:lnTo>
                  <a:lnTo>
                    <a:pt x="7871" y="442"/>
                  </a:lnTo>
                  <a:lnTo>
                    <a:pt x="7964" y="325"/>
                  </a:lnTo>
                  <a:lnTo>
                    <a:pt x="8103" y="209"/>
                  </a:lnTo>
                  <a:lnTo>
                    <a:pt x="8289" y="93"/>
                  </a:lnTo>
                  <a:lnTo>
                    <a:pt x="8405" y="70"/>
                  </a:lnTo>
                  <a:lnTo>
                    <a:pt x="8544" y="24"/>
                  </a:lnTo>
                  <a:lnTo>
                    <a:pt x="8706"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3" name="Google Shape;13033;p100"/>
            <p:cNvSpPr/>
            <p:nvPr/>
          </p:nvSpPr>
          <p:spPr>
            <a:xfrm flipH="1">
              <a:off x="-2003846" y="4035398"/>
              <a:ext cx="3279" cy="29369"/>
            </a:xfrm>
            <a:custGeom>
              <a:avLst/>
              <a:gdLst/>
              <a:ahLst/>
              <a:cxnLst/>
              <a:rect l="l" t="t" r="r" b="b"/>
              <a:pathLst>
                <a:path w="70" h="627" extrusionOk="0">
                  <a:moveTo>
                    <a:pt x="0" y="0"/>
                  </a:moveTo>
                  <a:lnTo>
                    <a:pt x="47" y="627"/>
                  </a:lnTo>
                  <a:lnTo>
                    <a:pt x="70" y="627"/>
                  </a:lnTo>
                  <a:lnTo>
                    <a:pt x="70" y="0"/>
                  </a:lnTo>
                  <a:close/>
                </a:path>
              </a:pathLst>
            </a:custGeom>
            <a:solidFill>
              <a:srgbClr val="BBDBD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4" name="Google Shape;13034;p100"/>
            <p:cNvSpPr/>
            <p:nvPr/>
          </p:nvSpPr>
          <p:spPr>
            <a:xfrm flipH="1">
              <a:off x="-1957101" y="4035398"/>
              <a:ext cx="11991" cy="29369"/>
            </a:xfrm>
            <a:custGeom>
              <a:avLst/>
              <a:gdLst/>
              <a:ahLst/>
              <a:cxnLst/>
              <a:rect l="l" t="t" r="r" b="b"/>
              <a:pathLst>
                <a:path w="256" h="627" extrusionOk="0">
                  <a:moveTo>
                    <a:pt x="186" y="0"/>
                  </a:moveTo>
                  <a:lnTo>
                    <a:pt x="0" y="627"/>
                  </a:lnTo>
                  <a:lnTo>
                    <a:pt x="23" y="627"/>
                  </a:lnTo>
                  <a:lnTo>
                    <a:pt x="163" y="256"/>
                  </a:lnTo>
                  <a:lnTo>
                    <a:pt x="255" y="0"/>
                  </a:lnTo>
                  <a:close/>
                </a:path>
              </a:pathLst>
            </a:custGeom>
            <a:solidFill>
              <a:srgbClr val="7BBA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5" name="Google Shape;13035;p100"/>
            <p:cNvSpPr/>
            <p:nvPr/>
          </p:nvSpPr>
          <p:spPr>
            <a:xfrm flipH="1">
              <a:off x="-1945159" y="4001674"/>
              <a:ext cx="124032" cy="58784"/>
            </a:xfrm>
            <a:custGeom>
              <a:avLst/>
              <a:gdLst/>
              <a:ahLst/>
              <a:cxnLst/>
              <a:rect l="l" t="t" r="r" b="b"/>
              <a:pathLst>
                <a:path w="2648" h="1255" extrusionOk="0">
                  <a:moveTo>
                    <a:pt x="2624" y="0"/>
                  </a:moveTo>
                  <a:lnTo>
                    <a:pt x="0" y="1208"/>
                  </a:lnTo>
                  <a:lnTo>
                    <a:pt x="24" y="1254"/>
                  </a:lnTo>
                  <a:lnTo>
                    <a:pt x="2647" y="47"/>
                  </a:lnTo>
                  <a:lnTo>
                    <a:pt x="2624"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6" name="Google Shape;13036;p100"/>
            <p:cNvSpPr/>
            <p:nvPr/>
          </p:nvSpPr>
          <p:spPr>
            <a:xfrm flipH="1">
              <a:off x="-2058227" y="4078865"/>
              <a:ext cx="50072" cy="23982"/>
            </a:xfrm>
            <a:custGeom>
              <a:avLst/>
              <a:gdLst/>
              <a:ahLst/>
              <a:cxnLst/>
              <a:rect l="l" t="t" r="r" b="b"/>
              <a:pathLst>
                <a:path w="1069" h="512" extrusionOk="0">
                  <a:moveTo>
                    <a:pt x="1" y="1"/>
                  </a:moveTo>
                  <a:lnTo>
                    <a:pt x="1" y="512"/>
                  </a:lnTo>
                  <a:lnTo>
                    <a:pt x="94" y="512"/>
                  </a:lnTo>
                  <a:lnTo>
                    <a:pt x="94" y="94"/>
                  </a:lnTo>
                  <a:lnTo>
                    <a:pt x="953" y="94"/>
                  </a:lnTo>
                  <a:lnTo>
                    <a:pt x="953" y="512"/>
                  </a:lnTo>
                  <a:lnTo>
                    <a:pt x="1069" y="512"/>
                  </a:lnTo>
                  <a:lnTo>
                    <a:pt x="106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7" name="Google Shape;13037;p100"/>
            <p:cNvSpPr/>
            <p:nvPr/>
          </p:nvSpPr>
          <p:spPr>
            <a:xfrm flipH="1">
              <a:off x="-1997336" y="4078865"/>
              <a:ext cx="50072" cy="23982"/>
            </a:xfrm>
            <a:custGeom>
              <a:avLst/>
              <a:gdLst/>
              <a:ahLst/>
              <a:cxnLst/>
              <a:rect l="l" t="t" r="r" b="b"/>
              <a:pathLst>
                <a:path w="1069" h="512" extrusionOk="0">
                  <a:moveTo>
                    <a:pt x="1" y="1"/>
                  </a:moveTo>
                  <a:lnTo>
                    <a:pt x="1"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8" name="Google Shape;13038;p100"/>
            <p:cNvSpPr/>
            <p:nvPr/>
          </p:nvSpPr>
          <p:spPr>
            <a:xfrm flipH="1">
              <a:off x="-1936445"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39" name="Google Shape;13039;p100"/>
            <p:cNvSpPr/>
            <p:nvPr/>
          </p:nvSpPr>
          <p:spPr>
            <a:xfrm flipH="1">
              <a:off x="-1875554" y="4078865"/>
              <a:ext cx="50072" cy="23982"/>
            </a:xfrm>
            <a:custGeom>
              <a:avLst/>
              <a:gdLst/>
              <a:ahLst/>
              <a:cxnLst/>
              <a:rect l="l" t="t" r="r" b="b"/>
              <a:pathLst>
                <a:path w="1069" h="512" extrusionOk="0">
                  <a:moveTo>
                    <a:pt x="0" y="1"/>
                  </a:moveTo>
                  <a:lnTo>
                    <a:pt x="0" y="512"/>
                  </a:lnTo>
                  <a:lnTo>
                    <a:pt x="93" y="512"/>
                  </a:lnTo>
                  <a:lnTo>
                    <a:pt x="93" y="94"/>
                  </a:lnTo>
                  <a:lnTo>
                    <a:pt x="952" y="94"/>
                  </a:lnTo>
                  <a:lnTo>
                    <a:pt x="952" y="512"/>
                  </a:lnTo>
                  <a:lnTo>
                    <a:pt x="1068" y="512"/>
                  </a:lnTo>
                  <a:lnTo>
                    <a:pt x="106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0" name="Google Shape;13040;p100"/>
            <p:cNvSpPr/>
            <p:nvPr/>
          </p:nvSpPr>
          <p:spPr>
            <a:xfrm flipH="1">
              <a:off x="-1814664" y="4078865"/>
              <a:ext cx="51196" cy="23982"/>
            </a:xfrm>
            <a:custGeom>
              <a:avLst/>
              <a:gdLst/>
              <a:ahLst/>
              <a:cxnLst/>
              <a:rect l="l" t="t" r="r" b="b"/>
              <a:pathLst>
                <a:path w="1093" h="512" extrusionOk="0">
                  <a:moveTo>
                    <a:pt x="1" y="1"/>
                  </a:moveTo>
                  <a:lnTo>
                    <a:pt x="1" y="512"/>
                  </a:lnTo>
                  <a:lnTo>
                    <a:pt x="117" y="512"/>
                  </a:lnTo>
                  <a:lnTo>
                    <a:pt x="117" y="94"/>
                  </a:lnTo>
                  <a:lnTo>
                    <a:pt x="976" y="94"/>
                  </a:lnTo>
                  <a:lnTo>
                    <a:pt x="976" y="512"/>
                  </a:lnTo>
                  <a:lnTo>
                    <a:pt x="1092" y="512"/>
                  </a:lnTo>
                  <a:lnTo>
                    <a:pt x="1092"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1" name="Google Shape;13041;p100"/>
            <p:cNvSpPr/>
            <p:nvPr/>
          </p:nvSpPr>
          <p:spPr>
            <a:xfrm flipH="1">
              <a:off x="-1871198" y="3900548"/>
              <a:ext cx="5480" cy="164221"/>
            </a:xfrm>
            <a:custGeom>
              <a:avLst/>
              <a:gdLst/>
              <a:ahLst/>
              <a:cxnLst/>
              <a:rect l="l" t="t" r="r" b="b"/>
              <a:pathLst>
                <a:path w="117" h="3506" extrusionOk="0">
                  <a:moveTo>
                    <a:pt x="70" y="0"/>
                  </a:moveTo>
                  <a:lnTo>
                    <a:pt x="0" y="3506"/>
                  </a:lnTo>
                  <a:lnTo>
                    <a:pt x="116" y="3506"/>
                  </a:lnTo>
                  <a:lnTo>
                    <a:pt x="7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2" name="Google Shape;13042;p100"/>
            <p:cNvSpPr/>
            <p:nvPr/>
          </p:nvSpPr>
          <p:spPr>
            <a:xfrm flipH="1">
              <a:off x="-2070176" y="4152824"/>
              <a:ext cx="323009" cy="293640"/>
            </a:xfrm>
            <a:custGeom>
              <a:avLst/>
              <a:gdLst/>
              <a:ahLst/>
              <a:cxnLst/>
              <a:rect l="l" t="t" r="r" b="b"/>
              <a:pathLst>
                <a:path w="6896" h="6269" extrusionOk="0">
                  <a:moveTo>
                    <a:pt x="2020" y="511"/>
                  </a:moveTo>
                  <a:lnTo>
                    <a:pt x="2020" y="976"/>
                  </a:lnTo>
                  <a:lnTo>
                    <a:pt x="1603" y="976"/>
                  </a:lnTo>
                  <a:lnTo>
                    <a:pt x="1603" y="511"/>
                  </a:lnTo>
                  <a:close/>
                  <a:moveTo>
                    <a:pt x="3088" y="511"/>
                  </a:moveTo>
                  <a:lnTo>
                    <a:pt x="3088" y="976"/>
                  </a:lnTo>
                  <a:lnTo>
                    <a:pt x="2671" y="976"/>
                  </a:lnTo>
                  <a:lnTo>
                    <a:pt x="2671" y="511"/>
                  </a:lnTo>
                  <a:close/>
                  <a:moveTo>
                    <a:pt x="4180" y="511"/>
                  </a:moveTo>
                  <a:lnTo>
                    <a:pt x="4180" y="976"/>
                  </a:lnTo>
                  <a:lnTo>
                    <a:pt x="3739" y="976"/>
                  </a:lnTo>
                  <a:lnTo>
                    <a:pt x="3739" y="511"/>
                  </a:lnTo>
                  <a:close/>
                  <a:moveTo>
                    <a:pt x="5248" y="511"/>
                  </a:moveTo>
                  <a:lnTo>
                    <a:pt x="5248" y="976"/>
                  </a:lnTo>
                  <a:lnTo>
                    <a:pt x="4830" y="976"/>
                  </a:lnTo>
                  <a:lnTo>
                    <a:pt x="4830" y="511"/>
                  </a:lnTo>
                  <a:close/>
                  <a:moveTo>
                    <a:pt x="6316" y="511"/>
                  </a:moveTo>
                  <a:lnTo>
                    <a:pt x="6316" y="976"/>
                  </a:lnTo>
                  <a:lnTo>
                    <a:pt x="5898" y="976"/>
                  </a:lnTo>
                  <a:lnTo>
                    <a:pt x="5898" y="511"/>
                  </a:lnTo>
                  <a:close/>
                  <a:moveTo>
                    <a:pt x="3088" y="1974"/>
                  </a:moveTo>
                  <a:lnTo>
                    <a:pt x="3088" y="2438"/>
                  </a:lnTo>
                  <a:lnTo>
                    <a:pt x="2671" y="2438"/>
                  </a:lnTo>
                  <a:lnTo>
                    <a:pt x="2671" y="1974"/>
                  </a:lnTo>
                  <a:close/>
                  <a:moveTo>
                    <a:pt x="4180" y="1974"/>
                  </a:moveTo>
                  <a:lnTo>
                    <a:pt x="4180" y="2438"/>
                  </a:lnTo>
                  <a:lnTo>
                    <a:pt x="3739" y="2438"/>
                  </a:lnTo>
                  <a:lnTo>
                    <a:pt x="3739" y="1974"/>
                  </a:lnTo>
                  <a:close/>
                  <a:moveTo>
                    <a:pt x="5248" y="1974"/>
                  </a:moveTo>
                  <a:lnTo>
                    <a:pt x="5248" y="2438"/>
                  </a:lnTo>
                  <a:lnTo>
                    <a:pt x="4830" y="2438"/>
                  </a:lnTo>
                  <a:lnTo>
                    <a:pt x="4830" y="1974"/>
                  </a:lnTo>
                  <a:close/>
                  <a:moveTo>
                    <a:pt x="1" y="1"/>
                  </a:moveTo>
                  <a:lnTo>
                    <a:pt x="1" y="6246"/>
                  </a:lnTo>
                  <a:lnTo>
                    <a:pt x="6896" y="6269"/>
                  </a:lnTo>
                  <a:lnTo>
                    <a:pt x="68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3" name="Google Shape;13043;p100"/>
            <p:cNvSpPr/>
            <p:nvPr/>
          </p:nvSpPr>
          <p:spPr>
            <a:xfrm flipH="1">
              <a:off x="-1841830"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4" name="Google Shape;13044;p100"/>
            <p:cNvSpPr/>
            <p:nvPr/>
          </p:nvSpPr>
          <p:spPr>
            <a:xfrm flipH="1">
              <a:off x="-1789651" y="4176759"/>
              <a:ext cx="19626" cy="21781"/>
            </a:xfrm>
            <a:custGeom>
              <a:avLst/>
              <a:gdLst/>
              <a:ahLst/>
              <a:cxnLst/>
              <a:rect l="l" t="t" r="r" b="b"/>
              <a:pathLst>
                <a:path w="419" h="465" extrusionOk="0">
                  <a:moveTo>
                    <a:pt x="0" y="0"/>
                  </a:moveTo>
                  <a:lnTo>
                    <a:pt x="0"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5" name="Google Shape;13045;p100"/>
            <p:cNvSpPr/>
            <p:nvPr/>
          </p:nvSpPr>
          <p:spPr>
            <a:xfrm flipH="1">
              <a:off x="-1891854"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6" name="Google Shape;13046;p100"/>
            <p:cNvSpPr/>
            <p:nvPr/>
          </p:nvSpPr>
          <p:spPr>
            <a:xfrm flipH="1">
              <a:off x="-1841830" y="4245238"/>
              <a:ext cx="19626" cy="21827"/>
            </a:xfrm>
            <a:custGeom>
              <a:avLst/>
              <a:gdLst/>
              <a:ahLst/>
              <a:cxnLst/>
              <a:rect l="l" t="t" r="r" b="b"/>
              <a:pathLst>
                <a:path w="419" h="466" extrusionOk="0">
                  <a:moveTo>
                    <a:pt x="1" y="1"/>
                  </a:moveTo>
                  <a:lnTo>
                    <a:pt x="1" y="465"/>
                  </a:lnTo>
                  <a:lnTo>
                    <a:pt x="418" y="465"/>
                  </a:lnTo>
                  <a:lnTo>
                    <a:pt x="418"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7" name="Google Shape;13047;p100"/>
            <p:cNvSpPr/>
            <p:nvPr/>
          </p:nvSpPr>
          <p:spPr>
            <a:xfrm flipH="1">
              <a:off x="-1791805" y="4245238"/>
              <a:ext cx="20703" cy="21827"/>
            </a:xfrm>
            <a:custGeom>
              <a:avLst/>
              <a:gdLst/>
              <a:ahLst/>
              <a:cxnLst/>
              <a:rect l="l" t="t" r="r" b="b"/>
              <a:pathLst>
                <a:path w="442" h="466" extrusionOk="0">
                  <a:moveTo>
                    <a:pt x="0" y="1"/>
                  </a:moveTo>
                  <a:lnTo>
                    <a:pt x="0"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8" name="Google Shape;13048;p100"/>
            <p:cNvSpPr/>
            <p:nvPr/>
          </p:nvSpPr>
          <p:spPr>
            <a:xfrm flipH="1">
              <a:off x="-1891854" y="4176759"/>
              <a:ext cx="19626" cy="21781"/>
            </a:xfrm>
            <a:custGeom>
              <a:avLst/>
              <a:gdLst/>
              <a:ahLst/>
              <a:cxnLst/>
              <a:rect l="l" t="t" r="r" b="b"/>
              <a:pathLst>
                <a:path w="419" h="465" extrusionOk="0">
                  <a:moveTo>
                    <a:pt x="1" y="0"/>
                  </a:moveTo>
                  <a:lnTo>
                    <a:pt x="1" y="465"/>
                  </a:lnTo>
                  <a:lnTo>
                    <a:pt x="418" y="465"/>
                  </a:lnTo>
                  <a:lnTo>
                    <a:pt x="41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49" name="Google Shape;13049;p100"/>
            <p:cNvSpPr/>
            <p:nvPr/>
          </p:nvSpPr>
          <p:spPr>
            <a:xfrm flipH="1">
              <a:off x="-1942956" y="4245238"/>
              <a:ext cx="20703" cy="21827"/>
            </a:xfrm>
            <a:custGeom>
              <a:avLst/>
              <a:gdLst/>
              <a:ahLst/>
              <a:cxnLst/>
              <a:rect l="l" t="t" r="r" b="b"/>
              <a:pathLst>
                <a:path w="442" h="466" extrusionOk="0">
                  <a:moveTo>
                    <a:pt x="1" y="1"/>
                  </a:moveTo>
                  <a:lnTo>
                    <a:pt x="1" y="465"/>
                  </a:lnTo>
                  <a:lnTo>
                    <a:pt x="442" y="465"/>
                  </a:lnTo>
                  <a:lnTo>
                    <a:pt x="442"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0" name="Google Shape;13050;p100"/>
            <p:cNvSpPr/>
            <p:nvPr/>
          </p:nvSpPr>
          <p:spPr>
            <a:xfrm flipH="1">
              <a:off x="-1942956" y="4176759"/>
              <a:ext cx="20703" cy="21781"/>
            </a:xfrm>
            <a:custGeom>
              <a:avLst/>
              <a:gdLst/>
              <a:ahLst/>
              <a:cxnLst/>
              <a:rect l="l" t="t" r="r" b="b"/>
              <a:pathLst>
                <a:path w="442" h="465" extrusionOk="0">
                  <a:moveTo>
                    <a:pt x="1" y="0"/>
                  </a:moveTo>
                  <a:lnTo>
                    <a:pt x="1" y="465"/>
                  </a:lnTo>
                  <a:lnTo>
                    <a:pt x="442" y="465"/>
                  </a:lnTo>
                  <a:lnTo>
                    <a:pt x="442"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1" name="Google Shape;13051;p100"/>
            <p:cNvSpPr/>
            <p:nvPr/>
          </p:nvSpPr>
          <p:spPr>
            <a:xfrm flipH="1">
              <a:off x="-1992980"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2" name="Google Shape;13052;p100"/>
            <p:cNvSpPr/>
            <p:nvPr/>
          </p:nvSpPr>
          <p:spPr>
            <a:xfrm flipH="1">
              <a:off x="-1992980"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3" name="Google Shape;13053;p100"/>
            <p:cNvSpPr/>
            <p:nvPr/>
          </p:nvSpPr>
          <p:spPr>
            <a:xfrm flipH="1">
              <a:off x="-2043004" y="4245238"/>
              <a:ext cx="19626" cy="21827"/>
            </a:xfrm>
            <a:custGeom>
              <a:avLst/>
              <a:gdLst/>
              <a:ahLst/>
              <a:cxnLst/>
              <a:rect l="l" t="t" r="r" b="b"/>
              <a:pathLst>
                <a:path w="419" h="466" extrusionOk="0">
                  <a:moveTo>
                    <a:pt x="1" y="1"/>
                  </a:moveTo>
                  <a:lnTo>
                    <a:pt x="1" y="465"/>
                  </a:lnTo>
                  <a:lnTo>
                    <a:pt x="419" y="465"/>
                  </a:lnTo>
                  <a:lnTo>
                    <a:pt x="419"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4" name="Google Shape;13054;p100"/>
            <p:cNvSpPr/>
            <p:nvPr/>
          </p:nvSpPr>
          <p:spPr>
            <a:xfrm flipH="1">
              <a:off x="-2043004" y="4176759"/>
              <a:ext cx="19626" cy="21781"/>
            </a:xfrm>
            <a:custGeom>
              <a:avLst/>
              <a:gdLst/>
              <a:ahLst/>
              <a:cxnLst/>
              <a:rect l="l" t="t" r="r" b="b"/>
              <a:pathLst>
                <a:path w="419" h="465" extrusionOk="0">
                  <a:moveTo>
                    <a:pt x="1" y="0"/>
                  </a:moveTo>
                  <a:lnTo>
                    <a:pt x="1" y="465"/>
                  </a:lnTo>
                  <a:lnTo>
                    <a:pt x="419" y="465"/>
                  </a:lnTo>
                  <a:lnTo>
                    <a:pt x="419"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5" name="Google Shape;13055;p100"/>
            <p:cNvSpPr/>
            <p:nvPr/>
          </p:nvSpPr>
          <p:spPr>
            <a:xfrm flipH="1">
              <a:off x="-2100669" y="4442103"/>
              <a:ext cx="392660" cy="159865"/>
            </a:xfrm>
            <a:custGeom>
              <a:avLst/>
              <a:gdLst/>
              <a:ahLst/>
              <a:cxnLst/>
              <a:rect l="l" t="t" r="r" b="b"/>
              <a:pathLst>
                <a:path w="8383" h="3413" extrusionOk="0">
                  <a:moveTo>
                    <a:pt x="1" y="0"/>
                  </a:moveTo>
                  <a:lnTo>
                    <a:pt x="1" y="3413"/>
                  </a:lnTo>
                  <a:lnTo>
                    <a:pt x="8382" y="3413"/>
                  </a:lnTo>
                  <a:lnTo>
                    <a:pt x="838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6" name="Google Shape;13056;p100"/>
            <p:cNvSpPr/>
            <p:nvPr/>
          </p:nvSpPr>
          <p:spPr>
            <a:xfrm flipH="1">
              <a:off x="-1342713" y="4425756"/>
              <a:ext cx="120754" cy="14193"/>
            </a:xfrm>
            <a:custGeom>
              <a:avLst/>
              <a:gdLst/>
              <a:ahLst/>
              <a:cxnLst/>
              <a:rect l="l" t="t" r="r" b="b"/>
              <a:pathLst>
                <a:path w="2578" h="303" extrusionOk="0">
                  <a:moveTo>
                    <a:pt x="93" y="1"/>
                  </a:moveTo>
                  <a:lnTo>
                    <a:pt x="23" y="47"/>
                  </a:lnTo>
                  <a:lnTo>
                    <a:pt x="0" y="94"/>
                  </a:lnTo>
                  <a:lnTo>
                    <a:pt x="0" y="140"/>
                  </a:lnTo>
                  <a:lnTo>
                    <a:pt x="0" y="210"/>
                  </a:lnTo>
                  <a:lnTo>
                    <a:pt x="23" y="256"/>
                  </a:lnTo>
                  <a:lnTo>
                    <a:pt x="93" y="303"/>
                  </a:lnTo>
                  <a:lnTo>
                    <a:pt x="2484" y="303"/>
                  </a:lnTo>
                  <a:lnTo>
                    <a:pt x="2531" y="256"/>
                  </a:lnTo>
                  <a:lnTo>
                    <a:pt x="2577" y="210"/>
                  </a:lnTo>
                  <a:lnTo>
                    <a:pt x="2577" y="140"/>
                  </a:lnTo>
                  <a:lnTo>
                    <a:pt x="2577" y="94"/>
                  </a:lnTo>
                  <a:lnTo>
                    <a:pt x="2531" y="47"/>
                  </a:lnTo>
                  <a:lnTo>
                    <a:pt x="248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7" name="Google Shape;13057;p100"/>
            <p:cNvSpPr/>
            <p:nvPr/>
          </p:nvSpPr>
          <p:spPr>
            <a:xfrm flipH="1">
              <a:off x="-1253530" y="4425756"/>
              <a:ext cx="94664" cy="168624"/>
            </a:xfrm>
            <a:custGeom>
              <a:avLst/>
              <a:gdLst/>
              <a:ahLst/>
              <a:cxnLst/>
              <a:rect l="l" t="t" r="r" b="b"/>
              <a:pathLst>
                <a:path w="2021" h="3600" extrusionOk="0">
                  <a:moveTo>
                    <a:pt x="0" y="1"/>
                  </a:moveTo>
                  <a:lnTo>
                    <a:pt x="0" y="3599"/>
                  </a:lnTo>
                  <a:lnTo>
                    <a:pt x="2020" y="3599"/>
                  </a:lnTo>
                  <a:lnTo>
                    <a:pt x="2020"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8" name="Google Shape;13058;p100"/>
            <p:cNvSpPr/>
            <p:nvPr/>
          </p:nvSpPr>
          <p:spPr>
            <a:xfrm flipH="1">
              <a:off x="-1253530" y="4425756"/>
              <a:ext cx="94664" cy="168624"/>
            </a:xfrm>
            <a:custGeom>
              <a:avLst/>
              <a:gdLst/>
              <a:ahLst/>
              <a:cxnLst/>
              <a:rect l="l" t="t" r="r" b="b"/>
              <a:pathLst>
                <a:path w="2021" h="3600" fill="none" extrusionOk="0">
                  <a:moveTo>
                    <a:pt x="2020" y="3599"/>
                  </a:moveTo>
                  <a:lnTo>
                    <a:pt x="0" y="3599"/>
                  </a:lnTo>
                  <a:lnTo>
                    <a:pt x="0" y="1"/>
                  </a:lnTo>
                  <a:lnTo>
                    <a:pt x="2020" y="1"/>
                  </a:lnTo>
                  <a:lnTo>
                    <a:pt x="2020" y="3599"/>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59" name="Google Shape;13059;p100"/>
            <p:cNvSpPr/>
            <p:nvPr/>
          </p:nvSpPr>
          <p:spPr>
            <a:xfrm flipH="1">
              <a:off x="-777759" y="4425756"/>
              <a:ext cx="121831" cy="14193"/>
            </a:xfrm>
            <a:custGeom>
              <a:avLst/>
              <a:gdLst/>
              <a:ahLst/>
              <a:cxnLst/>
              <a:rect l="l" t="t" r="r" b="b"/>
              <a:pathLst>
                <a:path w="2601" h="303" extrusionOk="0">
                  <a:moveTo>
                    <a:pt x="93" y="1"/>
                  </a:moveTo>
                  <a:lnTo>
                    <a:pt x="47" y="47"/>
                  </a:lnTo>
                  <a:lnTo>
                    <a:pt x="23" y="94"/>
                  </a:lnTo>
                  <a:lnTo>
                    <a:pt x="0" y="140"/>
                  </a:lnTo>
                  <a:lnTo>
                    <a:pt x="23" y="210"/>
                  </a:lnTo>
                  <a:lnTo>
                    <a:pt x="47" y="256"/>
                  </a:lnTo>
                  <a:lnTo>
                    <a:pt x="93" y="303"/>
                  </a:lnTo>
                  <a:lnTo>
                    <a:pt x="2508" y="303"/>
                  </a:lnTo>
                  <a:lnTo>
                    <a:pt x="2554" y="256"/>
                  </a:lnTo>
                  <a:lnTo>
                    <a:pt x="2577" y="210"/>
                  </a:lnTo>
                  <a:lnTo>
                    <a:pt x="2600" y="140"/>
                  </a:lnTo>
                  <a:lnTo>
                    <a:pt x="2577" y="94"/>
                  </a:lnTo>
                  <a:lnTo>
                    <a:pt x="2554" y="47"/>
                  </a:lnTo>
                  <a:lnTo>
                    <a:pt x="25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0" name="Google Shape;13060;p100"/>
            <p:cNvSpPr/>
            <p:nvPr/>
          </p:nvSpPr>
          <p:spPr>
            <a:xfrm flipH="1">
              <a:off x="-76033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1" name="Google Shape;13061;p100"/>
            <p:cNvSpPr/>
            <p:nvPr/>
          </p:nvSpPr>
          <p:spPr>
            <a:xfrm flipH="1">
              <a:off x="-673353"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2" name="Google Shape;13062;p100"/>
            <p:cNvSpPr/>
            <p:nvPr/>
          </p:nvSpPr>
          <p:spPr>
            <a:xfrm flipH="1">
              <a:off x="-703798"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3" name="Google Shape;13063;p100"/>
            <p:cNvSpPr/>
            <p:nvPr/>
          </p:nvSpPr>
          <p:spPr>
            <a:xfrm flipH="1">
              <a:off x="-728810" y="4439902"/>
              <a:ext cx="5480" cy="88153"/>
            </a:xfrm>
            <a:custGeom>
              <a:avLst/>
              <a:gdLst/>
              <a:ahLst/>
              <a:cxnLst/>
              <a:rect l="l" t="t" r="r" b="b"/>
              <a:pathLst>
                <a:path w="117" h="1882" extrusionOk="0">
                  <a:moveTo>
                    <a:pt x="1" y="1"/>
                  </a:moveTo>
                  <a:lnTo>
                    <a:pt x="1" y="1881"/>
                  </a:lnTo>
                  <a:lnTo>
                    <a:pt x="117" y="188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4" name="Google Shape;13064;p100"/>
            <p:cNvSpPr/>
            <p:nvPr/>
          </p:nvSpPr>
          <p:spPr>
            <a:xfrm flipH="1">
              <a:off x="-787013" y="4528006"/>
              <a:ext cx="159912" cy="66372"/>
            </a:xfrm>
            <a:custGeom>
              <a:avLst/>
              <a:gdLst/>
              <a:ahLst/>
              <a:cxnLst/>
              <a:rect l="l" t="t" r="r" b="b"/>
              <a:pathLst>
                <a:path w="3414" h="1417" extrusionOk="0">
                  <a:moveTo>
                    <a:pt x="1" y="0"/>
                  </a:moveTo>
                  <a:lnTo>
                    <a:pt x="1" y="1416"/>
                  </a:lnTo>
                  <a:lnTo>
                    <a:pt x="3413" y="1416"/>
                  </a:lnTo>
                  <a:lnTo>
                    <a:pt x="341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5" name="Google Shape;13065;p100"/>
            <p:cNvSpPr/>
            <p:nvPr/>
          </p:nvSpPr>
          <p:spPr>
            <a:xfrm flipH="1">
              <a:off x="-787013" y="4528006"/>
              <a:ext cx="159912" cy="66372"/>
            </a:xfrm>
            <a:custGeom>
              <a:avLst/>
              <a:gdLst/>
              <a:ahLst/>
              <a:cxnLst/>
              <a:rect l="l" t="t" r="r" b="b"/>
              <a:pathLst>
                <a:path w="3414" h="1417" fill="none" extrusionOk="0">
                  <a:moveTo>
                    <a:pt x="3413" y="1416"/>
                  </a:moveTo>
                  <a:lnTo>
                    <a:pt x="1" y="1416"/>
                  </a:lnTo>
                  <a:lnTo>
                    <a:pt x="1" y="0"/>
                  </a:lnTo>
                  <a:lnTo>
                    <a:pt x="3413" y="0"/>
                  </a:lnTo>
                  <a:lnTo>
                    <a:pt x="3413" y="141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6" name="Google Shape;13066;p100"/>
            <p:cNvSpPr/>
            <p:nvPr/>
          </p:nvSpPr>
          <p:spPr>
            <a:xfrm flipH="1">
              <a:off x="-922943" y="4425756"/>
              <a:ext cx="120754" cy="14193"/>
            </a:xfrm>
            <a:custGeom>
              <a:avLst/>
              <a:gdLst/>
              <a:ahLst/>
              <a:cxnLst/>
              <a:rect l="l" t="t" r="r" b="b"/>
              <a:pathLst>
                <a:path w="2578" h="303" extrusionOk="0">
                  <a:moveTo>
                    <a:pt x="93" y="1"/>
                  </a:moveTo>
                  <a:lnTo>
                    <a:pt x="47" y="47"/>
                  </a:lnTo>
                  <a:lnTo>
                    <a:pt x="0" y="94"/>
                  </a:lnTo>
                  <a:lnTo>
                    <a:pt x="0" y="140"/>
                  </a:lnTo>
                  <a:lnTo>
                    <a:pt x="0" y="210"/>
                  </a:lnTo>
                  <a:lnTo>
                    <a:pt x="47" y="256"/>
                  </a:lnTo>
                  <a:lnTo>
                    <a:pt x="93"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7" name="Google Shape;13067;p100"/>
            <p:cNvSpPr/>
            <p:nvPr/>
          </p:nvSpPr>
          <p:spPr>
            <a:xfrm flipH="1">
              <a:off x="-906641" y="4439902"/>
              <a:ext cx="5480" cy="29416"/>
            </a:xfrm>
            <a:custGeom>
              <a:avLst/>
              <a:gdLst/>
              <a:ahLst/>
              <a:cxnLst/>
              <a:rect l="l" t="t" r="r" b="b"/>
              <a:pathLst>
                <a:path w="117" h="628" extrusionOk="0">
                  <a:moveTo>
                    <a:pt x="0" y="1"/>
                  </a:moveTo>
                  <a:lnTo>
                    <a:pt x="0" y="628"/>
                  </a:lnTo>
                  <a:lnTo>
                    <a:pt x="116" y="628"/>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8" name="Google Shape;13068;p100"/>
            <p:cNvSpPr/>
            <p:nvPr/>
          </p:nvSpPr>
          <p:spPr>
            <a:xfrm flipH="1">
              <a:off x="-818537"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69" name="Google Shape;13069;p100"/>
            <p:cNvSpPr/>
            <p:nvPr/>
          </p:nvSpPr>
          <p:spPr>
            <a:xfrm flipH="1">
              <a:off x="-850059"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0" name="Google Shape;13070;p100"/>
            <p:cNvSpPr/>
            <p:nvPr/>
          </p:nvSpPr>
          <p:spPr>
            <a:xfrm flipH="1">
              <a:off x="-873994" y="4439902"/>
              <a:ext cx="5480" cy="29416"/>
            </a:xfrm>
            <a:custGeom>
              <a:avLst/>
              <a:gdLst/>
              <a:ahLst/>
              <a:cxnLst/>
              <a:rect l="l" t="t" r="r" b="b"/>
              <a:pathLst>
                <a:path w="117" h="628" extrusionOk="0">
                  <a:moveTo>
                    <a:pt x="1" y="1"/>
                  </a:moveTo>
                  <a:lnTo>
                    <a:pt x="1" y="628"/>
                  </a:lnTo>
                  <a:lnTo>
                    <a:pt x="117" y="628"/>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1" name="Google Shape;13071;p100"/>
            <p:cNvSpPr/>
            <p:nvPr/>
          </p:nvSpPr>
          <p:spPr>
            <a:xfrm flipH="1">
              <a:off x="-516233" y="4199570"/>
              <a:ext cx="33772" cy="55505"/>
            </a:xfrm>
            <a:custGeom>
              <a:avLst/>
              <a:gdLst/>
              <a:ahLst/>
              <a:cxnLst/>
              <a:rect l="l" t="t" r="r" b="b"/>
              <a:pathLst>
                <a:path w="721" h="1185" extrusionOk="0">
                  <a:moveTo>
                    <a:pt x="349" y="1"/>
                  </a:moveTo>
                  <a:lnTo>
                    <a:pt x="1" y="24"/>
                  </a:lnTo>
                  <a:lnTo>
                    <a:pt x="1" y="1185"/>
                  </a:lnTo>
                  <a:lnTo>
                    <a:pt x="488" y="1185"/>
                  </a:lnTo>
                  <a:lnTo>
                    <a:pt x="628" y="1162"/>
                  </a:lnTo>
                  <a:lnTo>
                    <a:pt x="674" y="1138"/>
                  </a:lnTo>
                  <a:lnTo>
                    <a:pt x="720" y="1092"/>
                  </a:lnTo>
                  <a:lnTo>
                    <a:pt x="720" y="1046"/>
                  </a:lnTo>
                  <a:lnTo>
                    <a:pt x="720" y="976"/>
                  </a:lnTo>
                  <a:lnTo>
                    <a:pt x="697" y="721"/>
                  </a:lnTo>
                  <a:lnTo>
                    <a:pt x="674" y="372"/>
                  </a:lnTo>
                  <a:lnTo>
                    <a:pt x="674" y="187"/>
                  </a:lnTo>
                  <a:lnTo>
                    <a:pt x="697" y="70"/>
                  </a:lnTo>
                  <a:lnTo>
                    <a:pt x="697" y="47"/>
                  </a:lnTo>
                  <a:lnTo>
                    <a:pt x="674" y="24"/>
                  </a:lnTo>
                  <a:lnTo>
                    <a:pt x="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2" name="Google Shape;13072;p100"/>
            <p:cNvSpPr/>
            <p:nvPr/>
          </p:nvSpPr>
          <p:spPr>
            <a:xfrm flipH="1">
              <a:off x="-540168" y="4208282"/>
              <a:ext cx="42484" cy="54428"/>
            </a:xfrm>
            <a:custGeom>
              <a:avLst/>
              <a:gdLst/>
              <a:ahLst/>
              <a:cxnLst/>
              <a:rect l="l" t="t" r="r" b="b"/>
              <a:pathLst>
                <a:path w="907" h="1162" extrusionOk="0">
                  <a:moveTo>
                    <a:pt x="349" y="1"/>
                  </a:moveTo>
                  <a:lnTo>
                    <a:pt x="349" y="186"/>
                  </a:lnTo>
                  <a:lnTo>
                    <a:pt x="372" y="535"/>
                  </a:lnTo>
                  <a:lnTo>
                    <a:pt x="395" y="790"/>
                  </a:lnTo>
                  <a:lnTo>
                    <a:pt x="395" y="860"/>
                  </a:lnTo>
                  <a:lnTo>
                    <a:pt x="395" y="906"/>
                  </a:lnTo>
                  <a:lnTo>
                    <a:pt x="349" y="952"/>
                  </a:lnTo>
                  <a:lnTo>
                    <a:pt x="303" y="976"/>
                  </a:lnTo>
                  <a:lnTo>
                    <a:pt x="163" y="999"/>
                  </a:lnTo>
                  <a:lnTo>
                    <a:pt x="1" y="999"/>
                  </a:lnTo>
                  <a:lnTo>
                    <a:pt x="1" y="1069"/>
                  </a:lnTo>
                  <a:lnTo>
                    <a:pt x="1" y="1092"/>
                  </a:lnTo>
                  <a:lnTo>
                    <a:pt x="47" y="1115"/>
                  </a:lnTo>
                  <a:lnTo>
                    <a:pt x="256" y="1138"/>
                  </a:lnTo>
                  <a:lnTo>
                    <a:pt x="419" y="1161"/>
                  </a:lnTo>
                  <a:lnTo>
                    <a:pt x="697" y="1138"/>
                  </a:lnTo>
                  <a:lnTo>
                    <a:pt x="860" y="1115"/>
                  </a:lnTo>
                  <a:lnTo>
                    <a:pt x="906" y="1092"/>
                  </a:lnTo>
                  <a:lnTo>
                    <a:pt x="860" y="1022"/>
                  </a:lnTo>
                  <a:lnTo>
                    <a:pt x="837" y="929"/>
                  </a:lnTo>
                  <a:lnTo>
                    <a:pt x="813" y="836"/>
                  </a:lnTo>
                  <a:lnTo>
                    <a:pt x="813" y="720"/>
                  </a:lnTo>
                  <a:lnTo>
                    <a:pt x="813" y="488"/>
                  </a:lnTo>
                  <a:lnTo>
                    <a:pt x="883" y="302"/>
                  </a:lnTo>
                  <a:lnTo>
                    <a:pt x="906" y="163"/>
                  </a:lnTo>
                  <a:lnTo>
                    <a:pt x="906" y="70"/>
                  </a:lnTo>
                  <a:lnTo>
                    <a:pt x="883" y="24"/>
                  </a:lnTo>
                  <a:lnTo>
                    <a:pt x="88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3" name="Google Shape;13073;p100"/>
            <p:cNvSpPr/>
            <p:nvPr/>
          </p:nvSpPr>
          <p:spPr>
            <a:xfrm flipH="1">
              <a:off x="-1527538" y="4581263"/>
              <a:ext cx="9836" cy="9836"/>
            </a:xfrm>
            <a:custGeom>
              <a:avLst/>
              <a:gdLst/>
              <a:ahLst/>
              <a:cxnLst/>
              <a:rect l="l" t="t" r="r" b="b"/>
              <a:pathLst>
                <a:path w="210" h="210" extrusionOk="0">
                  <a:moveTo>
                    <a:pt x="1" y="1"/>
                  </a:moveTo>
                  <a:lnTo>
                    <a:pt x="1" y="210"/>
                  </a:lnTo>
                  <a:lnTo>
                    <a:pt x="210" y="210"/>
                  </a:lnTo>
                  <a:lnTo>
                    <a:pt x="1" y="1"/>
                  </a:lnTo>
                  <a:close/>
                </a:path>
              </a:pathLst>
            </a:custGeom>
            <a:solidFill>
              <a:srgbClr val="96C8C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4" name="Google Shape;13074;p100"/>
            <p:cNvSpPr/>
            <p:nvPr/>
          </p:nvSpPr>
          <p:spPr>
            <a:xfrm flipH="1">
              <a:off x="-1527538" y="4581263"/>
              <a:ext cx="9836" cy="9836"/>
            </a:xfrm>
            <a:custGeom>
              <a:avLst/>
              <a:gdLst/>
              <a:ahLst/>
              <a:cxnLst/>
              <a:rect l="l" t="t" r="r" b="b"/>
              <a:pathLst>
                <a:path w="210" h="210" fill="none" extrusionOk="0">
                  <a:moveTo>
                    <a:pt x="1" y="1"/>
                  </a:moveTo>
                  <a:lnTo>
                    <a:pt x="1" y="210"/>
                  </a:lnTo>
                  <a:lnTo>
                    <a:pt x="1" y="210"/>
                  </a:lnTo>
                  <a:lnTo>
                    <a:pt x="210" y="210"/>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5" name="Google Shape;13075;p100"/>
            <p:cNvSpPr/>
            <p:nvPr/>
          </p:nvSpPr>
          <p:spPr>
            <a:xfrm flipH="1">
              <a:off x="-417267" y="4488849"/>
              <a:ext cx="311064" cy="10914"/>
            </a:xfrm>
            <a:custGeom>
              <a:avLst/>
              <a:gdLst/>
              <a:ahLst/>
              <a:cxnLst/>
              <a:rect l="l" t="t" r="r" b="b"/>
              <a:pathLst>
                <a:path w="6641" h="233" extrusionOk="0">
                  <a:moveTo>
                    <a:pt x="117" y="0"/>
                  </a:moveTo>
                  <a:lnTo>
                    <a:pt x="70" y="24"/>
                  </a:lnTo>
                  <a:lnTo>
                    <a:pt x="24" y="47"/>
                  </a:lnTo>
                  <a:lnTo>
                    <a:pt x="1" y="70"/>
                  </a:lnTo>
                  <a:lnTo>
                    <a:pt x="1" y="116"/>
                  </a:lnTo>
                  <a:lnTo>
                    <a:pt x="1" y="163"/>
                  </a:lnTo>
                  <a:lnTo>
                    <a:pt x="24" y="209"/>
                  </a:lnTo>
                  <a:lnTo>
                    <a:pt x="70" y="233"/>
                  </a:lnTo>
                  <a:lnTo>
                    <a:pt x="6571" y="233"/>
                  </a:lnTo>
                  <a:lnTo>
                    <a:pt x="6618" y="209"/>
                  </a:lnTo>
                  <a:lnTo>
                    <a:pt x="6641" y="163"/>
                  </a:lnTo>
                  <a:lnTo>
                    <a:pt x="6641" y="116"/>
                  </a:lnTo>
                  <a:lnTo>
                    <a:pt x="6641" y="70"/>
                  </a:lnTo>
                  <a:lnTo>
                    <a:pt x="6618" y="47"/>
                  </a:lnTo>
                  <a:lnTo>
                    <a:pt x="6571" y="24"/>
                  </a:lnTo>
                  <a:lnTo>
                    <a:pt x="6525"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6" name="Google Shape;13076;p100"/>
            <p:cNvSpPr/>
            <p:nvPr/>
          </p:nvSpPr>
          <p:spPr>
            <a:xfrm flipH="1">
              <a:off x="-486865" y="4179991"/>
              <a:ext cx="14193" cy="105531"/>
            </a:xfrm>
            <a:custGeom>
              <a:avLst/>
              <a:gdLst/>
              <a:ahLst/>
              <a:cxnLst/>
              <a:rect l="l" t="t" r="r" b="b"/>
              <a:pathLst>
                <a:path w="303" h="2253" extrusionOk="0">
                  <a:moveTo>
                    <a:pt x="94" y="1"/>
                  </a:moveTo>
                  <a:lnTo>
                    <a:pt x="47" y="47"/>
                  </a:lnTo>
                  <a:lnTo>
                    <a:pt x="1" y="94"/>
                  </a:lnTo>
                  <a:lnTo>
                    <a:pt x="1" y="140"/>
                  </a:lnTo>
                  <a:lnTo>
                    <a:pt x="1" y="2253"/>
                  </a:lnTo>
                  <a:lnTo>
                    <a:pt x="303" y="2253"/>
                  </a:lnTo>
                  <a:lnTo>
                    <a:pt x="303" y="1603"/>
                  </a:lnTo>
                  <a:lnTo>
                    <a:pt x="303" y="442"/>
                  </a:lnTo>
                  <a:lnTo>
                    <a:pt x="303" y="140"/>
                  </a:lnTo>
                  <a:lnTo>
                    <a:pt x="303" y="94"/>
                  </a:lnTo>
                  <a:lnTo>
                    <a:pt x="256" y="47"/>
                  </a:lnTo>
                  <a:lnTo>
                    <a:pt x="21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7" name="Google Shape;13077;p100"/>
            <p:cNvSpPr/>
            <p:nvPr/>
          </p:nvSpPr>
          <p:spPr>
            <a:xfrm flipH="1">
              <a:off x="-486865" y="4307253"/>
              <a:ext cx="14193" cy="258838"/>
            </a:xfrm>
            <a:custGeom>
              <a:avLst/>
              <a:gdLst/>
              <a:ahLst/>
              <a:cxnLst/>
              <a:rect l="l" t="t" r="r" b="b"/>
              <a:pathLst>
                <a:path w="303" h="5526" extrusionOk="0">
                  <a:moveTo>
                    <a:pt x="1" y="0"/>
                  </a:moveTo>
                  <a:lnTo>
                    <a:pt x="1" y="5526"/>
                  </a:lnTo>
                  <a:lnTo>
                    <a:pt x="303" y="5526"/>
                  </a:lnTo>
                  <a:lnTo>
                    <a:pt x="30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8" name="Google Shape;13078;p100"/>
            <p:cNvSpPr/>
            <p:nvPr/>
          </p:nvSpPr>
          <p:spPr>
            <a:xfrm flipH="1">
              <a:off x="-1150204" y="4425756"/>
              <a:ext cx="120754" cy="14193"/>
            </a:xfrm>
            <a:custGeom>
              <a:avLst/>
              <a:gdLst/>
              <a:ahLst/>
              <a:cxnLst/>
              <a:rect l="l" t="t" r="r" b="b"/>
              <a:pathLst>
                <a:path w="2578" h="303" extrusionOk="0">
                  <a:moveTo>
                    <a:pt x="94" y="1"/>
                  </a:moveTo>
                  <a:lnTo>
                    <a:pt x="47" y="47"/>
                  </a:lnTo>
                  <a:lnTo>
                    <a:pt x="1" y="94"/>
                  </a:lnTo>
                  <a:lnTo>
                    <a:pt x="1" y="140"/>
                  </a:lnTo>
                  <a:lnTo>
                    <a:pt x="1" y="210"/>
                  </a:lnTo>
                  <a:lnTo>
                    <a:pt x="47" y="256"/>
                  </a:lnTo>
                  <a:lnTo>
                    <a:pt x="94" y="303"/>
                  </a:lnTo>
                  <a:lnTo>
                    <a:pt x="2485" y="303"/>
                  </a:lnTo>
                  <a:lnTo>
                    <a:pt x="2531" y="256"/>
                  </a:lnTo>
                  <a:lnTo>
                    <a:pt x="2578" y="210"/>
                  </a:lnTo>
                  <a:lnTo>
                    <a:pt x="2578" y="140"/>
                  </a:lnTo>
                  <a:lnTo>
                    <a:pt x="2578" y="94"/>
                  </a:lnTo>
                  <a:lnTo>
                    <a:pt x="2531" y="47"/>
                  </a:lnTo>
                  <a:lnTo>
                    <a:pt x="2485"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79" name="Google Shape;13079;p100"/>
            <p:cNvSpPr/>
            <p:nvPr/>
          </p:nvSpPr>
          <p:spPr>
            <a:xfrm flipH="1">
              <a:off x="-1834195" y="4556251"/>
              <a:ext cx="19579" cy="26184"/>
            </a:xfrm>
            <a:custGeom>
              <a:avLst/>
              <a:gdLst/>
              <a:ahLst/>
              <a:cxnLst/>
              <a:rect l="l" t="t" r="r" b="b"/>
              <a:pathLst>
                <a:path w="418" h="559" extrusionOk="0">
                  <a:moveTo>
                    <a:pt x="0" y="1"/>
                  </a:moveTo>
                  <a:lnTo>
                    <a:pt x="0" y="558"/>
                  </a:lnTo>
                  <a:lnTo>
                    <a:pt x="209" y="279"/>
                  </a:lnTo>
                  <a:lnTo>
                    <a:pt x="4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0" name="Google Shape;13080;p100"/>
            <p:cNvSpPr/>
            <p:nvPr/>
          </p:nvSpPr>
          <p:spPr>
            <a:xfrm flipH="1">
              <a:off x="-1895134"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1" name="Google Shape;13081;p100"/>
            <p:cNvSpPr/>
            <p:nvPr/>
          </p:nvSpPr>
          <p:spPr>
            <a:xfrm flipH="1">
              <a:off x="-1895134" y="4456202"/>
              <a:ext cx="80518" cy="90308"/>
            </a:xfrm>
            <a:custGeom>
              <a:avLst/>
              <a:gdLst/>
              <a:ahLst/>
              <a:cxnLst/>
              <a:rect l="l" t="t" r="r" b="b"/>
              <a:pathLst>
                <a:path w="1719" h="1928" fill="none" extrusionOk="0">
                  <a:moveTo>
                    <a:pt x="0" y="1"/>
                  </a:moveTo>
                  <a:lnTo>
                    <a:pt x="0" y="1928"/>
                  </a:lnTo>
                  <a:lnTo>
                    <a:pt x="580" y="1928"/>
                  </a:lnTo>
                  <a:lnTo>
                    <a:pt x="1718" y="1928"/>
                  </a:lnTo>
                  <a:lnTo>
                    <a:pt x="1718"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2" name="Google Shape;13082;p100"/>
            <p:cNvSpPr/>
            <p:nvPr/>
          </p:nvSpPr>
          <p:spPr>
            <a:xfrm flipH="1">
              <a:off x="-1989702"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3" name="Google Shape;13083;p100"/>
            <p:cNvSpPr/>
            <p:nvPr/>
          </p:nvSpPr>
          <p:spPr>
            <a:xfrm flipH="1">
              <a:off x="-1989702"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4" name="Google Shape;13084;p100"/>
            <p:cNvSpPr/>
            <p:nvPr/>
          </p:nvSpPr>
          <p:spPr>
            <a:xfrm flipH="1">
              <a:off x="-2084317" y="4456202"/>
              <a:ext cx="81595" cy="90308"/>
            </a:xfrm>
            <a:custGeom>
              <a:avLst/>
              <a:gdLst/>
              <a:ahLst/>
              <a:cxnLst/>
              <a:rect l="l" t="t" r="r" b="b"/>
              <a:pathLst>
                <a:path w="1742" h="1928" extrusionOk="0">
                  <a:moveTo>
                    <a:pt x="1" y="1"/>
                  </a:moveTo>
                  <a:lnTo>
                    <a:pt x="1" y="1928"/>
                  </a:lnTo>
                  <a:lnTo>
                    <a:pt x="1742" y="1928"/>
                  </a:lnTo>
                  <a:lnTo>
                    <a:pt x="1742"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5" name="Google Shape;13085;p100"/>
            <p:cNvSpPr/>
            <p:nvPr/>
          </p:nvSpPr>
          <p:spPr>
            <a:xfrm flipH="1">
              <a:off x="-2084317" y="4456202"/>
              <a:ext cx="81595" cy="90308"/>
            </a:xfrm>
            <a:custGeom>
              <a:avLst/>
              <a:gdLst/>
              <a:ahLst/>
              <a:cxnLst/>
              <a:rect l="l" t="t" r="r" b="b"/>
              <a:pathLst>
                <a:path w="1742" h="1928" fill="none" extrusionOk="0">
                  <a:moveTo>
                    <a:pt x="1" y="1"/>
                  </a:moveTo>
                  <a:lnTo>
                    <a:pt x="1" y="1928"/>
                  </a:lnTo>
                  <a:lnTo>
                    <a:pt x="1742" y="1928"/>
                  </a:lnTo>
                  <a:lnTo>
                    <a:pt x="174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6" name="Google Shape;13086;p100"/>
            <p:cNvSpPr/>
            <p:nvPr/>
          </p:nvSpPr>
          <p:spPr>
            <a:xfrm flipH="1">
              <a:off x="-1895134" y="4524728"/>
              <a:ext cx="80518" cy="21781"/>
            </a:xfrm>
            <a:custGeom>
              <a:avLst/>
              <a:gdLst/>
              <a:ahLst/>
              <a:cxnLst/>
              <a:rect l="l" t="t" r="r" b="b"/>
              <a:pathLst>
                <a:path w="1719" h="465" extrusionOk="0">
                  <a:moveTo>
                    <a:pt x="0" y="1"/>
                  </a:moveTo>
                  <a:lnTo>
                    <a:pt x="0" y="465"/>
                  </a:lnTo>
                  <a:lnTo>
                    <a:pt x="1718" y="465"/>
                  </a:lnTo>
                  <a:lnTo>
                    <a:pt x="1718" y="418"/>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7" name="Google Shape;13087;p100"/>
            <p:cNvSpPr/>
            <p:nvPr/>
          </p:nvSpPr>
          <p:spPr>
            <a:xfrm flipH="1">
              <a:off x="-1895134" y="4524728"/>
              <a:ext cx="80518" cy="21781"/>
            </a:xfrm>
            <a:custGeom>
              <a:avLst/>
              <a:gdLst/>
              <a:ahLst/>
              <a:cxnLst/>
              <a:rect l="l" t="t" r="r" b="b"/>
              <a:pathLst>
                <a:path w="1719" h="465" fill="none" extrusionOk="0">
                  <a:moveTo>
                    <a:pt x="0" y="1"/>
                  </a:moveTo>
                  <a:lnTo>
                    <a:pt x="0" y="465"/>
                  </a:lnTo>
                  <a:lnTo>
                    <a:pt x="580" y="465"/>
                  </a:lnTo>
                  <a:lnTo>
                    <a:pt x="580" y="465"/>
                  </a:lnTo>
                  <a:lnTo>
                    <a:pt x="1718" y="465"/>
                  </a:lnTo>
                  <a:lnTo>
                    <a:pt x="1718" y="418"/>
                  </a:lnTo>
                  <a:lnTo>
                    <a:pt x="1718" y="41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8" name="Google Shape;13088;p100"/>
            <p:cNvSpPr/>
            <p:nvPr/>
          </p:nvSpPr>
          <p:spPr>
            <a:xfrm flipH="1">
              <a:off x="-1895134" y="4460558"/>
              <a:ext cx="80518" cy="65295"/>
            </a:xfrm>
            <a:custGeom>
              <a:avLst/>
              <a:gdLst/>
              <a:ahLst/>
              <a:cxnLst/>
              <a:rect l="l" t="t" r="r" b="b"/>
              <a:pathLst>
                <a:path w="1719" h="1394" extrusionOk="0">
                  <a:moveTo>
                    <a:pt x="0" y="1"/>
                  </a:moveTo>
                  <a:lnTo>
                    <a:pt x="0" y="720"/>
                  </a:lnTo>
                  <a:lnTo>
                    <a:pt x="1718" y="1394"/>
                  </a:lnTo>
                  <a:lnTo>
                    <a:pt x="1718" y="837"/>
                  </a:lnTo>
                  <a:lnTo>
                    <a:pt x="859" y="419"/>
                  </a:lnTo>
                  <a:lnTo>
                    <a:pt x="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89" name="Google Shape;13089;p100"/>
            <p:cNvSpPr/>
            <p:nvPr/>
          </p:nvSpPr>
          <p:spPr>
            <a:xfrm flipH="1">
              <a:off x="-1989702" y="4456202"/>
              <a:ext cx="81595" cy="66419"/>
            </a:xfrm>
            <a:custGeom>
              <a:avLst/>
              <a:gdLst/>
              <a:ahLst/>
              <a:cxnLst/>
              <a:rect l="l" t="t" r="r" b="b"/>
              <a:pathLst>
                <a:path w="1742" h="1418" extrusionOk="0">
                  <a:moveTo>
                    <a:pt x="1" y="1"/>
                  </a:moveTo>
                  <a:lnTo>
                    <a:pt x="1" y="721"/>
                  </a:lnTo>
                  <a:lnTo>
                    <a:pt x="1742" y="1417"/>
                  </a:lnTo>
                  <a:lnTo>
                    <a:pt x="1742" y="697"/>
                  </a:lnTo>
                  <a:lnTo>
                    <a:pt x="976" y="372"/>
                  </a:lnTo>
                  <a:lnTo>
                    <a:pt x="210"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0" name="Google Shape;13090;p100"/>
            <p:cNvSpPr/>
            <p:nvPr/>
          </p:nvSpPr>
          <p:spPr>
            <a:xfrm flipH="1">
              <a:off x="-1989702" y="4456202"/>
              <a:ext cx="81595" cy="66419"/>
            </a:xfrm>
            <a:custGeom>
              <a:avLst/>
              <a:gdLst/>
              <a:ahLst/>
              <a:cxnLst/>
              <a:rect l="l" t="t" r="r" b="b"/>
              <a:pathLst>
                <a:path w="1742" h="1418" fill="none" extrusionOk="0">
                  <a:moveTo>
                    <a:pt x="210" y="1"/>
                  </a:moveTo>
                  <a:lnTo>
                    <a:pt x="1" y="1"/>
                  </a:lnTo>
                  <a:lnTo>
                    <a:pt x="1" y="721"/>
                  </a:lnTo>
                  <a:lnTo>
                    <a:pt x="1" y="721"/>
                  </a:lnTo>
                  <a:lnTo>
                    <a:pt x="1742" y="1417"/>
                  </a:lnTo>
                  <a:lnTo>
                    <a:pt x="1742" y="697"/>
                  </a:lnTo>
                  <a:lnTo>
                    <a:pt x="1742" y="697"/>
                  </a:lnTo>
                  <a:lnTo>
                    <a:pt x="976" y="372"/>
                  </a:lnTo>
                  <a:lnTo>
                    <a:pt x="2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1" name="Google Shape;13091;p100"/>
            <p:cNvSpPr/>
            <p:nvPr/>
          </p:nvSpPr>
          <p:spPr>
            <a:xfrm flipH="1">
              <a:off x="-1989702" y="4504072"/>
              <a:ext cx="81595" cy="42437"/>
            </a:xfrm>
            <a:custGeom>
              <a:avLst/>
              <a:gdLst/>
              <a:ahLst/>
              <a:cxnLst/>
              <a:rect l="l" t="t" r="r" b="b"/>
              <a:pathLst>
                <a:path w="1742" h="906" extrusionOk="0">
                  <a:moveTo>
                    <a:pt x="1" y="0"/>
                  </a:moveTo>
                  <a:lnTo>
                    <a:pt x="1" y="465"/>
                  </a:lnTo>
                  <a:lnTo>
                    <a:pt x="744" y="674"/>
                  </a:lnTo>
                  <a:lnTo>
                    <a:pt x="1487" y="906"/>
                  </a:lnTo>
                  <a:lnTo>
                    <a:pt x="1742" y="906"/>
                  </a:lnTo>
                  <a:lnTo>
                    <a:pt x="1742" y="558"/>
                  </a:lnTo>
                  <a:lnTo>
                    <a:pt x="883" y="256"/>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2" name="Google Shape;13092;p100"/>
            <p:cNvSpPr/>
            <p:nvPr/>
          </p:nvSpPr>
          <p:spPr>
            <a:xfrm flipH="1">
              <a:off x="-1989702" y="4504072"/>
              <a:ext cx="81595" cy="42437"/>
            </a:xfrm>
            <a:custGeom>
              <a:avLst/>
              <a:gdLst/>
              <a:ahLst/>
              <a:cxnLst/>
              <a:rect l="l" t="t" r="r" b="b"/>
              <a:pathLst>
                <a:path w="1742" h="906" fill="none" extrusionOk="0">
                  <a:moveTo>
                    <a:pt x="1" y="0"/>
                  </a:moveTo>
                  <a:lnTo>
                    <a:pt x="1" y="465"/>
                  </a:lnTo>
                  <a:lnTo>
                    <a:pt x="1" y="465"/>
                  </a:lnTo>
                  <a:lnTo>
                    <a:pt x="744" y="674"/>
                  </a:lnTo>
                  <a:lnTo>
                    <a:pt x="1487" y="906"/>
                  </a:lnTo>
                  <a:lnTo>
                    <a:pt x="1742" y="906"/>
                  </a:lnTo>
                  <a:lnTo>
                    <a:pt x="1742" y="558"/>
                  </a:lnTo>
                  <a:lnTo>
                    <a:pt x="1742" y="558"/>
                  </a:lnTo>
                  <a:lnTo>
                    <a:pt x="883" y="25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3" name="Google Shape;13093;p100"/>
            <p:cNvSpPr/>
            <p:nvPr/>
          </p:nvSpPr>
          <p:spPr>
            <a:xfrm flipH="1">
              <a:off x="-2084317" y="4460558"/>
              <a:ext cx="81595" cy="76162"/>
            </a:xfrm>
            <a:custGeom>
              <a:avLst/>
              <a:gdLst/>
              <a:ahLst/>
              <a:cxnLst/>
              <a:rect l="l" t="t" r="r" b="b"/>
              <a:pathLst>
                <a:path w="1742" h="1626" extrusionOk="0">
                  <a:moveTo>
                    <a:pt x="1" y="1"/>
                  </a:moveTo>
                  <a:lnTo>
                    <a:pt x="1" y="837"/>
                  </a:lnTo>
                  <a:lnTo>
                    <a:pt x="860" y="1254"/>
                  </a:lnTo>
                  <a:lnTo>
                    <a:pt x="1742" y="1626"/>
                  </a:lnTo>
                  <a:lnTo>
                    <a:pt x="1742" y="837"/>
                  </a:lnTo>
                  <a:lnTo>
                    <a:pt x="1"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4" name="Google Shape;13094;p100"/>
            <p:cNvSpPr/>
            <p:nvPr/>
          </p:nvSpPr>
          <p:spPr>
            <a:xfrm flipH="1">
              <a:off x="-2084317" y="4460558"/>
              <a:ext cx="81595" cy="76162"/>
            </a:xfrm>
            <a:custGeom>
              <a:avLst/>
              <a:gdLst/>
              <a:ahLst/>
              <a:cxnLst/>
              <a:rect l="l" t="t" r="r" b="b"/>
              <a:pathLst>
                <a:path w="1742" h="1626" fill="none" extrusionOk="0">
                  <a:moveTo>
                    <a:pt x="1" y="1"/>
                  </a:moveTo>
                  <a:lnTo>
                    <a:pt x="1" y="837"/>
                  </a:lnTo>
                  <a:lnTo>
                    <a:pt x="1" y="837"/>
                  </a:lnTo>
                  <a:lnTo>
                    <a:pt x="860" y="1254"/>
                  </a:lnTo>
                  <a:lnTo>
                    <a:pt x="1742" y="1626"/>
                  </a:lnTo>
                  <a:lnTo>
                    <a:pt x="1742" y="837"/>
                  </a:lnTo>
                  <a:lnTo>
                    <a:pt x="1742" y="837"/>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5" name="Google Shape;13095;p100"/>
            <p:cNvSpPr/>
            <p:nvPr/>
          </p:nvSpPr>
          <p:spPr>
            <a:xfrm flipH="1">
              <a:off x="-2084317" y="4512784"/>
              <a:ext cx="81595" cy="33725"/>
            </a:xfrm>
            <a:custGeom>
              <a:avLst/>
              <a:gdLst/>
              <a:ahLst/>
              <a:cxnLst/>
              <a:rect l="l" t="t" r="r" b="b"/>
              <a:pathLst>
                <a:path w="1742" h="720" extrusionOk="0">
                  <a:moveTo>
                    <a:pt x="1" y="0"/>
                  </a:moveTo>
                  <a:lnTo>
                    <a:pt x="1" y="720"/>
                  </a:lnTo>
                  <a:lnTo>
                    <a:pt x="1742" y="720"/>
                  </a:lnTo>
                  <a:lnTo>
                    <a:pt x="860" y="372"/>
                  </a:lnTo>
                  <a:lnTo>
                    <a:pt x="1"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6" name="Google Shape;13096;p100"/>
            <p:cNvSpPr/>
            <p:nvPr/>
          </p:nvSpPr>
          <p:spPr>
            <a:xfrm flipH="1">
              <a:off x="-2084317" y="4512784"/>
              <a:ext cx="81595" cy="33725"/>
            </a:xfrm>
            <a:custGeom>
              <a:avLst/>
              <a:gdLst/>
              <a:ahLst/>
              <a:cxnLst/>
              <a:rect l="l" t="t" r="r" b="b"/>
              <a:pathLst>
                <a:path w="1742" h="720" fill="none" extrusionOk="0">
                  <a:moveTo>
                    <a:pt x="1" y="0"/>
                  </a:moveTo>
                  <a:lnTo>
                    <a:pt x="1" y="720"/>
                  </a:lnTo>
                  <a:lnTo>
                    <a:pt x="1742" y="720"/>
                  </a:lnTo>
                  <a:lnTo>
                    <a:pt x="1742" y="720"/>
                  </a:lnTo>
                  <a:lnTo>
                    <a:pt x="1742" y="720"/>
                  </a:lnTo>
                  <a:lnTo>
                    <a:pt x="860" y="37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7" name="Google Shape;13097;p100"/>
            <p:cNvSpPr/>
            <p:nvPr/>
          </p:nvSpPr>
          <p:spPr>
            <a:xfrm flipH="1">
              <a:off x="-2084348" y="4710679"/>
              <a:ext cx="1875895" cy="101174"/>
            </a:xfrm>
            <a:custGeom>
              <a:avLst/>
              <a:gdLst/>
              <a:ahLst/>
              <a:cxnLst/>
              <a:rect l="l" t="t" r="r" b="b"/>
              <a:pathLst>
                <a:path w="40049" h="2160" extrusionOk="0">
                  <a:moveTo>
                    <a:pt x="488" y="1"/>
                  </a:moveTo>
                  <a:lnTo>
                    <a:pt x="511" y="256"/>
                  </a:lnTo>
                  <a:lnTo>
                    <a:pt x="511" y="511"/>
                  </a:lnTo>
                  <a:lnTo>
                    <a:pt x="488" y="790"/>
                  </a:lnTo>
                  <a:lnTo>
                    <a:pt x="441" y="1069"/>
                  </a:lnTo>
                  <a:lnTo>
                    <a:pt x="372" y="1324"/>
                  </a:lnTo>
                  <a:lnTo>
                    <a:pt x="279" y="1603"/>
                  </a:lnTo>
                  <a:lnTo>
                    <a:pt x="139" y="1881"/>
                  </a:lnTo>
                  <a:lnTo>
                    <a:pt x="0" y="2160"/>
                  </a:lnTo>
                  <a:lnTo>
                    <a:pt x="38702" y="2160"/>
                  </a:lnTo>
                  <a:lnTo>
                    <a:pt x="38818" y="1997"/>
                  </a:lnTo>
                  <a:lnTo>
                    <a:pt x="39120" y="1556"/>
                  </a:lnTo>
                  <a:lnTo>
                    <a:pt x="39538" y="883"/>
                  </a:lnTo>
                  <a:lnTo>
                    <a:pt x="400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8" name="Google Shape;13098;p100"/>
            <p:cNvSpPr/>
            <p:nvPr/>
          </p:nvSpPr>
          <p:spPr>
            <a:xfrm flipH="1">
              <a:off x="-925391" y="4467116"/>
              <a:ext cx="142487" cy="130543"/>
            </a:xfrm>
            <a:custGeom>
              <a:avLst/>
              <a:gdLst/>
              <a:ahLst/>
              <a:cxnLst/>
              <a:rect l="l" t="t" r="r" b="b"/>
              <a:pathLst>
                <a:path w="3042" h="2787" extrusionOk="0">
                  <a:moveTo>
                    <a:pt x="0" y="0"/>
                  </a:moveTo>
                  <a:lnTo>
                    <a:pt x="0" y="2786"/>
                  </a:lnTo>
                  <a:lnTo>
                    <a:pt x="3042" y="2786"/>
                  </a:lnTo>
                  <a:lnTo>
                    <a:pt x="3042"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99" name="Google Shape;13099;p100"/>
            <p:cNvSpPr/>
            <p:nvPr/>
          </p:nvSpPr>
          <p:spPr>
            <a:xfrm flipH="1">
              <a:off x="-929451" y="4467116"/>
              <a:ext cx="142487" cy="130543"/>
            </a:xfrm>
            <a:custGeom>
              <a:avLst/>
              <a:gdLst/>
              <a:ahLst/>
              <a:cxnLst/>
              <a:rect l="l" t="t" r="r" b="b"/>
              <a:pathLst>
                <a:path w="3042" h="2787" fill="none" extrusionOk="0">
                  <a:moveTo>
                    <a:pt x="3042" y="2786"/>
                  </a:moveTo>
                  <a:lnTo>
                    <a:pt x="0" y="2786"/>
                  </a:lnTo>
                  <a:lnTo>
                    <a:pt x="0" y="0"/>
                  </a:lnTo>
                  <a:lnTo>
                    <a:pt x="3042" y="0"/>
                  </a:lnTo>
                  <a:lnTo>
                    <a:pt x="3042" y="2786"/>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0" name="Google Shape;13100;p100"/>
            <p:cNvSpPr/>
            <p:nvPr/>
          </p:nvSpPr>
          <p:spPr>
            <a:xfrm flipH="1">
              <a:off x="-1193718" y="4482338"/>
              <a:ext cx="167500" cy="107685"/>
            </a:xfrm>
            <a:custGeom>
              <a:avLst/>
              <a:gdLst/>
              <a:ahLst/>
              <a:cxnLst/>
              <a:rect l="l" t="t" r="r" b="b"/>
              <a:pathLst>
                <a:path w="3576" h="2299" extrusionOk="0">
                  <a:moveTo>
                    <a:pt x="0" y="0"/>
                  </a:moveTo>
                  <a:lnTo>
                    <a:pt x="0" y="2299"/>
                  </a:lnTo>
                  <a:lnTo>
                    <a:pt x="3575" y="2299"/>
                  </a:lnTo>
                  <a:lnTo>
                    <a:pt x="357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1" name="Google Shape;13101;p100"/>
            <p:cNvSpPr/>
            <p:nvPr/>
          </p:nvSpPr>
          <p:spPr>
            <a:xfrm flipH="1">
              <a:off x="-1193718" y="4482338"/>
              <a:ext cx="167500" cy="107685"/>
            </a:xfrm>
            <a:custGeom>
              <a:avLst/>
              <a:gdLst/>
              <a:ahLst/>
              <a:cxnLst/>
              <a:rect l="l" t="t" r="r" b="b"/>
              <a:pathLst>
                <a:path w="3576" h="2299" fill="none" extrusionOk="0">
                  <a:moveTo>
                    <a:pt x="0" y="0"/>
                  </a:moveTo>
                  <a:lnTo>
                    <a:pt x="0" y="2299"/>
                  </a:lnTo>
                  <a:lnTo>
                    <a:pt x="3575" y="2299"/>
                  </a:lnTo>
                  <a:lnTo>
                    <a:pt x="3575" y="0"/>
                  </a:lnTo>
                  <a:lnTo>
                    <a:pt x="2856" y="0"/>
                  </a:lnTo>
                  <a:lnTo>
                    <a:pt x="2229" y="0"/>
                  </a:lnTo>
                  <a:lnTo>
                    <a:pt x="1556" y="0"/>
                  </a:lnTo>
                  <a:lnTo>
                    <a:pt x="1022" y="0"/>
                  </a:lnTo>
                  <a:lnTo>
                    <a:pt x="372"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2" name="Google Shape;13102;p100"/>
            <p:cNvSpPr/>
            <p:nvPr/>
          </p:nvSpPr>
          <p:spPr>
            <a:xfrm flipH="1">
              <a:off x="-1335078" y="4494282"/>
              <a:ext cx="93586" cy="95741"/>
            </a:xfrm>
            <a:custGeom>
              <a:avLst/>
              <a:gdLst/>
              <a:ahLst/>
              <a:cxnLst/>
              <a:rect l="l" t="t" r="r" b="b"/>
              <a:pathLst>
                <a:path w="1998" h="2044" extrusionOk="0">
                  <a:moveTo>
                    <a:pt x="1" y="0"/>
                  </a:moveTo>
                  <a:lnTo>
                    <a:pt x="1" y="2044"/>
                  </a:lnTo>
                  <a:lnTo>
                    <a:pt x="1998" y="2044"/>
                  </a:lnTo>
                  <a:lnTo>
                    <a:pt x="199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3" name="Google Shape;13103;p100"/>
            <p:cNvSpPr/>
            <p:nvPr/>
          </p:nvSpPr>
          <p:spPr>
            <a:xfrm flipH="1">
              <a:off x="-1335078" y="4494282"/>
              <a:ext cx="93586" cy="95741"/>
            </a:xfrm>
            <a:custGeom>
              <a:avLst/>
              <a:gdLst/>
              <a:ahLst/>
              <a:cxnLst/>
              <a:rect l="l" t="t" r="r" b="b"/>
              <a:pathLst>
                <a:path w="1998" h="2044" fill="none" extrusionOk="0">
                  <a:moveTo>
                    <a:pt x="1" y="0"/>
                  </a:moveTo>
                  <a:lnTo>
                    <a:pt x="1" y="2044"/>
                  </a:lnTo>
                  <a:lnTo>
                    <a:pt x="1998" y="2044"/>
                  </a:lnTo>
                  <a:lnTo>
                    <a:pt x="1998" y="0"/>
                  </a:lnTo>
                  <a:lnTo>
                    <a:pt x="1696" y="0"/>
                  </a:lnTo>
                  <a:lnTo>
                    <a:pt x="1022" y="0"/>
                  </a:lnTo>
                  <a:lnTo>
                    <a:pt x="488" y="0"/>
                  </a:lnTo>
                  <a:lnTo>
                    <a:pt x="210"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4" name="Google Shape;13104;p100"/>
            <p:cNvSpPr/>
            <p:nvPr/>
          </p:nvSpPr>
          <p:spPr>
            <a:xfrm flipH="1">
              <a:off x="-1379668" y="4556251"/>
              <a:ext cx="44639" cy="34849"/>
            </a:xfrm>
            <a:custGeom>
              <a:avLst/>
              <a:gdLst/>
              <a:ahLst/>
              <a:cxnLst/>
              <a:rect l="l" t="t" r="r" b="b"/>
              <a:pathLst>
                <a:path w="953" h="744" fill="none" extrusionOk="0">
                  <a:moveTo>
                    <a:pt x="1" y="721"/>
                  </a:moveTo>
                  <a:lnTo>
                    <a:pt x="1" y="744"/>
                  </a:lnTo>
                  <a:lnTo>
                    <a:pt x="1" y="744"/>
                  </a:lnTo>
                  <a:lnTo>
                    <a:pt x="952" y="744"/>
                  </a:lnTo>
                  <a:lnTo>
                    <a:pt x="952" y="744"/>
                  </a:lnTo>
                  <a:lnTo>
                    <a:pt x="233"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5" name="Google Shape;13105;p100"/>
            <p:cNvSpPr/>
            <p:nvPr/>
          </p:nvSpPr>
          <p:spPr>
            <a:xfrm flipH="1">
              <a:off x="-1406294" y="4451897"/>
              <a:ext cx="76160" cy="139198"/>
            </a:xfrm>
            <a:custGeom>
              <a:avLst/>
              <a:gdLst/>
              <a:ahLst/>
              <a:cxnLst/>
              <a:rect l="l" t="t" r="r" b="b"/>
              <a:pathLst>
                <a:path w="1417" h="2020" extrusionOk="0">
                  <a:moveTo>
                    <a:pt x="1" y="0"/>
                  </a:moveTo>
                  <a:lnTo>
                    <a:pt x="1" y="905"/>
                  </a:lnTo>
                  <a:lnTo>
                    <a:pt x="1" y="2020"/>
                  </a:lnTo>
                  <a:lnTo>
                    <a:pt x="1417" y="2020"/>
                  </a:lnTo>
                  <a:lnTo>
                    <a:pt x="1417" y="511"/>
                  </a:lnTo>
                  <a:lnTo>
                    <a:pt x="141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6" name="Google Shape;13106;p100"/>
            <p:cNvSpPr/>
            <p:nvPr/>
          </p:nvSpPr>
          <p:spPr>
            <a:xfrm flipH="1">
              <a:off x="-1517751" y="4475781"/>
              <a:ext cx="116397" cy="114243"/>
            </a:xfrm>
            <a:custGeom>
              <a:avLst/>
              <a:gdLst/>
              <a:ahLst/>
              <a:cxnLst/>
              <a:rect l="l" t="t" r="r" b="b"/>
              <a:pathLst>
                <a:path w="2485" h="2439" extrusionOk="0">
                  <a:moveTo>
                    <a:pt x="1" y="1"/>
                  </a:moveTo>
                  <a:lnTo>
                    <a:pt x="1" y="2439"/>
                  </a:lnTo>
                  <a:lnTo>
                    <a:pt x="2485" y="2439"/>
                  </a:lnTo>
                  <a:lnTo>
                    <a:pt x="2485"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7" name="Google Shape;13107;p100"/>
            <p:cNvSpPr/>
            <p:nvPr/>
          </p:nvSpPr>
          <p:spPr>
            <a:xfrm flipH="1">
              <a:off x="-1623232" y="4556251"/>
              <a:ext cx="98973" cy="34849"/>
            </a:xfrm>
            <a:custGeom>
              <a:avLst/>
              <a:gdLst/>
              <a:ahLst/>
              <a:cxnLst/>
              <a:rect l="l" t="t" r="r" b="b"/>
              <a:pathLst>
                <a:path w="2113" h="744" extrusionOk="0">
                  <a:moveTo>
                    <a:pt x="0" y="1"/>
                  </a:moveTo>
                  <a:lnTo>
                    <a:pt x="743" y="744"/>
                  </a:lnTo>
                  <a:lnTo>
                    <a:pt x="2113" y="744"/>
                  </a:lnTo>
                  <a:lnTo>
                    <a:pt x="2113" y="721"/>
                  </a:lnTo>
                  <a:lnTo>
                    <a:pt x="211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8" name="Google Shape;13108;p100"/>
            <p:cNvSpPr/>
            <p:nvPr/>
          </p:nvSpPr>
          <p:spPr>
            <a:xfrm flipH="1">
              <a:off x="-1623232" y="4556251"/>
              <a:ext cx="98973" cy="34849"/>
            </a:xfrm>
            <a:custGeom>
              <a:avLst/>
              <a:gdLst/>
              <a:ahLst/>
              <a:cxnLst/>
              <a:rect l="l" t="t" r="r" b="b"/>
              <a:pathLst>
                <a:path w="2113" h="744" fill="none" extrusionOk="0">
                  <a:moveTo>
                    <a:pt x="0" y="1"/>
                  </a:moveTo>
                  <a:lnTo>
                    <a:pt x="743" y="744"/>
                  </a:lnTo>
                  <a:lnTo>
                    <a:pt x="743" y="744"/>
                  </a:lnTo>
                  <a:lnTo>
                    <a:pt x="2113" y="744"/>
                  </a:lnTo>
                  <a:lnTo>
                    <a:pt x="2113" y="721"/>
                  </a:lnTo>
                  <a:lnTo>
                    <a:pt x="2113"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09" name="Google Shape;13109;p100"/>
            <p:cNvSpPr/>
            <p:nvPr/>
          </p:nvSpPr>
          <p:spPr>
            <a:xfrm flipH="1">
              <a:off x="-1675457" y="4556251"/>
              <a:ext cx="52273" cy="34849"/>
            </a:xfrm>
            <a:custGeom>
              <a:avLst/>
              <a:gdLst/>
              <a:ahLst/>
              <a:cxnLst/>
              <a:rect l="l" t="t" r="r" b="b"/>
              <a:pathLst>
                <a:path w="1116" h="744" fill="none" extrusionOk="0">
                  <a:moveTo>
                    <a:pt x="1" y="721"/>
                  </a:moveTo>
                  <a:lnTo>
                    <a:pt x="1" y="744"/>
                  </a:lnTo>
                  <a:lnTo>
                    <a:pt x="1" y="744"/>
                  </a:lnTo>
                  <a:lnTo>
                    <a:pt x="1115" y="744"/>
                  </a:lnTo>
                  <a:lnTo>
                    <a:pt x="396" y="1"/>
                  </a:lnTo>
                  <a:lnTo>
                    <a:pt x="1" y="1"/>
                  </a:lnTo>
                  <a:lnTo>
                    <a:pt x="1"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0" name="Google Shape;13110;p100"/>
            <p:cNvSpPr/>
            <p:nvPr/>
          </p:nvSpPr>
          <p:spPr>
            <a:xfrm flipH="1">
              <a:off x="-1711288" y="4505145"/>
              <a:ext cx="88104" cy="85958"/>
            </a:xfrm>
            <a:custGeom>
              <a:avLst/>
              <a:gdLst/>
              <a:ahLst/>
              <a:cxnLst/>
              <a:rect l="l" t="t" r="r" b="b"/>
              <a:pathLst>
                <a:path w="1789" h="883" extrusionOk="0">
                  <a:moveTo>
                    <a:pt x="1" y="1"/>
                  </a:moveTo>
                  <a:lnTo>
                    <a:pt x="1" y="883"/>
                  </a:lnTo>
                  <a:lnTo>
                    <a:pt x="1789" y="883"/>
                  </a:lnTo>
                  <a:lnTo>
                    <a:pt x="178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1" name="Google Shape;13111;p100"/>
            <p:cNvSpPr/>
            <p:nvPr/>
          </p:nvSpPr>
          <p:spPr>
            <a:xfrm flipH="1">
              <a:off x="-1706980" y="4556251"/>
              <a:ext cx="34849" cy="34849"/>
            </a:xfrm>
            <a:custGeom>
              <a:avLst/>
              <a:gdLst/>
              <a:ahLst/>
              <a:cxnLst/>
              <a:rect l="l" t="t" r="r" b="b"/>
              <a:pathLst>
                <a:path w="744" h="744" fill="none" extrusionOk="0">
                  <a:moveTo>
                    <a:pt x="1" y="1"/>
                  </a:moveTo>
                  <a:lnTo>
                    <a:pt x="720" y="744"/>
                  </a:lnTo>
                  <a:lnTo>
                    <a:pt x="744" y="744"/>
                  </a:lnTo>
                  <a:lnTo>
                    <a:pt x="74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2" name="Google Shape;13112;p100"/>
            <p:cNvSpPr/>
            <p:nvPr/>
          </p:nvSpPr>
          <p:spPr>
            <a:xfrm flipH="1">
              <a:off x="-1675457" y="4556251"/>
              <a:ext cx="52273" cy="34849"/>
            </a:xfrm>
            <a:custGeom>
              <a:avLst/>
              <a:gdLst/>
              <a:ahLst/>
              <a:cxnLst/>
              <a:rect l="l" t="t" r="r" b="b"/>
              <a:pathLst>
                <a:path w="1116" h="744" fill="none" extrusionOk="0">
                  <a:moveTo>
                    <a:pt x="396" y="1"/>
                  </a:moveTo>
                  <a:lnTo>
                    <a:pt x="1" y="1"/>
                  </a:lnTo>
                  <a:lnTo>
                    <a:pt x="1" y="1"/>
                  </a:lnTo>
                  <a:lnTo>
                    <a:pt x="71" y="1"/>
                  </a:lnTo>
                  <a:lnTo>
                    <a:pt x="71" y="721"/>
                  </a:lnTo>
                  <a:lnTo>
                    <a:pt x="1" y="721"/>
                  </a:lnTo>
                  <a:lnTo>
                    <a:pt x="1" y="744"/>
                  </a:lnTo>
                  <a:lnTo>
                    <a:pt x="1" y="744"/>
                  </a:lnTo>
                  <a:lnTo>
                    <a:pt x="1" y="744"/>
                  </a:lnTo>
                  <a:lnTo>
                    <a:pt x="1115" y="744"/>
                  </a:lnTo>
                  <a:lnTo>
                    <a:pt x="39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3" name="Google Shape;13113;p100"/>
            <p:cNvSpPr/>
            <p:nvPr/>
          </p:nvSpPr>
          <p:spPr>
            <a:xfrm flipH="1">
              <a:off x="-1706980" y="4556251"/>
              <a:ext cx="34849" cy="34849"/>
            </a:xfrm>
            <a:custGeom>
              <a:avLst/>
              <a:gdLst/>
              <a:ahLst/>
              <a:cxnLst/>
              <a:rect l="l" t="t" r="r" b="b"/>
              <a:pathLst>
                <a:path w="744" h="744" fill="none" extrusionOk="0">
                  <a:moveTo>
                    <a:pt x="744" y="1"/>
                  </a:moveTo>
                  <a:lnTo>
                    <a:pt x="1" y="1"/>
                  </a:lnTo>
                  <a:lnTo>
                    <a:pt x="720" y="744"/>
                  </a:lnTo>
                  <a:lnTo>
                    <a:pt x="720" y="744"/>
                  </a:lnTo>
                  <a:lnTo>
                    <a:pt x="744" y="744"/>
                  </a:lnTo>
                  <a:lnTo>
                    <a:pt x="74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4" name="Google Shape;13114;p100"/>
            <p:cNvSpPr/>
            <p:nvPr/>
          </p:nvSpPr>
          <p:spPr>
            <a:xfrm flipH="1">
              <a:off x="-1800519" y="4556251"/>
              <a:ext cx="80518" cy="33772"/>
            </a:xfrm>
            <a:custGeom>
              <a:avLst/>
              <a:gdLst/>
              <a:ahLst/>
              <a:cxnLst/>
              <a:rect l="l" t="t" r="r" b="b"/>
              <a:pathLst>
                <a:path w="1719" h="721" extrusionOk="0">
                  <a:moveTo>
                    <a:pt x="0" y="1"/>
                  </a:moveTo>
                  <a:lnTo>
                    <a:pt x="0" y="721"/>
                  </a:lnTo>
                  <a:lnTo>
                    <a:pt x="1091" y="721"/>
                  </a:lnTo>
                  <a:lnTo>
                    <a:pt x="1718" y="697"/>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5" name="Google Shape;13115;p100"/>
            <p:cNvSpPr/>
            <p:nvPr/>
          </p:nvSpPr>
          <p:spPr>
            <a:xfrm flipH="1">
              <a:off x="-1800519" y="4556251"/>
              <a:ext cx="80518" cy="33772"/>
            </a:xfrm>
            <a:custGeom>
              <a:avLst/>
              <a:gdLst/>
              <a:ahLst/>
              <a:cxnLst/>
              <a:rect l="l" t="t" r="r" b="b"/>
              <a:pathLst>
                <a:path w="1719" h="721" fill="none" extrusionOk="0">
                  <a:moveTo>
                    <a:pt x="0" y="721"/>
                  </a:moveTo>
                  <a:lnTo>
                    <a:pt x="0" y="721"/>
                  </a:lnTo>
                  <a:lnTo>
                    <a:pt x="0" y="721"/>
                  </a:lnTo>
                  <a:lnTo>
                    <a:pt x="1091" y="721"/>
                  </a:lnTo>
                  <a:lnTo>
                    <a:pt x="1718" y="697"/>
                  </a:lnTo>
                  <a:lnTo>
                    <a:pt x="1718" y="1"/>
                  </a:lnTo>
                  <a:lnTo>
                    <a:pt x="0" y="1"/>
                  </a:lnTo>
                  <a:lnTo>
                    <a:pt x="0" y="72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6" name="Google Shape;13116;p100"/>
            <p:cNvSpPr/>
            <p:nvPr/>
          </p:nvSpPr>
          <p:spPr>
            <a:xfrm flipH="1">
              <a:off x="-1800519" y="4456202"/>
              <a:ext cx="80518" cy="90308"/>
            </a:xfrm>
            <a:custGeom>
              <a:avLst/>
              <a:gdLst/>
              <a:ahLst/>
              <a:cxnLst/>
              <a:rect l="l" t="t" r="r" b="b"/>
              <a:pathLst>
                <a:path w="1719" h="1928" extrusionOk="0">
                  <a:moveTo>
                    <a:pt x="0" y="1"/>
                  </a:moveTo>
                  <a:lnTo>
                    <a:pt x="0" y="1928"/>
                  </a:lnTo>
                  <a:lnTo>
                    <a:pt x="1718" y="1928"/>
                  </a:lnTo>
                  <a:lnTo>
                    <a:pt x="171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7" name="Google Shape;13117;p100"/>
            <p:cNvSpPr/>
            <p:nvPr/>
          </p:nvSpPr>
          <p:spPr>
            <a:xfrm flipH="1">
              <a:off x="-15411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8" name="Google Shape;13118;p100"/>
            <p:cNvSpPr/>
            <p:nvPr/>
          </p:nvSpPr>
          <p:spPr>
            <a:xfrm flipH="1">
              <a:off x="-186719"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19" name="Google Shape;13119;p100"/>
            <p:cNvSpPr/>
            <p:nvPr/>
          </p:nvSpPr>
          <p:spPr>
            <a:xfrm flipH="1">
              <a:off x="-218289"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0" name="Google Shape;13120;p100"/>
            <p:cNvSpPr/>
            <p:nvPr/>
          </p:nvSpPr>
          <p:spPr>
            <a:xfrm flipH="1">
              <a:off x="-24981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1" name="Google Shape;13121;p100"/>
            <p:cNvSpPr/>
            <p:nvPr/>
          </p:nvSpPr>
          <p:spPr>
            <a:xfrm flipH="1">
              <a:off x="-281334"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2" name="Google Shape;13122;p100"/>
            <p:cNvSpPr/>
            <p:nvPr/>
          </p:nvSpPr>
          <p:spPr>
            <a:xfrm flipH="1">
              <a:off x="-313981"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3" name="Google Shape;13123;p100"/>
            <p:cNvSpPr/>
            <p:nvPr/>
          </p:nvSpPr>
          <p:spPr>
            <a:xfrm flipH="1">
              <a:off x="-345504" y="4499716"/>
              <a:ext cx="5480" cy="46793"/>
            </a:xfrm>
            <a:custGeom>
              <a:avLst/>
              <a:gdLst/>
              <a:ahLst/>
              <a:cxnLst/>
              <a:rect l="l" t="t" r="r" b="b"/>
              <a:pathLst>
                <a:path w="117" h="999" extrusionOk="0">
                  <a:moveTo>
                    <a:pt x="0" y="1"/>
                  </a:moveTo>
                  <a:lnTo>
                    <a:pt x="0" y="999"/>
                  </a:lnTo>
                  <a:lnTo>
                    <a:pt x="116" y="999"/>
                  </a:lnTo>
                  <a:lnTo>
                    <a:pt x="11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4" name="Google Shape;13124;p100"/>
            <p:cNvSpPr/>
            <p:nvPr/>
          </p:nvSpPr>
          <p:spPr>
            <a:xfrm flipH="1">
              <a:off x="-377027" y="4499716"/>
              <a:ext cx="5480" cy="46793"/>
            </a:xfrm>
            <a:custGeom>
              <a:avLst/>
              <a:gdLst/>
              <a:ahLst/>
              <a:cxnLst/>
              <a:rect l="l" t="t" r="r" b="b"/>
              <a:pathLst>
                <a:path w="117" h="999" extrusionOk="0">
                  <a:moveTo>
                    <a:pt x="1" y="1"/>
                  </a:moveTo>
                  <a:lnTo>
                    <a:pt x="1" y="999"/>
                  </a:lnTo>
                  <a:lnTo>
                    <a:pt x="117" y="999"/>
                  </a:lnTo>
                  <a:lnTo>
                    <a:pt x="11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5" name="Google Shape;13125;p100"/>
            <p:cNvSpPr/>
            <p:nvPr/>
          </p:nvSpPr>
          <p:spPr>
            <a:xfrm flipH="1">
              <a:off x="-374876" y="4520372"/>
              <a:ext cx="223005" cy="5480"/>
            </a:xfrm>
            <a:custGeom>
              <a:avLst/>
              <a:gdLst/>
              <a:ahLst/>
              <a:cxnLst/>
              <a:rect l="l" t="t" r="r" b="b"/>
              <a:pathLst>
                <a:path w="4761" h="117" extrusionOk="0">
                  <a:moveTo>
                    <a:pt x="1" y="1"/>
                  </a:moveTo>
                  <a:lnTo>
                    <a:pt x="1" y="117"/>
                  </a:lnTo>
                  <a:lnTo>
                    <a:pt x="4760" y="117"/>
                  </a:lnTo>
                  <a:lnTo>
                    <a:pt x="476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6" name="Google Shape;13126;p100"/>
            <p:cNvSpPr/>
            <p:nvPr/>
          </p:nvSpPr>
          <p:spPr>
            <a:xfrm flipH="1">
              <a:off x="-1133902"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7" name="Google Shape;13127;p100"/>
            <p:cNvSpPr/>
            <p:nvPr/>
          </p:nvSpPr>
          <p:spPr>
            <a:xfrm flipH="1">
              <a:off x="-1045797"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8" name="Google Shape;13128;p100"/>
            <p:cNvSpPr/>
            <p:nvPr/>
          </p:nvSpPr>
          <p:spPr>
            <a:xfrm flipH="1">
              <a:off x="-1077367" y="4439902"/>
              <a:ext cx="5480" cy="42484"/>
            </a:xfrm>
            <a:custGeom>
              <a:avLst/>
              <a:gdLst/>
              <a:ahLst/>
              <a:cxnLst/>
              <a:rect l="l" t="t" r="r" b="b"/>
              <a:pathLst>
                <a:path w="117" h="907" extrusionOk="0">
                  <a:moveTo>
                    <a:pt x="0" y="1"/>
                  </a:moveTo>
                  <a:lnTo>
                    <a:pt x="0" y="906"/>
                  </a:lnTo>
                  <a:lnTo>
                    <a:pt x="116" y="906"/>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29" name="Google Shape;13129;p100"/>
            <p:cNvSpPr/>
            <p:nvPr/>
          </p:nvSpPr>
          <p:spPr>
            <a:xfrm flipH="1">
              <a:off x="-1101255" y="4439902"/>
              <a:ext cx="5480" cy="42484"/>
            </a:xfrm>
            <a:custGeom>
              <a:avLst/>
              <a:gdLst/>
              <a:ahLst/>
              <a:cxnLst/>
              <a:rect l="l" t="t" r="r" b="b"/>
              <a:pathLst>
                <a:path w="117" h="907" extrusionOk="0">
                  <a:moveTo>
                    <a:pt x="1" y="1"/>
                  </a:moveTo>
                  <a:lnTo>
                    <a:pt x="1" y="906"/>
                  </a:lnTo>
                  <a:lnTo>
                    <a:pt x="117" y="906"/>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0" name="Google Shape;13130;p100"/>
            <p:cNvSpPr/>
            <p:nvPr/>
          </p:nvSpPr>
          <p:spPr>
            <a:xfrm flipH="1">
              <a:off x="-1324209"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1" name="Google Shape;13131;p100"/>
            <p:cNvSpPr/>
            <p:nvPr/>
          </p:nvSpPr>
          <p:spPr>
            <a:xfrm flipH="1">
              <a:off x="-1267674" y="4439902"/>
              <a:ext cx="5480" cy="54428"/>
            </a:xfrm>
            <a:custGeom>
              <a:avLst/>
              <a:gdLst/>
              <a:ahLst/>
              <a:cxnLst/>
              <a:rect l="l" t="t" r="r" b="b"/>
              <a:pathLst>
                <a:path w="117" h="1162" extrusionOk="0">
                  <a:moveTo>
                    <a:pt x="0" y="1"/>
                  </a:moveTo>
                  <a:lnTo>
                    <a:pt x="0" y="1161"/>
                  </a:lnTo>
                  <a:lnTo>
                    <a:pt x="116" y="1161"/>
                  </a:lnTo>
                  <a:lnTo>
                    <a:pt x="11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2" name="Google Shape;13132;p100"/>
            <p:cNvSpPr/>
            <p:nvPr/>
          </p:nvSpPr>
          <p:spPr>
            <a:xfrm flipH="1">
              <a:off x="-1291562" y="4439902"/>
              <a:ext cx="5480" cy="54428"/>
            </a:xfrm>
            <a:custGeom>
              <a:avLst/>
              <a:gdLst/>
              <a:ahLst/>
              <a:cxnLst/>
              <a:rect l="l" t="t" r="r" b="b"/>
              <a:pathLst>
                <a:path w="117" h="1162" extrusionOk="0">
                  <a:moveTo>
                    <a:pt x="1" y="1"/>
                  </a:moveTo>
                  <a:lnTo>
                    <a:pt x="1" y="1161"/>
                  </a:lnTo>
                  <a:lnTo>
                    <a:pt x="117" y="1161"/>
                  </a:lnTo>
                  <a:lnTo>
                    <a:pt x="1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3" name="Google Shape;13133;p100"/>
            <p:cNvSpPr/>
            <p:nvPr/>
          </p:nvSpPr>
          <p:spPr>
            <a:xfrm flipH="1">
              <a:off x="-1559109" y="4556251"/>
              <a:ext cx="65295" cy="34849"/>
            </a:xfrm>
            <a:custGeom>
              <a:avLst/>
              <a:gdLst/>
              <a:ahLst/>
              <a:cxnLst/>
              <a:rect l="l" t="t" r="r" b="b"/>
              <a:pathLst>
                <a:path w="1394" h="744" extrusionOk="0">
                  <a:moveTo>
                    <a:pt x="0" y="1"/>
                  </a:moveTo>
                  <a:lnTo>
                    <a:pt x="511" y="535"/>
                  </a:lnTo>
                  <a:lnTo>
                    <a:pt x="720" y="744"/>
                  </a:lnTo>
                  <a:lnTo>
                    <a:pt x="1393" y="74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4" name="Google Shape;13134;p100"/>
            <p:cNvSpPr/>
            <p:nvPr/>
          </p:nvSpPr>
          <p:spPr>
            <a:xfrm flipH="1">
              <a:off x="-1559109" y="4556251"/>
              <a:ext cx="65295" cy="34849"/>
            </a:xfrm>
            <a:custGeom>
              <a:avLst/>
              <a:gdLst/>
              <a:ahLst/>
              <a:cxnLst/>
              <a:rect l="l" t="t" r="r" b="b"/>
              <a:pathLst>
                <a:path w="1394" h="744" fill="none" extrusionOk="0">
                  <a:moveTo>
                    <a:pt x="0" y="1"/>
                  </a:moveTo>
                  <a:lnTo>
                    <a:pt x="511" y="535"/>
                  </a:lnTo>
                  <a:lnTo>
                    <a:pt x="720" y="744"/>
                  </a:lnTo>
                  <a:lnTo>
                    <a:pt x="720" y="744"/>
                  </a:lnTo>
                  <a:lnTo>
                    <a:pt x="1393" y="744"/>
                  </a:lnTo>
                  <a:lnTo>
                    <a:pt x="65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5" name="Google Shape;13135;p100"/>
            <p:cNvSpPr/>
            <p:nvPr/>
          </p:nvSpPr>
          <p:spPr>
            <a:xfrm flipH="1">
              <a:off x="-1411191" y="4556251"/>
              <a:ext cx="65295" cy="34849"/>
            </a:xfrm>
            <a:custGeom>
              <a:avLst/>
              <a:gdLst/>
              <a:ahLst/>
              <a:cxnLst/>
              <a:rect l="l" t="t" r="r" b="b"/>
              <a:pathLst>
                <a:path w="1394" h="744" extrusionOk="0">
                  <a:moveTo>
                    <a:pt x="1" y="1"/>
                  </a:moveTo>
                  <a:lnTo>
                    <a:pt x="720" y="744"/>
                  </a:lnTo>
                  <a:lnTo>
                    <a:pt x="1394" y="744"/>
                  </a:lnTo>
                  <a:lnTo>
                    <a:pt x="1185" y="535"/>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6" name="Google Shape;13136;p100"/>
            <p:cNvSpPr/>
            <p:nvPr/>
          </p:nvSpPr>
          <p:spPr>
            <a:xfrm flipH="1">
              <a:off x="-1411191" y="4556251"/>
              <a:ext cx="65295" cy="34849"/>
            </a:xfrm>
            <a:custGeom>
              <a:avLst/>
              <a:gdLst/>
              <a:ahLst/>
              <a:cxnLst/>
              <a:rect l="l" t="t" r="r" b="b"/>
              <a:pathLst>
                <a:path w="1394" h="744" fill="none" extrusionOk="0">
                  <a:moveTo>
                    <a:pt x="1" y="1"/>
                  </a:moveTo>
                  <a:lnTo>
                    <a:pt x="720" y="744"/>
                  </a:lnTo>
                  <a:lnTo>
                    <a:pt x="720" y="744"/>
                  </a:lnTo>
                  <a:lnTo>
                    <a:pt x="720" y="744"/>
                  </a:lnTo>
                  <a:lnTo>
                    <a:pt x="1394" y="744"/>
                  </a:lnTo>
                  <a:lnTo>
                    <a:pt x="1185" y="535"/>
                  </a:lnTo>
                  <a:lnTo>
                    <a:pt x="65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7" name="Google Shape;13137;p100"/>
            <p:cNvSpPr/>
            <p:nvPr/>
          </p:nvSpPr>
          <p:spPr>
            <a:xfrm flipH="1">
              <a:off x="-2150675" y="4546461"/>
              <a:ext cx="2039039" cy="92509"/>
            </a:xfrm>
            <a:custGeom>
              <a:avLst/>
              <a:gdLst/>
              <a:ahLst/>
              <a:cxnLst/>
              <a:rect l="l" t="t" r="r" b="b"/>
              <a:pathLst>
                <a:path w="43532" h="1975" extrusionOk="0">
                  <a:moveTo>
                    <a:pt x="1" y="1"/>
                  </a:moveTo>
                  <a:lnTo>
                    <a:pt x="465" y="372"/>
                  </a:lnTo>
                  <a:lnTo>
                    <a:pt x="906" y="744"/>
                  </a:lnTo>
                  <a:lnTo>
                    <a:pt x="1301" y="1138"/>
                  </a:lnTo>
                  <a:lnTo>
                    <a:pt x="1649" y="1533"/>
                  </a:lnTo>
                  <a:lnTo>
                    <a:pt x="6827" y="1510"/>
                  </a:lnTo>
                  <a:lnTo>
                    <a:pt x="11331" y="1533"/>
                  </a:lnTo>
                  <a:lnTo>
                    <a:pt x="15858" y="1556"/>
                  </a:lnTo>
                  <a:lnTo>
                    <a:pt x="24866" y="1672"/>
                  </a:lnTo>
                  <a:lnTo>
                    <a:pt x="33851" y="1835"/>
                  </a:lnTo>
                  <a:lnTo>
                    <a:pt x="42836" y="1974"/>
                  </a:lnTo>
                  <a:lnTo>
                    <a:pt x="43044" y="1487"/>
                  </a:lnTo>
                  <a:lnTo>
                    <a:pt x="43230" y="999"/>
                  </a:lnTo>
                  <a:lnTo>
                    <a:pt x="43393" y="512"/>
                  </a:lnTo>
                  <a:lnTo>
                    <a:pt x="43532" y="1"/>
                  </a:lnTo>
                  <a:lnTo>
                    <a:pt x="42464" y="1"/>
                  </a:lnTo>
                  <a:lnTo>
                    <a:pt x="42464" y="1185"/>
                  </a:lnTo>
                  <a:lnTo>
                    <a:pt x="34083" y="1185"/>
                  </a:lnTo>
                  <a:lnTo>
                    <a:pt x="34083" y="953"/>
                  </a:lnTo>
                  <a:lnTo>
                    <a:pt x="24378" y="953"/>
                  </a:lnTo>
                  <a:lnTo>
                    <a:pt x="24378" y="1022"/>
                  </a:lnTo>
                  <a:lnTo>
                    <a:pt x="22358" y="1022"/>
                  </a:lnTo>
                  <a:lnTo>
                    <a:pt x="22358" y="930"/>
                  </a:lnTo>
                  <a:lnTo>
                    <a:pt x="17460" y="930"/>
                  </a:lnTo>
                  <a:lnTo>
                    <a:pt x="17460" y="1092"/>
                  </a:lnTo>
                  <a:lnTo>
                    <a:pt x="14418" y="1092"/>
                  </a:lnTo>
                  <a:lnTo>
                    <a:pt x="14418" y="1022"/>
                  </a:lnTo>
                  <a:lnTo>
                    <a:pt x="11006" y="1022"/>
                  </a:lnTo>
                  <a:lnTo>
                    <a:pt x="11006" y="419"/>
                  </a:lnTo>
                  <a:lnTo>
                    <a:pt x="7105" y="419"/>
                  </a:lnTo>
                  <a:lnTo>
                    <a:pt x="6687" y="1"/>
                  </a:lnTo>
                  <a:close/>
                </a:path>
              </a:pathLst>
            </a:custGeom>
            <a:solidFill>
              <a:srgbClr val="D203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8" name="Google Shape;13138;p100"/>
            <p:cNvSpPr/>
            <p:nvPr/>
          </p:nvSpPr>
          <p:spPr>
            <a:xfrm flipH="1">
              <a:off x="-2150675" y="4546461"/>
              <a:ext cx="2039039" cy="92509"/>
            </a:xfrm>
            <a:custGeom>
              <a:avLst/>
              <a:gdLst/>
              <a:ahLst/>
              <a:cxnLst/>
              <a:rect l="l" t="t" r="r" b="b"/>
              <a:pathLst>
                <a:path w="43532" h="1975" fill="none" extrusionOk="0">
                  <a:moveTo>
                    <a:pt x="43532" y="1"/>
                  </a:moveTo>
                  <a:lnTo>
                    <a:pt x="42464" y="1"/>
                  </a:lnTo>
                  <a:lnTo>
                    <a:pt x="42464" y="1185"/>
                  </a:lnTo>
                  <a:lnTo>
                    <a:pt x="34083" y="1185"/>
                  </a:lnTo>
                  <a:lnTo>
                    <a:pt x="34083" y="953"/>
                  </a:lnTo>
                  <a:lnTo>
                    <a:pt x="34083" y="953"/>
                  </a:lnTo>
                  <a:lnTo>
                    <a:pt x="34060" y="953"/>
                  </a:lnTo>
                  <a:lnTo>
                    <a:pt x="34060" y="953"/>
                  </a:lnTo>
                  <a:lnTo>
                    <a:pt x="34036" y="953"/>
                  </a:lnTo>
                  <a:lnTo>
                    <a:pt x="34036" y="953"/>
                  </a:lnTo>
                  <a:lnTo>
                    <a:pt x="33386" y="953"/>
                  </a:lnTo>
                  <a:lnTo>
                    <a:pt x="33386" y="953"/>
                  </a:lnTo>
                  <a:lnTo>
                    <a:pt x="33386" y="953"/>
                  </a:lnTo>
                  <a:lnTo>
                    <a:pt x="33386" y="953"/>
                  </a:lnTo>
                  <a:lnTo>
                    <a:pt x="32272" y="953"/>
                  </a:lnTo>
                  <a:lnTo>
                    <a:pt x="32272" y="953"/>
                  </a:lnTo>
                  <a:lnTo>
                    <a:pt x="32272" y="953"/>
                  </a:lnTo>
                  <a:lnTo>
                    <a:pt x="32272" y="953"/>
                  </a:lnTo>
                  <a:lnTo>
                    <a:pt x="30902" y="953"/>
                  </a:lnTo>
                  <a:lnTo>
                    <a:pt x="30902" y="953"/>
                  </a:lnTo>
                  <a:lnTo>
                    <a:pt x="30902" y="953"/>
                  </a:lnTo>
                  <a:lnTo>
                    <a:pt x="30229" y="953"/>
                  </a:lnTo>
                  <a:lnTo>
                    <a:pt x="30229" y="953"/>
                  </a:lnTo>
                  <a:lnTo>
                    <a:pt x="30229" y="953"/>
                  </a:lnTo>
                  <a:lnTo>
                    <a:pt x="30229" y="953"/>
                  </a:lnTo>
                  <a:lnTo>
                    <a:pt x="30020" y="953"/>
                  </a:lnTo>
                  <a:lnTo>
                    <a:pt x="30020" y="953"/>
                  </a:lnTo>
                  <a:lnTo>
                    <a:pt x="30020" y="953"/>
                  </a:lnTo>
                  <a:lnTo>
                    <a:pt x="27745" y="953"/>
                  </a:lnTo>
                  <a:lnTo>
                    <a:pt x="27745" y="953"/>
                  </a:lnTo>
                  <a:lnTo>
                    <a:pt x="27745" y="953"/>
                  </a:lnTo>
                  <a:lnTo>
                    <a:pt x="27071" y="953"/>
                  </a:lnTo>
                  <a:lnTo>
                    <a:pt x="27071" y="953"/>
                  </a:lnTo>
                  <a:lnTo>
                    <a:pt x="27071" y="953"/>
                  </a:lnTo>
                  <a:lnTo>
                    <a:pt x="27071" y="953"/>
                  </a:lnTo>
                  <a:lnTo>
                    <a:pt x="26120" y="953"/>
                  </a:lnTo>
                  <a:lnTo>
                    <a:pt x="26120" y="953"/>
                  </a:lnTo>
                  <a:lnTo>
                    <a:pt x="26120" y="953"/>
                  </a:lnTo>
                  <a:lnTo>
                    <a:pt x="24564" y="953"/>
                  </a:lnTo>
                  <a:lnTo>
                    <a:pt x="24564" y="953"/>
                  </a:lnTo>
                  <a:lnTo>
                    <a:pt x="24378" y="953"/>
                  </a:lnTo>
                  <a:lnTo>
                    <a:pt x="24378" y="1022"/>
                  </a:lnTo>
                  <a:lnTo>
                    <a:pt x="22358" y="1022"/>
                  </a:lnTo>
                  <a:lnTo>
                    <a:pt x="22358" y="930"/>
                  </a:lnTo>
                  <a:lnTo>
                    <a:pt x="22358" y="930"/>
                  </a:lnTo>
                  <a:lnTo>
                    <a:pt x="21407" y="930"/>
                  </a:lnTo>
                  <a:lnTo>
                    <a:pt x="21407" y="930"/>
                  </a:lnTo>
                  <a:lnTo>
                    <a:pt x="20733" y="930"/>
                  </a:lnTo>
                  <a:lnTo>
                    <a:pt x="20733" y="930"/>
                  </a:lnTo>
                  <a:lnTo>
                    <a:pt x="19526" y="930"/>
                  </a:lnTo>
                  <a:lnTo>
                    <a:pt x="19526" y="930"/>
                  </a:lnTo>
                  <a:lnTo>
                    <a:pt x="18226" y="930"/>
                  </a:lnTo>
                  <a:lnTo>
                    <a:pt x="18226" y="930"/>
                  </a:lnTo>
                  <a:lnTo>
                    <a:pt x="17576" y="930"/>
                  </a:lnTo>
                  <a:lnTo>
                    <a:pt x="17576" y="930"/>
                  </a:lnTo>
                  <a:lnTo>
                    <a:pt x="17460" y="930"/>
                  </a:lnTo>
                  <a:lnTo>
                    <a:pt x="17460" y="1092"/>
                  </a:lnTo>
                  <a:lnTo>
                    <a:pt x="14418" y="1092"/>
                  </a:lnTo>
                  <a:lnTo>
                    <a:pt x="14418" y="906"/>
                  </a:lnTo>
                  <a:lnTo>
                    <a:pt x="14418" y="906"/>
                  </a:lnTo>
                  <a:lnTo>
                    <a:pt x="14418" y="1022"/>
                  </a:lnTo>
                  <a:lnTo>
                    <a:pt x="11006" y="1022"/>
                  </a:lnTo>
                  <a:lnTo>
                    <a:pt x="11006" y="419"/>
                  </a:lnTo>
                  <a:lnTo>
                    <a:pt x="10982" y="419"/>
                  </a:lnTo>
                  <a:lnTo>
                    <a:pt x="8011" y="419"/>
                  </a:lnTo>
                  <a:lnTo>
                    <a:pt x="7709" y="419"/>
                  </a:lnTo>
                  <a:lnTo>
                    <a:pt x="7105" y="419"/>
                  </a:lnTo>
                  <a:lnTo>
                    <a:pt x="6687" y="1"/>
                  </a:lnTo>
                  <a:lnTo>
                    <a:pt x="5619" y="1"/>
                  </a:lnTo>
                  <a:lnTo>
                    <a:pt x="4923" y="1"/>
                  </a:lnTo>
                  <a:lnTo>
                    <a:pt x="4250" y="1"/>
                  </a:lnTo>
                  <a:lnTo>
                    <a:pt x="3576" y="1"/>
                  </a:lnTo>
                  <a:lnTo>
                    <a:pt x="2903" y="1"/>
                  </a:lnTo>
                  <a:lnTo>
                    <a:pt x="2206" y="1"/>
                  </a:lnTo>
                  <a:lnTo>
                    <a:pt x="1533" y="1"/>
                  </a:lnTo>
                  <a:lnTo>
                    <a:pt x="860" y="1"/>
                  </a:lnTo>
                  <a:lnTo>
                    <a:pt x="1" y="1"/>
                  </a:lnTo>
                  <a:lnTo>
                    <a:pt x="1" y="1"/>
                  </a:lnTo>
                  <a:lnTo>
                    <a:pt x="465" y="372"/>
                  </a:lnTo>
                  <a:lnTo>
                    <a:pt x="906" y="744"/>
                  </a:lnTo>
                  <a:lnTo>
                    <a:pt x="1301" y="1138"/>
                  </a:lnTo>
                  <a:lnTo>
                    <a:pt x="1649" y="1533"/>
                  </a:lnTo>
                  <a:lnTo>
                    <a:pt x="1649" y="1533"/>
                  </a:lnTo>
                  <a:lnTo>
                    <a:pt x="6827" y="1510"/>
                  </a:lnTo>
                  <a:lnTo>
                    <a:pt x="6827" y="1510"/>
                  </a:lnTo>
                  <a:lnTo>
                    <a:pt x="11331" y="1533"/>
                  </a:lnTo>
                  <a:lnTo>
                    <a:pt x="15858" y="1556"/>
                  </a:lnTo>
                  <a:lnTo>
                    <a:pt x="24866" y="1672"/>
                  </a:lnTo>
                  <a:lnTo>
                    <a:pt x="33851" y="1835"/>
                  </a:lnTo>
                  <a:lnTo>
                    <a:pt x="42836" y="1974"/>
                  </a:lnTo>
                  <a:lnTo>
                    <a:pt x="42836" y="1974"/>
                  </a:lnTo>
                  <a:lnTo>
                    <a:pt x="43044" y="1487"/>
                  </a:lnTo>
                  <a:lnTo>
                    <a:pt x="43230" y="999"/>
                  </a:lnTo>
                  <a:lnTo>
                    <a:pt x="43393" y="512"/>
                  </a:lnTo>
                  <a:lnTo>
                    <a:pt x="4353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39" name="Google Shape;13139;p100"/>
            <p:cNvSpPr/>
            <p:nvPr/>
          </p:nvSpPr>
          <p:spPr>
            <a:xfrm flipH="1">
              <a:off x="-2100669" y="4546461"/>
              <a:ext cx="392660" cy="55505"/>
            </a:xfrm>
            <a:custGeom>
              <a:avLst/>
              <a:gdLst/>
              <a:ahLst/>
              <a:cxnLst/>
              <a:rect l="l" t="t" r="r" b="b"/>
              <a:pathLst>
                <a:path w="8383" h="1185" extrusionOk="0">
                  <a:moveTo>
                    <a:pt x="2856" y="1"/>
                  </a:moveTo>
                  <a:lnTo>
                    <a:pt x="2694" y="210"/>
                  </a:lnTo>
                  <a:lnTo>
                    <a:pt x="2485" y="488"/>
                  </a:lnTo>
                  <a:lnTo>
                    <a:pt x="2276" y="767"/>
                  </a:lnTo>
                  <a:lnTo>
                    <a:pt x="2183" y="837"/>
                  </a:lnTo>
                  <a:lnTo>
                    <a:pt x="2090" y="906"/>
                  </a:lnTo>
                  <a:lnTo>
                    <a:pt x="1974" y="906"/>
                  </a:lnTo>
                  <a:lnTo>
                    <a:pt x="1347" y="930"/>
                  </a:lnTo>
                  <a:lnTo>
                    <a:pt x="256" y="930"/>
                  </a:lnTo>
                  <a:lnTo>
                    <a:pt x="1" y="953"/>
                  </a:lnTo>
                  <a:lnTo>
                    <a:pt x="1" y="1185"/>
                  </a:lnTo>
                  <a:lnTo>
                    <a:pt x="8382" y="1185"/>
                  </a:lnTo>
                  <a:lnTo>
                    <a:pt x="8382"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0" name="Google Shape;13140;p100"/>
            <p:cNvSpPr/>
            <p:nvPr/>
          </p:nvSpPr>
          <p:spPr>
            <a:xfrm flipH="1">
              <a:off x="-2100669" y="4546461"/>
              <a:ext cx="392660" cy="55505"/>
            </a:xfrm>
            <a:custGeom>
              <a:avLst/>
              <a:gdLst/>
              <a:ahLst/>
              <a:cxnLst/>
              <a:rect l="l" t="t" r="r" b="b"/>
              <a:pathLst>
                <a:path w="8383" h="1185" fill="none" extrusionOk="0">
                  <a:moveTo>
                    <a:pt x="8382" y="1"/>
                  </a:moveTo>
                  <a:lnTo>
                    <a:pt x="8359" y="1"/>
                  </a:lnTo>
                  <a:lnTo>
                    <a:pt x="8034" y="1"/>
                  </a:lnTo>
                  <a:lnTo>
                    <a:pt x="6293" y="1"/>
                  </a:lnTo>
                  <a:lnTo>
                    <a:pt x="6014" y="1"/>
                  </a:lnTo>
                  <a:lnTo>
                    <a:pt x="4273" y="1"/>
                  </a:lnTo>
                  <a:lnTo>
                    <a:pt x="3994" y="1"/>
                  </a:lnTo>
                  <a:lnTo>
                    <a:pt x="2856" y="1"/>
                  </a:lnTo>
                  <a:lnTo>
                    <a:pt x="2856" y="1"/>
                  </a:lnTo>
                  <a:lnTo>
                    <a:pt x="2694" y="210"/>
                  </a:lnTo>
                  <a:lnTo>
                    <a:pt x="2694" y="210"/>
                  </a:lnTo>
                  <a:lnTo>
                    <a:pt x="2694" y="210"/>
                  </a:lnTo>
                  <a:lnTo>
                    <a:pt x="2694" y="210"/>
                  </a:lnTo>
                  <a:lnTo>
                    <a:pt x="2485" y="488"/>
                  </a:lnTo>
                  <a:lnTo>
                    <a:pt x="2276" y="767"/>
                  </a:lnTo>
                  <a:lnTo>
                    <a:pt x="2276" y="767"/>
                  </a:lnTo>
                  <a:lnTo>
                    <a:pt x="2276" y="767"/>
                  </a:lnTo>
                  <a:lnTo>
                    <a:pt x="2183" y="837"/>
                  </a:lnTo>
                  <a:lnTo>
                    <a:pt x="2090" y="906"/>
                  </a:lnTo>
                  <a:lnTo>
                    <a:pt x="2090" y="906"/>
                  </a:lnTo>
                  <a:lnTo>
                    <a:pt x="1974" y="906"/>
                  </a:lnTo>
                  <a:lnTo>
                    <a:pt x="1974" y="906"/>
                  </a:lnTo>
                  <a:lnTo>
                    <a:pt x="1974" y="906"/>
                  </a:lnTo>
                  <a:lnTo>
                    <a:pt x="1347" y="930"/>
                  </a:lnTo>
                  <a:lnTo>
                    <a:pt x="256" y="930"/>
                  </a:lnTo>
                  <a:lnTo>
                    <a:pt x="256" y="930"/>
                  </a:lnTo>
                  <a:lnTo>
                    <a:pt x="256" y="930"/>
                  </a:lnTo>
                  <a:lnTo>
                    <a:pt x="1" y="953"/>
                  </a:lnTo>
                  <a:lnTo>
                    <a:pt x="1" y="1185"/>
                  </a:lnTo>
                  <a:lnTo>
                    <a:pt x="8382" y="1185"/>
                  </a:lnTo>
                  <a:lnTo>
                    <a:pt x="838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1" name="Google Shape;13141;p100"/>
            <p:cNvSpPr/>
            <p:nvPr/>
          </p:nvSpPr>
          <p:spPr>
            <a:xfrm flipH="1">
              <a:off x="-1253530" y="4589975"/>
              <a:ext cx="94664" cy="4403"/>
            </a:xfrm>
            <a:custGeom>
              <a:avLst/>
              <a:gdLst/>
              <a:ahLst/>
              <a:cxnLst/>
              <a:rect l="l" t="t" r="r" b="b"/>
              <a:pathLst>
                <a:path w="2021" h="94" extrusionOk="0">
                  <a:moveTo>
                    <a:pt x="0" y="1"/>
                  </a:moveTo>
                  <a:lnTo>
                    <a:pt x="0" y="93"/>
                  </a:lnTo>
                  <a:lnTo>
                    <a:pt x="2020" y="93"/>
                  </a:lnTo>
                  <a:lnTo>
                    <a:pt x="2020" y="24"/>
                  </a:lnTo>
                  <a:lnTo>
                    <a:pt x="743" y="24"/>
                  </a:lnTo>
                  <a:lnTo>
                    <a:pt x="0"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2" name="Google Shape;13142;p100"/>
            <p:cNvSpPr/>
            <p:nvPr/>
          </p:nvSpPr>
          <p:spPr>
            <a:xfrm flipH="1">
              <a:off x="-1253530" y="4589975"/>
              <a:ext cx="94664" cy="4403"/>
            </a:xfrm>
            <a:custGeom>
              <a:avLst/>
              <a:gdLst/>
              <a:ahLst/>
              <a:cxnLst/>
              <a:rect l="l" t="t" r="r" b="b"/>
              <a:pathLst>
                <a:path w="2021" h="94" fill="none" extrusionOk="0">
                  <a:moveTo>
                    <a:pt x="0" y="1"/>
                  </a:moveTo>
                  <a:lnTo>
                    <a:pt x="0" y="93"/>
                  </a:lnTo>
                  <a:lnTo>
                    <a:pt x="2020" y="93"/>
                  </a:lnTo>
                  <a:lnTo>
                    <a:pt x="2020" y="24"/>
                  </a:lnTo>
                  <a:lnTo>
                    <a:pt x="2020" y="24"/>
                  </a:lnTo>
                  <a:lnTo>
                    <a:pt x="1556" y="24"/>
                  </a:lnTo>
                  <a:lnTo>
                    <a:pt x="1556" y="24"/>
                  </a:lnTo>
                  <a:lnTo>
                    <a:pt x="743" y="24"/>
                  </a:lnTo>
                  <a:lnTo>
                    <a:pt x="743" y="24"/>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3" name="Google Shape;13143;p100"/>
            <p:cNvSpPr/>
            <p:nvPr/>
          </p:nvSpPr>
          <p:spPr>
            <a:xfrm flipH="1">
              <a:off x="-787013" y="4566040"/>
              <a:ext cx="159912" cy="28338"/>
            </a:xfrm>
            <a:custGeom>
              <a:avLst/>
              <a:gdLst/>
              <a:ahLst/>
              <a:cxnLst/>
              <a:rect l="l" t="t" r="r" b="b"/>
              <a:pathLst>
                <a:path w="3414" h="605" extrusionOk="0">
                  <a:moveTo>
                    <a:pt x="1" y="1"/>
                  </a:moveTo>
                  <a:lnTo>
                    <a:pt x="1" y="604"/>
                  </a:lnTo>
                  <a:lnTo>
                    <a:pt x="3413" y="604"/>
                  </a:lnTo>
                  <a:lnTo>
                    <a:pt x="3413" y="488"/>
                  </a:lnTo>
                  <a:lnTo>
                    <a:pt x="1231" y="488"/>
                  </a:lnTo>
                  <a:lnTo>
                    <a:pt x="929" y="1"/>
                  </a:lnTo>
                  <a:close/>
                </a:path>
              </a:pathLst>
            </a:custGeom>
            <a:solidFill>
              <a:srgbClr val="D7797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4" name="Google Shape;13144;p100"/>
            <p:cNvSpPr/>
            <p:nvPr/>
          </p:nvSpPr>
          <p:spPr>
            <a:xfrm flipH="1">
              <a:off x="-787013" y="4566040"/>
              <a:ext cx="159912" cy="28338"/>
            </a:xfrm>
            <a:custGeom>
              <a:avLst/>
              <a:gdLst/>
              <a:ahLst/>
              <a:cxnLst/>
              <a:rect l="l" t="t" r="r" b="b"/>
              <a:pathLst>
                <a:path w="3414" h="605" fill="none" extrusionOk="0">
                  <a:moveTo>
                    <a:pt x="929" y="1"/>
                  </a:moveTo>
                  <a:lnTo>
                    <a:pt x="326" y="1"/>
                  </a:lnTo>
                  <a:lnTo>
                    <a:pt x="1" y="1"/>
                  </a:lnTo>
                  <a:lnTo>
                    <a:pt x="1" y="604"/>
                  </a:lnTo>
                  <a:lnTo>
                    <a:pt x="3413" y="604"/>
                  </a:lnTo>
                  <a:lnTo>
                    <a:pt x="3413" y="488"/>
                  </a:lnTo>
                  <a:lnTo>
                    <a:pt x="3413" y="488"/>
                  </a:lnTo>
                  <a:lnTo>
                    <a:pt x="3390" y="488"/>
                  </a:lnTo>
                  <a:lnTo>
                    <a:pt x="3390" y="488"/>
                  </a:lnTo>
                  <a:lnTo>
                    <a:pt x="1231" y="488"/>
                  </a:lnTo>
                  <a:lnTo>
                    <a:pt x="92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5" name="Google Shape;13145;p100"/>
            <p:cNvSpPr/>
            <p:nvPr/>
          </p:nvSpPr>
          <p:spPr>
            <a:xfrm flipH="1">
              <a:off x="-1989702" y="4546461"/>
              <a:ext cx="81595" cy="47"/>
            </a:xfrm>
            <a:custGeom>
              <a:avLst/>
              <a:gdLst/>
              <a:ahLst/>
              <a:cxnLst/>
              <a:rect l="l" t="t" r="r" b="b"/>
              <a:pathLst>
                <a:path w="1742" h="1" extrusionOk="0">
                  <a:moveTo>
                    <a:pt x="1742" y="1"/>
                  </a:moveTo>
                  <a:lnTo>
                    <a:pt x="1487" y="1"/>
                  </a:lnTo>
                  <a:lnTo>
                    <a:pt x="1487" y="1"/>
                  </a:lnTo>
                  <a:lnTo>
                    <a:pt x="1" y="1"/>
                  </a:lnTo>
                  <a:lnTo>
                    <a:pt x="1742" y="1"/>
                  </a:lnTo>
                  <a:close/>
                </a:path>
              </a:pathLst>
            </a:custGeom>
            <a:solidFill>
              <a:srgbClr val="DF839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6" name="Google Shape;13146;p100"/>
            <p:cNvSpPr/>
            <p:nvPr/>
          </p:nvSpPr>
          <p:spPr>
            <a:xfrm flipH="1">
              <a:off x="-1989702" y="4546461"/>
              <a:ext cx="81595" cy="47"/>
            </a:xfrm>
            <a:custGeom>
              <a:avLst/>
              <a:gdLst/>
              <a:ahLst/>
              <a:cxnLst/>
              <a:rect l="l" t="t" r="r" b="b"/>
              <a:pathLst>
                <a:path w="1742" h="1" fill="none" extrusionOk="0">
                  <a:moveTo>
                    <a:pt x="1742" y="1"/>
                  </a:moveTo>
                  <a:lnTo>
                    <a:pt x="1487" y="1"/>
                  </a:lnTo>
                  <a:lnTo>
                    <a:pt x="1487" y="1"/>
                  </a:lnTo>
                  <a:lnTo>
                    <a:pt x="1" y="1"/>
                  </a:lnTo>
                  <a:lnTo>
                    <a:pt x="174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7" name="Google Shape;13147;p100"/>
            <p:cNvSpPr/>
            <p:nvPr/>
          </p:nvSpPr>
          <p:spPr>
            <a:xfrm flipH="1">
              <a:off x="-929451" y="4588897"/>
              <a:ext cx="142487" cy="8759"/>
            </a:xfrm>
            <a:custGeom>
              <a:avLst/>
              <a:gdLst/>
              <a:ahLst/>
              <a:cxnLst/>
              <a:rect l="l" t="t" r="r" b="b"/>
              <a:pathLst>
                <a:path w="3042" h="187" extrusionOk="0">
                  <a:moveTo>
                    <a:pt x="0" y="0"/>
                  </a:moveTo>
                  <a:lnTo>
                    <a:pt x="0" y="186"/>
                  </a:lnTo>
                  <a:lnTo>
                    <a:pt x="3042" y="186"/>
                  </a:lnTo>
                  <a:lnTo>
                    <a:pt x="3042" y="24"/>
                  </a:lnTo>
                  <a:lnTo>
                    <a:pt x="650" y="0"/>
                  </a:lnTo>
                  <a:close/>
                </a:path>
              </a:pathLst>
            </a:custGeom>
            <a:solidFill>
              <a:srgbClr val="DAAFB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8" name="Google Shape;13148;p100"/>
            <p:cNvSpPr/>
            <p:nvPr/>
          </p:nvSpPr>
          <p:spPr>
            <a:xfrm flipH="1">
              <a:off x="-929451" y="4588897"/>
              <a:ext cx="142487" cy="8759"/>
            </a:xfrm>
            <a:custGeom>
              <a:avLst/>
              <a:gdLst/>
              <a:ahLst/>
              <a:cxnLst/>
              <a:rect l="l" t="t" r="r" b="b"/>
              <a:pathLst>
                <a:path w="3042" h="187" fill="none" extrusionOk="0">
                  <a:moveTo>
                    <a:pt x="0" y="0"/>
                  </a:moveTo>
                  <a:lnTo>
                    <a:pt x="0" y="186"/>
                  </a:lnTo>
                  <a:lnTo>
                    <a:pt x="3042" y="186"/>
                  </a:lnTo>
                  <a:lnTo>
                    <a:pt x="3042" y="24"/>
                  </a:lnTo>
                  <a:lnTo>
                    <a:pt x="3042" y="24"/>
                  </a:lnTo>
                  <a:lnTo>
                    <a:pt x="650" y="0"/>
                  </a:lnTo>
                  <a:lnTo>
                    <a:pt x="65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49" name="Google Shape;13149;p100"/>
            <p:cNvSpPr/>
            <p:nvPr/>
          </p:nvSpPr>
          <p:spPr>
            <a:xfrm flipH="1">
              <a:off x="-1705903" y="4556251"/>
              <a:ext cx="64218" cy="34849"/>
            </a:xfrm>
            <a:custGeom>
              <a:avLst/>
              <a:gdLst/>
              <a:ahLst/>
              <a:cxnLst/>
              <a:rect l="l" t="t" r="r" b="b"/>
              <a:pathLst>
                <a:path w="1371" h="744" extrusionOk="0">
                  <a:moveTo>
                    <a:pt x="1" y="1"/>
                  </a:moveTo>
                  <a:lnTo>
                    <a:pt x="720" y="744"/>
                  </a:lnTo>
                  <a:lnTo>
                    <a:pt x="1370" y="744"/>
                  </a:lnTo>
                  <a:lnTo>
                    <a:pt x="65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0" name="Google Shape;13150;p100"/>
            <p:cNvSpPr/>
            <p:nvPr/>
          </p:nvSpPr>
          <p:spPr>
            <a:xfrm flipH="1">
              <a:off x="-1841850" y="4546461"/>
              <a:ext cx="1199526" cy="9836"/>
            </a:xfrm>
            <a:custGeom>
              <a:avLst/>
              <a:gdLst/>
              <a:ahLst/>
              <a:cxnLst/>
              <a:rect l="l" t="t" r="r" b="b"/>
              <a:pathLst>
                <a:path w="25609" h="210" extrusionOk="0">
                  <a:moveTo>
                    <a:pt x="1" y="1"/>
                  </a:moveTo>
                  <a:lnTo>
                    <a:pt x="1" y="210"/>
                  </a:lnTo>
                  <a:lnTo>
                    <a:pt x="25446" y="210"/>
                  </a:lnTo>
                  <a:lnTo>
                    <a:pt x="2560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1" name="Google Shape;13151;p100"/>
            <p:cNvSpPr/>
            <p:nvPr/>
          </p:nvSpPr>
          <p:spPr>
            <a:xfrm flipH="1">
              <a:off x="-2150675" y="4546461"/>
              <a:ext cx="2039039" cy="164268"/>
            </a:xfrm>
            <a:custGeom>
              <a:avLst/>
              <a:gdLst/>
              <a:ahLst/>
              <a:cxnLst/>
              <a:rect l="l" t="t" r="r" b="b"/>
              <a:pathLst>
                <a:path w="43532" h="3507" extrusionOk="0">
                  <a:moveTo>
                    <a:pt x="1" y="1"/>
                  </a:moveTo>
                  <a:lnTo>
                    <a:pt x="488" y="396"/>
                  </a:lnTo>
                  <a:lnTo>
                    <a:pt x="953" y="790"/>
                  </a:lnTo>
                  <a:lnTo>
                    <a:pt x="1371" y="1208"/>
                  </a:lnTo>
                  <a:lnTo>
                    <a:pt x="1719" y="1649"/>
                  </a:lnTo>
                  <a:lnTo>
                    <a:pt x="1881" y="1858"/>
                  </a:lnTo>
                  <a:lnTo>
                    <a:pt x="2021" y="2090"/>
                  </a:lnTo>
                  <a:lnTo>
                    <a:pt x="2160" y="2323"/>
                  </a:lnTo>
                  <a:lnTo>
                    <a:pt x="2276" y="2555"/>
                  </a:lnTo>
                  <a:lnTo>
                    <a:pt x="2369" y="2787"/>
                  </a:lnTo>
                  <a:lnTo>
                    <a:pt x="2439" y="3019"/>
                  </a:lnTo>
                  <a:lnTo>
                    <a:pt x="2508" y="3251"/>
                  </a:lnTo>
                  <a:lnTo>
                    <a:pt x="2555" y="3507"/>
                  </a:lnTo>
                  <a:lnTo>
                    <a:pt x="42116" y="3507"/>
                  </a:lnTo>
                  <a:lnTo>
                    <a:pt x="42510" y="2717"/>
                  </a:lnTo>
                  <a:lnTo>
                    <a:pt x="42882" y="1858"/>
                  </a:lnTo>
                  <a:lnTo>
                    <a:pt x="43068" y="1417"/>
                  </a:lnTo>
                  <a:lnTo>
                    <a:pt x="43253" y="953"/>
                  </a:lnTo>
                  <a:lnTo>
                    <a:pt x="43393" y="488"/>
                  </a:lnTo>
                  <a:lnTo>
                    <a:pt x="43532" y="1"/>
                  </a:lnTo>
                  <a:lnTo>
                    <a:pt x="36938" y="1"/>
                  </a:lnTo>
                  <a:lnTo>
                    <a:pt x="36776" y="210"/>
                  </a:lnTo>
                  <a:lnTo>
                    <a:pt x="36567" y="488"/>
                  </a:lnTo>
                  <a:lnTo>
                    <a:pt x="36358" y="767"/>
                  </a:lnTo>
                  <a:lnTo>
                    <a:pt x="36265" y="837"/>
                  </a:lnTo>
                  <a:lnTo>
                    <a:pt x="36172" y="906"/>
                  </a:lnTo>
                  <a:lnTo>
                    <a:pt x="36056" y="906"/>
                  </a:lnTo>
                  <a:lnTo>
                    <a:pt x="35429" y="930"/>
                  </a:lnTo>
                  <a:lnTo>
                    <a:pt x="34338" y="930"/>
                  </a:lnTo>
                  <a:lnTo>
                    <a:pt x="34060" y="953"/>
                  </a:lnTo>
                  <a:lnTo>
                    <a:pt x="23101" y="953"/>
                  </a:lnTo>
                  <a:lnTo>
                    <a:pt x="21407" y="930"/>
                  </a:lnTo>
                  <a:lnTo>
                    <a:pt x="17576" y="930"/>
                  </a:lnTo>
                  <a:lnTo>
                    <a:pt x="15068" y="906"/>
                  </a:lnTo>
                  <a:lnTo>
                    <a:pt x="12236" y="906"/>
                  </a:lnTo>
                  <a:lnTo>
                    <a:pt x="11934" y="419"/>
                  </a:lnTo>
                  <a:lnTo>
                    <a:pt x="7105" y="419"/>
                  </a:lnTo>
                  <a:lnTo>
                    <a:pt x="668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2" name="Google Shape;13152;p100"/>
            <p:cNvSpPr/>
            <p:nvPr/>
          </p:nvSpPr>
          <p:spPr>
            <a:xfrm flipH="1">
              <a:off x="-817457" y="4556251"/>
              <a:ext cx="64218" cy="32694"/>
            </a:xfrm>
            <a:custGeom>
              <a:avLst/>
              <a:gdLst/>
              <a:ahLst/>
              <a:cxnLst/>
              <a:rect l="l" t="t" r="r" b="b"/>
              <a:pathLst>
                <a:path w="1371" h="698" extrusionOk="0">
                  <a:moveTo>
                    <a:pt x="1" y="1"/>
                  </a:moveTo>
                  <a:lnTo>
                    <a:pt x="697" y="697"/>
                  </a:lnTo>
                  <a:lnTo>
                    <a:pt x="1370" y="697"/>
                  </a:lnTo>
                  <a:lnTo>
                    <a:pt x="929" y="279"/>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3" name="Google Shape;13153;p100"/>
            <p:cNvSpPr/>
            <p:nvPr/>
          </p:nvSpPr>
          <p:spPr>
            <a:xfrm flipH="1">
              <a:off x="-965328" y="4556251"/>
              <a:ext cx="64171" cy="33772"/>
            </a:xfrm>
            <a:custGeom>
              <a:avLst/>
              <a:gdLst/>
              <a:ahLst/>
              <a:cxnLst/>
              <a:rect l="l" t="t" r="r" b="b"/>
              <a:pathLst>
                <a:path w="1370" h="721" extrusionOk="0">
                  <a:moveTo>
                    <a:pt x="0" y="1"/>
                  </a:moveTo>
                  <a:lnTo>
                    <a:pt x="720" y="721"/>
                  </a:lnTo>
                  <a:lnTo>
                    <a:pt x="1370" y="721"/>
                  </a:lnTo>
                  <a:lnTo>
                    <a:pt x="673"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4" name="Google Shape;13154;p100"/>
            <p:cNvSpPr/>
            <p:nvPr/>
          </p:nvSpPr>
          <p:spPr>
            <a:xfrm flipH="1">
              <a:off x="-1114324" y="4556251"/>
              <a:ext cx="65295" cy="33772"/>
            </a:xfrm>
            <a:custGeom>
              <a:avLst/>
              <a:gdLst/>
              <a:ahLst/>
              <a:cxnLst/>
              <a:rect l="l" t="t" r="r" b="b"/>
              <a:pathLst>
                <a:path w="1394" h="721" extrusionOk="0">
                  <a:moveTo>
                    <a:pt x="1" y="1"/>
                  </a:moveTo>
                  <a:lnTo>
                    <a:pt x="720" y="721"/>
                  </a:lnTo>
                  <a:lnTo>
                    <a:pt x="1394" y="721"/>
                  </a:lnTo>
                  <a:lnTo>
                    <a:pt x="6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5" name="Google Shape;13155;p100"/>
            <p:cNvSpPr/>
            <p:nvPr/>
          </p:nvSpPr>
          <p:spPr>
            <a:xfrm flipH="1">
              <a:off x="-1262242" y="4556251"/>
              <a:ext cx="64218" cy="34849"/>
            </a:xfrm>
            <a:custGeom>
              <a:avLst/>
              <a:gdLst/>
              <a:ahLst/>
              <a:cxnLst/>
              <a:rect l="l" t="t" r="r" b="b"/>
              <a:pathLst>
                <a:path w="1371" h="744" extrusionOk="0">
                  <a:moveTo>
                    <a:pt x="0" y="1"/>
                  </a:moveTo>
                  <a:lnTo>
                    <a:pt x="720" y="744"/>
                  </a:lnTo>
                  <a:lnTo>
                    <a:pt x="1370" y="744"/>
                  </a:lnTo>
                  <a:lnTo>
                    <a:pt x="929" y="303"/>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6" name="Google Shape;13156;p100"/>
            <p:cNvSpPr/>
            <p:nvPr/>
          </p:nvSpPr>
          <p:spPr>
            <a:xfrm flipH="1">
              <a:off x="-2150675" y="4545384"/>
              <a:ext cx="2039039" cy="57707"/>
            </a:xfrm>
            <a:custGeom>
              <a:avLst/>
              <a:gdLst/>
              <a:ahLst/>
              <a:cxnLst/>
              <a:rect l="l" t="t" r="r" b="b"/>
              <a:pathLst>
                <a:path w="43532" h="1232" extrusionOk="0">
                  <a:moveTo>
                    <a:pt x="1" y="1"/>
                  </a:moveTo>
                  <a:lnTo>
                    <a:pt x="1" y="47"/>
                  </a:lnTo>
                  <a:lnTo>
                    <a:pt x="3344" y="117"/>
                  </a:lnTo>
                  <a:lnTo>
                    <a:pt x="5016" y="163"/>
                  </a:lnTo>
                  <a:lnTo>
                    <a:pt x="6617" y="185"/>
                  </a:lnTo>
                  <a:lnTo>
                    <a:pt x="6617" y="185"/>
                  </a:lnTo>
                  <a:lnTo>
                    <a:pt x="6989" y="558"/>
                  </a:lnTo>
                  <a:lnTo>
                    <a:pt x="7036" y="628"/>
                  </a:lnTo>
                  <a:lnTo>
                    <a:pt x="7105" y="628"/>
                  </a:lnTo>
                  <a:lnTo>
                    <a:pt x="11785" y="673"/>
                  </a:lnTo>
                  <a:lnTo>
                    <a:pt x="11785" y="673"/>
                  </a:lnTo>
                  <a:lnTo>
                    <a:pt x="12027" y="1045"/>
                  </a:lnTo>
                  <a:lnTo>
                    <a:pt x="12097" y="1161"/>
                  </a:lnTo>
                  <a:lnTo>
                    <a:pt x="12236" y="1161"/>
                  </a:lnTo>
                  <a:lnTo>
                    <a:pt x="18505" y="1208"/>
                  </a:lnTo>
                  <a:lnTo>
                    <a:pt x="21662" y="1231"/>
                  </a:lnTo>
                  <a:lnTo>
                    <a:pt x="24796" y="1231"/>
                  </a:lnTo>
                  <a:lnTo>
                    <a:pt x="31065" y="1208"/>
                  </a:lnTo>
                  <a:lnTo>
                    <a:pt x="34222" y="1161"/>
                  </a:lnTo>
                  <a:lnTo>
                    <a:pt x="35801" y="1115"/>
                  </a:lnTo>
                  <a:lnTo>
                    <a:pt x="36079" y="1115"/>
                  </a:lnTo>
                  <a:lnTo>
                    <a:pt x="36149" y="1092"/>
                  </a:lnTo>
                  <a:lnTo>
                    <a:pt x="36242" y="1092"/>
                  </a:lnTo>
                  <a:lnTo>
                    <a:pt x="36265" y="1069"/>
                  </a:lnTo>
                  <a:lnTo>
                    <a:pt x="36288" y="1069"/>
                  </a:lnTo>
                  <a:lnTo>
                    <a:pt x="36312" y="1045"/>
                  </a:lnTo>
                  <a:lnTo>
                    <a:pt x="36358" y="999"/>
                  </a:lnTo>
                  <a:lnTo>
                    <a:pt x="36451" y="929"/>
                  </a:lnTo>
                  <a:lnTo>
                    <a:pt x="36590" y="767"/>
                  </a:lnTo>
                  <a:lnTo>
                    <a:pt x="36846" y="442"/>
                  </a:lnTo>
                  <a:lnTo>
                    <a:pt x="37010" y="185"/>
                  </a:lnTo>
                  <a:lnTo>
                    <a:pt x="37010" y="185"/>
                  </a:lnTo>
                  <a:lnTo>
                    <a:pt x="38587" y="163"/>
                  </a:lnTo>
                  <a:lnTo>
                    <a:pt x="40235" y="117"/>
                  </a:lnTo>
                  <a:lnTo>
                    <a:pt x="43532" y="47"/>
                  </a:lnTo>
                  <a:lnTo>
                    <a:pt x="43532" y="1"/>
                  </a:lnTo>
                  <a:lnTo>
                    <a:pt x="36915" y="1"/>
                  </a:lnTo>
                  <a:lnTo>
                    <a:pt x="36915" y="24"/>
                  </a:lnTo>
                  <a:lnTo>
                    <a:pt x="36683" y="326"/>
                  </a:lnTo>
                  <a:lnTo>
                    <a:pt x="36451" y="651"/>
                  </a:lnTo>
                  <a:lnTo>
                    <a:pt x="36312" y="790"/>
                  </a:lnTo>
                  <a:lnTo>
                    <a:pt x="36242" y="860"/>
                  </a:lnTo>
                  <a:lnTo>
                    <a:pt x="36172" y="906"/>
                  </a:lnTo>
                  <a:lnTo>
                    <a:pt x="35778" y="929"/>
                  </a:lnTo>
                  <a:lnTo>
                    <a:pt x="34222" y="953"/>
                  </a:lnTo>
                  <a:lnTo>
                    <a:pt x="31065" y="953"/>
                  </a:lnTo>
                  <a:lnTo>
                    <a:pt x="24796" y="929"/>
                  </a:lnTo>
                  <a:lnTo>
                    <a:pt x="12243" y="883"/>
                  </a:lnTo>
                  <a:lnTo>
                    <a:pt x="12243" y="883"/>
                  </a:lnTo>
                  <a:lnTo>
                    <a:pt x="11934" y="442"/>
                  </a:lnTo>
                  <a:lnTo>
                    <a:pt x="11934" y="419"/>
                  </a:lnTo>
                  <a:lnTo>
                    <a:pt x="11911" y="419"/>
                  </a:lnTo>
                  <a:lnTo>
                    <a:pt x="7128" y="442"/>
                  </a:lnTo>
                  <a:lnTo>
                    <a:pt x="7128" y="442"/>
                  </a:lnTo>
                  <a:lnTo>
                    <a:pt x="6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7" name="Google Shape;13157;p100"/>
            <p:cNvSpPr/>
            <p:nvPr/>
          </p:nvSpPr>
          <p:spPr>
            <a:xfrm flipH="1">
              <a:off x="-471568" y="4283698"/>
              <a:ext cx="15194" cy="25378"/>
            </a:xfrm>
            <a:custGeom>
              <a:avLst/>
              <a:gdLst/>
              <a:ahLst/>
              <a:cxnLst/>
              <a:rect l="l" t="t" r="r" b="b"/>
              <a:pathLst>
                <a:path w="279" h="466" extrusionOk="0">
                  <a:moveTo>
                    <a:pt x="0" y="1"/>
                  </a:moveTo>
                  <a:lnTo>
                    <a:pt x="0" y="372"/>
                  </a:lnTo>
                  <a:lnTo>
                    <a:pt x="279" y="465"/>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8" name="Google Shape;13158;p100"/>
            <p:cNvSpPr/>
            <p:nvPr/>
          </p:nvSpPr>
          <p:spPr>
            <a:xfrm flipH="1">
              <a:off x="-491171" y="4283694"/>
              <a:ext cx="22814" cy="25383"/>
            </a:xfrm>
            <a:custGeom>
              <a:avLst/>
              <a:gdLst/>
              <a:ahLst/>
              <a:cxnLst/>
              <a:rect l="l" t="t" r="r" b="b"/>
              <a:pathLst>
                <a:path w="303" h="466" extrusionOk="0">
                  <a:moveTo>
                    <a:pt x="1" y="1"/>
                  </a:moveTo>
                  <a:lnTo>
                    <a:pt x="1" y="465"/>
                  </a:lnTo>
                  <a:lnTo>
                    <a:pt x="303" y="465"/>
                  </a:lnTo>
                  <a:lnTo>
                    <a:pt x="303"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59" name="Google Shape;13159;p100"/>
            <p:cNvSpPr/>
            <p:nvPr/>
          </p:nvSpPr>
          <p:spPr>
            <a:xfrm flipH="1">
              <a:off x="-503208" y="4283698"/>
              <a:ext cx="15248" cy="25378"/>
            </a:xfrm>
            <a:custGeom>
              <a:avLst/>
              <a:gdLst/>
              <a:ahLst/>
              <a:cxnLst/>
              <a:rect l="l" t="t" r="r" b="b"/>
              <a:pathLst>
                <a:path w="280" h="466" extrusionOk="0">
                  <a:moveTo>
                    <a:pt x="1" y="1"/>
                  </a:moveTo>
                  <a:lnTo>
                    <a:pt x="1" y="465"/>
                  </a:lnTo>
                  <a:lnTo>
                    <a:pt x="279" y="372"/>
                  </a:lnTo>
                  <a:lnTo>
                    <a:pt x="27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60" name="Google Shape;13160;p100"/>
          <p:cNvSpPr/>
          <p:nvPr/>
        </p:nvSpPr>
        <p:spPr>
          <a:xfrm>
            <a:off x="1391700" y="14359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1" name="Google Shape;13161;p100"/>
          <p:cNvSpPr/>
          <p:nvPr/>
        </p:nvSpPr>
        <p:spPr>
          <a:xfrm>
            <a:off x="-226552" y="27248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2" name="Google Shape;13162;p100"/>
          <p:cNvSpPr/>
          <p:nvPr/>
        </p:nvSpPr>
        <p:spPr>
          <a:xfrm>
            <a:off x="7458234" y="15261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3" name="Google Shape;13163;p100"/>
          <p:cNvSpPr/>
          <p:nvPr/>
        </p:nvSpPr>
        <p:spPr>
          <a:xfrm>
            <a:off x="8626225" y="3281276"/>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4" name="Google Shape;13164;p100"/>
          <p:cNvSpPr/>
          <p:nvPr/>
        </p:nvSpPr>
        <p:spPr>
          <a:xfrm>
            <a:off x="215638" y="8111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5" name="Google Shape;13165;p100"/>
          <p:cNvSpPr/>
          <p:nvPr/>
        </p:nvSpPr>
        <p:spPr>
          <a:xfrm rot="1159801">
            <a:off x="8802062" y="15033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66" name="Google Shape;13166;p10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167" name="Google Shape;13167;p100"/>
          <p:cNvSpPr txBox="1">
            <a:spLocks noGrp="1"/>
          </p:cNvSpPr>
          <p:nvPr>
            <p:ph type="body" idx="1"/>
          </p:nvPr>
        </p:nvSpPr>
        <p:spPr>
          <a:xfrm>
            <a:off x="720000" y="1215751"/>
            <a:ext cx="7704000" cy="338400"/>
          </a:xfrm>
          <a:prstGeom prst="rect">
            <a:avLst/>
          </a:prstGeom>
        </p:spPr>
        <p:txBody>
          <a:bodyPr spcFirstLastPara="1" wrap="square" lIns="91425" tIns="91425" rIns="91425" bIns="91425" anchor="t" anchorCtr="0">
            <a:noAutofit/>
          </a:bodyPr>
          <a:lstStyle>
            <a:lvl1pPr marL="457200" lvl="0" indent="-304800" rtl="0">
              <a:lnSpc>
                <a:spcPct val="100000"/>
              </a:lnSpc>
              <a:spcBef>
                <a:spcPts val="0"/>
              </a:spcBef>
              <a:spcAft>
                <a:spcPts val="0"/>
              </a:spcAft>
              <a:buSzPts val="1200"/>
              <a:buFont typeface="Nunito Light"/>
              <a:buChar char="●"/>
              <a:defRPr/>
            </a:lvl1pPr>
            <a:lvl2pPr marL="914400" lvl="1" indent="-304800" rtl="0">
              <a:lnSpc>
                <a:spcPct val="100000"/>
              </a:lnSpc>
              <a:spcBef>
                <a:spcPts val="0"/>
              </a:spcBef>
              <a:spcAft>
                <a:spcPts val="0"/>
              </a:spcAft>
              <a:buSzPts val="1200"/>
              <a:buFont typeface="Nunito Light"/>
              <a:buChar char="○"/>
              <a:defRPr/>
            </a:lvl2pPr>
            <a:lvl3pPr marL="1371600" lvl="2" indent="-304800" rtl="0">
              <a:lnSpc>
                <a:spcPct val="100000"/>
              </a:lnSpc>
              <a:spcBef>
                <a:spcPts val="0"/>
              </a:spcBef>
              <a:spcAft>
                <a:spcPts val="0"/>
              </a:spcAft>
              <a:buSzPts val="1200"/>
              <a:buFont typeface="Nunito Light"/>
              <a:buChar char="■"/>
              <a:defRPr/>
            </a:lvl3pPr>
            <a:lvl4pPr marL="1828800" lvl="3" indent="-304800" rtl="0">
              <a:lnSpc>
                <a:spcPct val="100000"/>
              </a:lnSpc>
              <a:spcBef>
                <a:spcPts val="0"/>
              </a:spcBef>
              <a:spcAft>
                <a:spcPts val="0"/>
              </a:spcAft>
              <a:buSzPts val="1200"/>
              <a:buFont typeface="Nunito Light"/>
              <a:buChar char="●"/>
              <a:defRPr/>
            </a:lvl4pPr>
            <a:lvl5pPr marL="2286000" lvl="4" indent="-304800" rtl="0">
              <a:lnSpc>
                <a:spcPct val="100000"/>
              </a:lnSpc>
              <a:spcBef>
                <a:spcPts val="0"/>
              </a:spcBef>
              <a:spcAft>
                <a:spcPts val="0"/>
              </a:spcAft>
              <a:buSzPts val="1200"/>
              <a:buFont typeface="Nunito Light"/>
              <a:buChar char="○"/>
              <a:defRPr/>
            </a:lvl5pPr>
            <a:lvl6pPr marL="2743200" lvl="5" indent="-304800" rtl="0">
              <a:lnSpc>
                <a:spcPct val="100000"/>
              </a:lnSpc>
              <a:spcBef>
                <a:spcPts val="0"/>
              </a:spcBef>
              <a:spcAft>
                <a:spcPts val="0"/>
              </a:spcAft>
              <a:buSzPts val="1200"/>
              <a:buFont typeface="Nunito Light"/>
              <a:buChar char="■"/>
              <a:defRPr/>
            </a:lvl6pPr>
            <a:lvl7pPr marL="3200400" lvl="6" indent="-304800" rtl="0">
              <a:lnSpc>
                <a:spcPct val="100000"/>
              </a:lnSpc>
              <a:spcBef>
                <a:spcPts val="0"/>
              </a:spcBef>
              <a:spcAft>
                <a:spcPts val="0"/>
              </a:spcAft>
              <a:buSzPts val="1200"/>
              <a:buFont typeface="Nunito Light"/>
              <a:buChar char="●"/>
              <a:defRPr/>
            </a:lvl7pPr>
            <a:lvl8pPr marL="3657600" lvl="7" indent="-304800" rtl="0">
              <a:lnSpc>
                <a:spcPct val="100000"/>
              </a:lnSpc>
              <a:spcBef>
                <a:spcPts val="0"/>
              </a:spcBef>
              <a:spcAft>
                <a:spcPts val="0"/>
              </a:spcAft>
              <a:buSzPts val="1200"/>
              <a:buFont typeface="Nunito Light"/>
              <a:buChar char="○"/>
              <a:defRPr/>
            </a:lvl8pPr>
            <a:lvl9pPr marL="4114800" lvl="8" indent="-304800" rtl="0">
              <a:lnSpc>
                <a:spcPct val="100000"/>
              </a:lnSpc>
              <a:spcBef>
                <a:spcPts val="0"/>
              </a:spcBef>
              <a:spcAft>
                <a:spcPts val="0"/>
              </a:spcAft>
              <a:buSzPts val="1200"/>
              <a:buFont typeface="Nunito Light"/>
              <a:buChar char="■"/>
              <a:defRPr/>
            </a:lvl9pPr>
          </a:lstStyle>
          <a:p>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13168"/>
        <p:cNvGrpSpPr/>
        <p:nvPr/>
      </p:nvGrpSpPr>
      <p:grpSpPr>
        <a:xfrm>
          <a:off x="0" y="0"/>
          <a:ext cx="0" cy="0"/>
          <a:chOff x="0" y="0"/>
          <a:chExt cx="0" cy="0"/>
        </a:xfrm>
      </p:grpSpPr>
      <p:sp>
        <p:nvSpPr>
          <p:cNvPr id="13169" name="Google Shape;13169;p101"/>
          <p:cNvSpPr/>
          <p:nvPr/>
        </p:nvSpPr>
        <p:spPr>
          <a:xfrm>
            <a:off x="100" y="4501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70" name="Google Shape;13170;p101"/>
          <p:cNvGrpSpPr/>
          <p:nvPr/>
        </p:nvGrpSpPr>
        <p:grpSpPr>
          <a:xfrm>
            <a:off x="-28488" y="4636933"/>
            <a:ext cx="9201182" cy="1418253"/>
            <a:chOff x="1648300" y="2319100"/>
            <a:chExt cx="1480075" cy="228125"/>
          </a:xfrm>
        </p:grpSpPr>
        <p:sp>
          <p:nvSpPr>
            <p:cNvPr id="13171" name="Google Shape;13171;p101"/>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2" name="Google Shape;13172;p101"/>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3" name="Google Shape;13173;p101"/>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4" name="Google Shape;13174;p101"/>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5" name="Google Shape;13175;p101"/>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176" name="Google Shape;13176;p101"/>
          <p:cNvSpPr/>
          <p:nvPr/>
        </p:nvSpPr>
        <p:spPr>
          <a:xfrm>
            <a:off x="132223" y="13499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7" name="Google Shape;13177;p101"/>
          <p:cNvSpPr/>
          <p:nvPr/>
        </p:nvSpPr>
        <p:spPr>
          <a:xfrm>
            <a:off x="8488784" y="1434767"/>
            <a:ext cx="555702" cy="203224"/>
          </a:xfrm>
          <a:custGeom>
            <a:avLst/>
            <a:gdLst/>
            <a:ahLst/>
            <a:cxnLst/>
            <a:rect l="l" t="t" r="r" b="b"/>
            <a:pathLst>
              <a:path w="3112" h="1138" extrusionOk="0">
                <a:moveTo>
                  <a:pt x="1463" y="0"/>
                </a:moveTo>
                <a:lnTo>
                  <a:pt x="1301" y="23"/>
                </a:lnTo>
                <a:lnTo>
                  <a:pt x="1115" y="70"/>
                </a:lnTo>
                <a:lnTo>
                  <a:pt x="976" y="139"/>
                </a:lnTo>
                <a:lnTo>
                  <a:pt x="836" y="209"/>
                </a:lnTo>
                <a:lnTo>
                  <a:pt x="720" y="302"/>
                </a:lnTo>
                <a:lnTo>
                  <a:pt x="627" y="395"/>
                </a:lnTo>
                <a:lnTo>
                  <a:pt x="558" y="511"/>
                </a:lnTo>
                <a:lnTo>
                  <a:pt x="627" y="534"/>
                </a:lnTo>
                <a:lnTo>
                  <a:pt x="790" y="581"/>
                </a:lnTo>
                <a:lnTo>
                  <a:pt x="883" y="650"/>
                </a:lnTo>
                <a:lnTo>
                  <a:pt x="929" y="697"/>
                </a:lnTo>
                <a:lnTo>
                  <a:pt x="836" y="650"/>
                </a:lnTo>
                <a:lnTo>
                  <a:pt x="743" y="604"/>
                </a:lnTo>
                <a:lnTo>
                  <a:pt x="627" y="581"/>
                </a:lnTo>
                <a:lnTo>
                  <a:pt x="534" y="557"/>
                </a:lnTo>
                <a:lnTo>
                  <a:pt x="395" y="581"/>
                </a:lnTo>
                <a:lnTo>
                  <a:pt x="279" y="604"/>
                </a:lnTo>
                <a:lnTo>
                  <a:pt x="209" y="627"/>
                </a:lnTo>
                <a:lnTo>
                  <a:pt x="140" y="673"/>
                </a:lnTo>
                <a:lnTo>
                  <a:pt x="93" y="720"/>
                </a:lnTo>
                <a:lnTo>
                  <a:pt x="47" y="789"/>
                </a:lnTo>
                <a:lnTo>
                  <a:pt x="24" y="859"/>
                </a:lnTo>
                <a:lnTo>
                  <a:pt x="1" y="929"/>
                </a:lnTo>
                <a:lnTo>
                  <a:pt x="1" y="998"/>
                </a:lnTo>
                <a:lnTo>
                  <a:pt x="24" y="1068"/>
                </a:lnTo>
                <a:lnTo>
                  <a:pt x="70" y="1114"/>
                </a:lnTo>
                <a:lnTo>
                  <a:pt x="117" y="1138"/>
                </a:lnTo>
                <a:lnTo>
                  <a:pt x="1324" y="1138"/>
                </a:lnTo>
                <a:lnTo>
                  <a:pt x="2044" y="1114"/>
                </a:lnTo>
                <a:lnTo>
                  <a:pt x="2903" y="1114"/>
                </a:lnTo>
                <a:lnTo>
                  <a:pt x="2995" y="1091"/>
                </a:lnTo>
                <a:lnTo>
                  <a:pt x="3042" y="1091"/>
                </a:lnTo>
                <a:lnTo>
                  <a:pt x="3042" y="1068"/>
                </a:lnTo>
                <a:lnTo>
                  <a:pt x="3088" y="1022"/>
                </a:lnTo>
                <a:lnTo>
                  <a:pt x="3112" y="952"/>
                </a:lnTo>
                <a:lnTo>
                  <a:pt x="3112" y="882"/>
                </a:lnTo>
                <a:lnTo>
                  <a:pt x="3088" y="813"/>
                </a:lnTo>
                <a:lnTo>
                  <a:pt x="3042" y="743"/>
                </a:lnTo>
                <a:lnTo>
                  <a:pt x="2995" y="697"/>
                </a:lnTo>
                <a:lnTo>
                  <a:pt x="2903" y="650"/>
                </a:lnTo>
                <a:lnTo>
                  <a:pt x="2833" y="627"/>
                </a:lnTo>
                <a:lnTo>
                  <a:pt x="2717" y="627"/>
                </a:lnTo>
                <a:lnTo>
                  <a:pt x="2647" y="650"/>
                </a:lnTo>
                <a:lnTo>
                  <a:pt x="2578" y="697"/>
                </a:lnTo>
                <a:lnTo>
                  <a:pt x="2531" y="743"/>
                </a:lnTo>
                <a:lnTo>
                  <a:pt x="2578" y="673"/>
                </a:lnTo>
                <a:lnTo>
                  <a:pt x="2670" y="627"/>
                </a:lnTo>
                <a:lnTo>
                  <a:pt x="2694" y="604"/>
                </a:lnTo>
                <a:lnTo>
                  <a:pt x="2647" y="441"/>
                </a:lnTo>
                <a:lnTo>
                  <a:pt x="2554" y="325"/>
                </a:lnTo>
                <a:lnTo>
                  <a:pt x="2438" y="232"/>
                </a:lnTo>
                <a:lnTo>
                  <a:pt x="2299" y="139"/>
                </a:lnTo>
                <a:lnTo>
                  <a:pt x="2160" y="70"/>
                </a:lnTo>
                <a:lnTo>
                  <a:pt x="1997" y="23"/>
                </a:lnTo>
                <a:lnTo>
                  <a:pt x="1835"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8" name="Google Shape;13178;p101"/>
          <p:cNvSpPr/>
          <p:nvPr/>
        </p:nvSpPr>
        <p:spPr>
          <a:xfrm>
            <a:off x="4156925" y="1877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79" name="Google Shape;13179;p101"/>
          <p:cNvSpPr/>
          <p:nvPr/>
        </p:nvSpPr>
        <p:spPr>
          <a:xfrm>
            <a:off x="748583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0" name="Google Shape;13180;p101"/>
          <p:cNvSpPr/>
          <p:nvPr/>
        </p:nvSpPr>
        <p:spPr>
          <a:xfrm rot="1159801">
            <a:off x="766168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1" name="Google Shape;13181;p101"/>
          <p:cNvSpPr/>
          <p:nvPr/>
        </p:nvSpPr>
        <p:spPr>
          <a:xfrm>
            <a:off x="1095588" y="178284"/>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2" name="Google Shape;13182;p101"/>
          <p:cNvSpPr/>
          <p:nvPr/>
        </p:nvSpPr>
        <p:spPr>
          <a:xfrm rot="1159801">
            <a:off x="1271437" y="286984"/>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83" name="Google Shape;13183;p101"/>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184" name="Google Shape;13184;p101"/>
          <p:cNvSpPr txBox="1">
            <a:spLocks noGrp="1"/>
          </p:cNvSpPr>
          <p:nvPr>
            <p:ph type="subTitle" idx="1"/>
          </p:nvPr>
        </p:nvSpPr>
        <p:spPr>
          <a:xfrm>
            <a:off x="4987075" y="2487264"/>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185" name="Google Shape;13185;p101"/>
          <p:cNvSpPr txBox="1">
            <a:spLocks noGrp="1"/>
          </p:cNvSpPr>
          <p:nvPr>
            <p:ph type="subTitle" idx="2"/>
          </p:nvPr>
        </p:nvSpPr>
        <p:spPr>
          <a:xfrm>
            <a:off x="713225" y="2487265"/>
            <a:ext cx="3443700" cy="124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200"/>
              <a:buNone/>
              <a:defRPr b="0"/>
            </a:lvl1pPr>
            <a:lvl2pPr lvl="1" algn="ctr" rtl="0">
              <a:lnSpc>
                <a:spcPct val="100000"/>
              </a:lnSpc>
              <a:spcBef>
                <a:spcPts val="0"/>
              </a:spcBef>
              <a:spcAft>
                <a:spcPts val="0"/>
              </a:spcAft>
              <a:buSzPts val="1200"/>
              <a:buNone/>
              <a:defRPr/>
            </a:lvl2pPr>
            <a:lvl3pPr lvl="2" algn="ctr" rtl="0">
              <a:lnSpc>
                <a:spcPct val="100000"/>
              </a:lnSpc>
              <a:spcBef>
                <a:spcPts val="0"/>
              </a:spcBef>
              <a:spcAft>
                <a:spcPts val="0"/>
              </a:spcAft>
              <a:buSzPts val="1200"/>
              <a:buNone/>
              <a:defRPr/>
            </a:lvl3pPr>
            <a:lvl4pPr lvl="3" algn="ctr" rtl="0">
              <a:lnSpc>
                <a:spcPct val="100000"/>
              </a:lnSpc>
              <a:spcBef>
                <a:spcPts val="0"/>
              </a:spcBef>
              <a:spcAft>
                <a:spcPts val="0"/>
              </a:spcAft>
              <a:buSzPts val="1200"/>
              <a:buNone/>
              <a:defRPr/>
            </a:lvl4pPr>
            <a:lvl5pPr lvl="4" algn="ctr" rtl="0">
              <a:lnSpc>
                <a:spcPct val="100000"/>
              </a:lnSpc>
              <a:spcBef>
                <a:spcPts val="0"/>
              </a:spcBef>
              <a:spcAft>
                <a:spcPts val="0"/>
              </a:spcAft>
              <a:buSzPts val="1200"/>
              <a:buNone/>
              <a:defRPr/>
            </a:lvl5pPr>
            <a:lvl6pPr lvl="5" algn="ctr" rtl="0">
              <a:lnSpc>
                <a:spcPct val="100000"/>
              </a:lnSpc>
              <a:spcBef>
                <a:spcPts val="0"/>
              </a:spcBef>
              <a:spcAft>
                <a:spcPts val="0"/>
              </a:spcAft>
              <a:buSzPts val="1200"/>
              <a:buNone/>
              <a:defRPr/>
            </a:lvl6pPr>
            <a:lvl7pPr lvl="6" algn="ctr" rtl="0">
              <a:lnSpc>
                <a:spcPct val="100000"/>
              </a:lnSpc>
              <a:spcBef>
                <a:spcPts val="0"/>
              </a:spcBef>
              <a:spcAft>
                <a:spcPts val="0"/>
              </a:spcAft>
              <a:buSzPts val="1200"/>
              <a:buNone/>
              <a:defRPr/>
            </a:lvl7pPr>
            <a:lvl8pPr lvl="7" algn="ctr" rtl="0">
              <a:lnSpc>
                <a:spcPct val="100000"/>
              </a:lnSpc>
              <a:spcBef>
                <a:spcPts val="0"/>
              </a:spcBef>
              <a:spcAft>
                <a:spcPts val="0"/>
              </a:spcAft>
              <a:buSzPts val="1200"/>
              <a:buNone/>
              <a:defRPr/>
            </a:lvl8pPr>
            <a:lvl9pPr lvl="8" algn="ctr" rtl="0">
              <a:lnSpc>
                <a:spcPct val="100000"/>
              </a:lnSpc>
              <a:spcBef>
                <a:spcPts val="0"/>
              </a:spcBef>
              <a:spcAft>
                <a:spcPts val="0"/>
              </a:spcAft>
              <a:buSzPts val="1200"/>
              <a:buNone/>
              <a:defRPr/>
            </a:lvl9pPr>
          </a:lstStyle>
          <a:p>
            <a:endParaRPr/>
          </a:p>
        </p:txBody>
      </p:sp>
      <p:sp>
        <p:nvSpPr>
          <p:cNvPr id="13186" name="Google Shape;13186;p101"/>
          <p:cNvSpPr txBox="1">
            <a:spLocks noGrp="1"/>
          </p:cNvSpPr>
          <p:nvPr>
            <p:ph type="subTitle" idx="3"/>
          </p:nvPr>
        </p:nvSpPr>
        <p:spPr>
          <a:xfrm>
            <a:off x="713225"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
        <p:nvSpPr>
          <p:cNvPr id="13187" name="Google Shape;13187;p101"/>
          <p:cNvSpPr txBox="1">
            <a:spLocks noGrp="1"/>
          </p:cNvSpPr>
          <p:nvPr>
            <p:ph type="subTitle" idx="4"/>
          </p:nvPr>
        </p:nvSpPr>
        <p:spPr>
          <a:xfrm>
            <a:off x="4987077" y="1928363"/>
            <a:ext cx="3443700" cy="5589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2400"/>
              <a:buFont typeface="Bebas Neue"/>
              <a:buNone/>
              <a:defRPr sz="2400" b="1">
                <a:solidFill>
                  <a:schemeClr val="dk1"/>
                </a:solidFill>
                <a:latin typeface="Plus Jakarta Sans"/>
                <a:ea typeface="Plus Jakarta Sans"/>
                <a:cs typeface="Plus Jakarta Sans"/>
                <a:sym typeface="Plus Jakarta Sans"/>
              </a:defRPr>
            </a:lvl1pPr>
            <a:lvl2pPr lvl="1" algn="ctr" rtl="0">
              <a:lnSpc>
                <a:spcPct val="100000"/>
              </a:lnSpc>
              <a:spcBef>
                <a:spcPts val="0"/>
              </a:spcBef>
              <a:spcAft>
                <a:spcPts val="0"/>
              </a:spcAft>
              <a:buSzPts val="2400"/>
              <a:buFont typeface="Bebas Neue"/>
              <a:buNone/>
              <a:defRPr sz="2400">
                <a:latin typeface="Bebas Neue"/>
                <a:ea typeface="Bebas Neue"/>
                <a:cs typeface="Bebas Neue"/>
                <a:sym typeface="Bebas Neue"/>
              </a:defRPr>
            </a:lvl2pPr>
            <a:lvl3pPr lvl="2" algn="ctr" rtl="0">
              <a:lnSpc>
                <a:spcPct val="100000"/>
              </a:lnSpc>
              <a:spcBef>
                <a:spcPts val="0"/>
              </a:spcBef>
              <a:spcAft>
                <a:spcPts val="0"/>
              </a:spcAft>
              <a:buSzPts val="2400"/>
              <a:buFont typeface="Bebas Neue"/>
              <a:buNone/>
              <a:defRPr sz="2400">
                <a:latin typeface="Bebas Neue"/>
                <a:ea typeface="Bebas Neue"/>
                <a:cs typeface="Bebas Neue"/>
                <a:sym typeface="Bebas Neue"/>
              </a:defRPr>
            </a:lvl3pPr>
            <a:lvl4pPr lvl="3" algn="ctr" rtl="0">
              <a:lnSpc>
                <a:spcPct val="100000"/>
              </a:lnSpc>
              <a:spcBef>
                <a:spcPts val="0"/>
              </a:spcBef>
              <a:spcAft>
                <a:spcPts val="0"/>
              </a:spcAft>
              <a:buSzPts val="2400"/>
              <a:buFont typeface="Bebas Neue"/>
              <a:buNone/>
              <a:defRPr sz="2400">
                <a:latin typeface="Bebas Neue"/>
                <a:ea typeface="Bebas Neue"/>
                <a:cs typeface="Bebas Neue"/>
                <a:sym typeface="Bebas Neue"/>
              </a:defRPr>
            </a:lvl4pPr>
            <a:lvl5pPr lvl="4" algn="ctr" rtl="0">
              <a:lnSpc>
                <a:spcPct val="100000"/>
              </a:lnSpc>
              <a:spcBef>
                <a:spcPts val="0"/>
              </a:spcBef>
              <a:spcAft>
                <a:spcPts val="0"/>
              </a:spcAft>
              <a:buSzPts val="2400"/>
              <a:buFont typeface="Bebas Neue"/>
              <a:buNone/>
              <a:defRPr sz="2400">
                <a:latin typeface="Bebas Neue"/>
                <a:ea typeface="Bebas Neue"/>
                <a:cs typeface="Bebas Neue"/>
                <a:sym typeface="Bebas Neue"/>
              </a:defRPr>
            </a:lvl5pPr>
            <a:lvl6pPr lvl="5" algn="ctr" rtl="0">
              <a:lnSpc>
                <a:spcPct val="100000"/>
              </a:lnSpc>
              <a:spcBef>
                <a:spcPts val="0"/>
              </a:spcBef>
              <a:spcAft>
                <a:spcPts val="0"/>
              </a:spcAft>
              <a:buSzPts val="2400"/>
              <a:buFont typeface="Bebas Neue"/>
              <a:buNone/>
              <a:defRPr sz="2400">
                <a:latin typeface="Bebas Neue"/>
                <a:ea typeface="Bebas Neue"/>
                <a:cs typeface="Bebas Neue"/>
                <a:sym typeface="Bebas Neue"/>
              </a:defRPr>
            </a:lvl6pPr>
            <a:lvl7pPr lvl="6" algn="ctr" rtl="0">
              <a:lnSpc>
                <a:spcPct val="100000"/>
              </a:lnSpc>
              <a:spcBef>
                <a:spcPts val="0"/>
              </a:spcBef>
              <a:spcAft>
                <a:spcPts val="0"/>
              </a:spcAft>
              <a:buSzPts val="2400"/>
              <a:buFont typeface="Bebas Neue"/>
              <a:buNone/>
              <a:defRPr sz="2400">
                <a:latin typeface="Bebas Neue"/>
                <a:ea typeface="Bebas Neue"/>
                <a:cs typeface="Bebas Neue"/>
                <a:sym typeface="Bebas Neue"/>
              </a:defRPr>
            </a:lvl7pPr>
            <a:lvl8pPr lvl="7" algn="ctr" rtl="0">
              <a:lnSpc>
                <a:spcPct val="100000"/>
              </a:lnSpc>
              <a:spcBef>
                <a:spcPts val="0"/>
              </a:spcBef>
              <a:spcAft>
                <a:spcPts val="0"/>
              </a:spcAft>
              <a:buSzPts val="2400"/>
              <a:buFont typeface="Bebas Neue"/>
              <a:buNone/>
              <a:defRPr sz="2400">
                <a:latin typeface="Bebas Neue"/>
                <a:ea typeface="Bebas Neue"/>
                <a:cs typeface="Bebas Neue"/>
                <a:sym typeface="Bebas Neue"/>
              </a:defRPr>
            </a:lvl8pPr>
            <a:lvl9pPr lvl="8" algn="ctr" rtl="0">
              <a:lnSpc>
                <a:spcPct val="100000"/>
              </a:lnSpc>
              <a:spcBef>
                <a:spcPts val="0"/>
              </a:spcBef>
              <a:spcAft>
                <a:spcPts val="0"/>
              </a:spcAft>
              <a:buSzPts val="2400"/>
              <a:buFont typeface="Bebas Neue"/>
              <a:buNone/>
              <a:defRPr sz="2400">
                <a:latin typeface="Bebas Neue"/>
                <a:ea typeface="Bebas Neue"/>
                <a:cs typeface="Bebas Neue"/>
                <a:sym typeface="Bebas Neue"/>
              </a:defRPr>
            </a:lvl9pPr>
          </a:lstStyle>
          <a:p>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only" type="titleOnly">
  <p:cSld name="TITLE_ONLY">
    <p:spTree>
      <p:nvGrpSpPr>
        <p:cNvPr id="1" name="Shape 13188"/>
        <p:cNvGrpSpPr/>
        <p:nvPr/>
      </p:nvGrpSpPr>
      <p:grpSpPr>
        <a:xfrm>
          <a:off x="0" y="0"/>
          <a:ext cx="0" cy="0"/>
          <a:chOff x="0" y="0"/>
          <a:chExt cx="0" cy="0"/>
        </a:xfrm>
      </p:grpSpPr>
      <p:sp>
        <p:nvSpPr>
          <p:cNvPr id="13189" name="Google Shape;13189;p102"/>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190" name="Google Shape;13190;p102"/>
          <p:cNvSpPr/>
          <p:nvPr/>
        </p:nvSpPr>
        <p:spPr>
          <a:xfrm flipH="1">
            <a:off x="8558821" y="4160277"/>
            <a:ext cx="3711881"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1" name="Google Shape;13191;p102"/>
          <p:cNvSpPr/>
          <p:nvPr/>
        </p:nvSpPr>
        <p:spPr>
          <a:xfrm flipH="1">
            <a:off x="-3073143" y="4044450"/>
            <a:ext cx="3711764" cy="699077"/>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2" name="Google Shape;13192;p102"/>
          <p:cNvSpPr/>
          <p:nvPr/>
        </p:nvSpPr>
        <p:spPr>
          <a:xfrm>
            <a:off x="100" y="4802300"/>
            <a:ext cx="9144000" cy="4167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193" name="Google Shape;13193;p102"/>
          <p:cNvGrpSpPr/>
          <p:nvPr/>
        </p:nvGrpSpPr>
        <p:grpSpPr>
          <a:xfrm flipH="1">
            <a:off x="4164838" y="4671318"/>
            <a:ext cx="763044" cy="465553"/>
            <a:chOff x="1170428" y="5511318"/>
            <a:chExt cx="3696921" cy="2255586"/>
          </a:xfrm>
        </p:grpSpPr>
        <p:sp>
          <p:nvSpPr>
            <p:cNvPr id="13194" name="Google Shape;13194;p10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5" name="Google Shape;13195;p10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6" name="Google Shape;13196;p10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7" name="Google Shape;13197;p10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8" name="Google Shape;13198;p10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99" name="Google Shape;13199;p10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0" name="Google Shape;13200;p10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1" name="Google Shape;13201;p10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2" name="Google Shape;13202;p10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3" name="Google Shape;13203;p10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4" name="Google Shape;13204;p10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5" name="Google Shape;13205;p10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6" name="Google Shape;13206;p10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7" name="Google Shape;13207;p10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8" name="Google Shape;13208;p10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09" name="Google Shape;13209;p10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0" name="Google Shape;13210;p10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1" name="Google Shape;13211;p10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2" name="Google Shape;13212;p10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3" name="Google Shape;13213;p10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4" name="Google Shape;13214;p10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5" name="Google Shape;13215;p10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6" name="Google Shape;13216;p10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7" name="Google Shape;13217;p10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8" name="Google Shape;13218;p10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19" name="Google Shape;13219;p10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0" name="Google Shape;13220;p10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1" name="Google Shape;13221;p10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2" name="Google Shape;13222;p10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3" name="Google Shape;13223;p10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4" name="Google Shape;13224;p10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5" name="Google Shape;13225;p10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6" name="Google Shape;13226;p10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7" name="Google Shape;13227;p10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8" name="Google Shape;13228;p10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29" name="Google Shape;13229;p10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0" name="Google Shape;13230;p10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1" name="Google Shape;13231;p10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2" name="Google Shape;13232;p10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3" name="Google Shape;13233;p10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4" name="Google Shape;13234;p10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5" name="Google Shape;13235;p10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6" name="Google Shape;13236;p10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7" name="Google Shape;13237;p10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38" name="Google Shape;13238;p10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39" name="Google Shape;13239;p102"/>
          <p:cNvGrpSpPr/>
          <p:nvPr/>
        </p:nvGrpSpPr>
        <p:grpSpPr>
          <a:xfrm flipH="1">
            <a:off x="-995358" y="4681083"/>
            <a:ext cx="2200165" cy="536475"/>
            <a:chOff x="3583002" y="6165007"/>
            <a:chExt cx="2948097" cy="718846"/>
          </a:xfrm>
        </p:grpSpPr>
        <p:grpSp>
          <p:nvGrpSpPr>
            <p:cNvPr id="13240" name="Google Shape;13240;p102"/>
            <p:cNvGrpSpPr/>
            <p:nvPr/>
          </p:nvGrpSpPr>
          <p:grpSpPr>
            <a:xfrm>
              <a:off x="3583002" y="6524432"/>
              <a:ext cx="763222" cy="359421"/>
              <a:chOff x="811985" y="3296192"/>
              <a:chExt cx="1330582" cy="626605"/>
            </a:xfrm>
          </p:grpSpPr>
          <p:sp>
            <p:nvSpPr>
              <p:cNvPr id="13241" name="Google Shape;13241;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2" name="Google Shape;13242;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3" name="Google Shape;13243;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4" name="Google Shape;13244;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5" name="Google Shape;13245;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6" name="Google Shape;13246;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7" name="Google Shape;13247;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8" name="Google Shape;13248;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49" name="Google Shape;13249;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0" name="Google Shape;13250;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1" name="Google Shape;13251;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52" name="Google Shape;13252;p102"/>
            <p:cNvGrpSpPr/>
            <p:nvPr/>
          </p:nvGrpSpPr>
          <p:grpSpPr>
            <a:xfrm>
              <a:off x="4055702" y="6524432"/>
              <a:ext cx="763222" cy="359421"/>
              <a:chOff x="811985" y="3296192"/>
              <a:chExt cx="1330582" cy="626605"/>
            </a:xfrm>
          </p:grpSpPr>
          <p:sp>
            <p:nvSpPr>
              <p:cNvPr id="13253" name="Google Shape;13253;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4" name="Google Shape;13254;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5" name="Google Shape;13255;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6" name="Google Shape;13256;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7" name="Google Shape;13257;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8" name="Google Shape;13258;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59" name="Google Shape;13259;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0" name="Google Shape;13260;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1" name="Google Shape;13261;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2" name="Google Shape;13262;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3" name="Google Shape;13263;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64" name="Google Shape;13264;p102"/>
            <p:cNvGrpSpPr/>
            <p:nvPr/>
          </p:nvGrpSpPr>
          <p:grpSpPr>
            <a:xfrm>
              <a:off x="3583002" y="6165007"/>
              <a:ext cx="763222" cy="359421"/>
              <a:chOff x="811985" y="3296192"/>
              <a:chExt cx="1330582" cy="626605"/>
            </a:xfrm>
          </p:grpSpPr>
          <p:sp>
            <p:nvSpPr>
              <p:cNvPr id="13265" name="Google Shape;13265;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6" name="Google Shape;13266;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7" name="Google Shape;13267;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8" name="Google Shape;13268;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69" name="Google Shape;13269;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0" name="Google Shape;13270;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1" name="Google Shape;13271;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2" name="Google Shape;13272;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3" name="Google Shape;13273;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4" name="Google Shape;13274;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5" name="Google Shape;13275;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76" name="Google Shape;13276;p102"/>
            <p:cNvGrpSpPr/>
            <p:nvPr/>
          </p:nvGrpSpPr>
          <p:grpSpPr>
            <a:xfrm>
              <a:off x="4055702" y="6165007"/>
              <a:ext cx="763222" cy="359421"/>
              <a:chOff x="811985" y="3296192"/>
              <a:chExt cx="1330582" cy="626605"/>
            </a:xfrm>
          </p:grpSpPr>
          <p:sp>
            <p:nvSpPr>
              <p:cNvPr id="13277" name="Google Shape;13277;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8" name="Google Shape;13278;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79" name="Google Shape;13279;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0" name="Google Shape;13280;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1" name="Google Shape;13281;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2" name="Google Shape;13282;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3" name="Google Shape;13283;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4" name="Google Shape;13284;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5" name="Google Shape;13285;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6" name="Google Shape;13286;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87" name="Google Shape;13287;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288" name="Google Shape;13288;p102"/>
            <p:cNvGrpSpPr/>
            <p:nvPr/>
          </p:nvGrpSpPr>
          <p:grpSpPr>
            <a:xfrm>
              <a:off x="4531952" y="6524432"/>
              <a:ext cx="763222" cy="359421"/>
              <a:chOff x="811985" y="3296192"/>
              <a:chExt cx="1330582" cy="626605"/>
            </a:xfrm>
          </p:grpSpPr>
          <p:sp>
            <p:nvSpPr>
              <p:cNvPr id="13289" name="Google Shape;13289;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0" name="Google Shape;13290;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1" name="Google Shape;13291;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2" name="Google Shape;13292;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3" name="Google Shape;13293;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4" name="Google Shape;13294;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5" name="Google Shape;13295;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6" name="Google Shape;13296;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7" name="Google Shape;13297;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8" name="Google Shape;13298;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99" name="Google Shape;13299;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00" name="Google Shape;13300;p102"/>
            <p:cNvGrpSpPr/>
            <p:nvPr/>
          </p:nvGrpSpPr>
          <p:grpSpPr>
            <a:xfrm>
              <a:off x="4531952" y="6165007"/>
              <a:ext cx="763222" cy="359421"/>
              <a:chOff x="811985" y="3296192"/>
              <a:chExt cx="1330582" cy="626605"/>
            </a:xfrm>
          </p:grpSpPr>
          <p:sp>
            <p:nvSpPr>
              <p:cNvPr id="13301" name="Google Shape;13301;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2" name="Google Shape;13302;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3" name="Google Shape;13303;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4" name="Google Shape;13304;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5" name="Google Shape;13305;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6" name="Google Shape;13306;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7" name="Google Shape;13307;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8" name="Google Shape;13308;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09" name="Google Shape;13309;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0" name="Google Shape;13310;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1" name="Google Shape;13311;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12" name="Google Shape;13312;p102"/>
            <p:cNvGrpSpPr/>
            <p:nvPr/>
          </p:nvGrpSpPr>
          <p:grpSpPr>
            <a:xfrm>
              <a:off x="5295177" y="6524432"/>
              <a:ext cx="763222" cy="359421"/>
              <a:chOff x="811985" y="3296192"/>
              <a:chExt cx="1330582" cy="626605"/>
            </a:xfrm>
          </p:grpSpPr>
          <p:sp>
            <p:nvSpPr>
              <p:cNvPr id="13313" name="Google Shape;13313;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4" name="Google Shape;13314;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5" name="Google Shape;13315;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6" name="Google Shape;13316;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7" name="Google Shape;13317;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8" name="Google Shape;13318;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19" name="Google Shape;13319;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0" name="Google Shape;13320;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1" name="Google Shape;13321;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2" name="Google Shape;13322;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3" name="Google Shape;13323;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24" name="Google Shape;13324;p102"/>
            <p:cNvGrpSpPr/>
            <p:nvPr/>
          </p:nvGrpSpPr>
          <p:grpSpPr>
            <a:xfrm>
              <a:off x="5767877" y="6524432"/>
              <a:ext cx="763222" cy="359421"/>
              <a:chOff x="811985" y="3296192"/>
              <a:chExt cx="1330582" cy="626605"/>
            </a:xfrm>
          </p:grpSpPr>
          <p:sp>
            <p:nvSpPr>
              <p:cNvPr id="13325" name="Google Shape;13325;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6" name="Google Shape;13326;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7" name="Google Shape;13327;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8" name="Google Shape;13328;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29" name="Google Shape;13329;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0" name="Google Shape;13330;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1" name="Google Shape;13331;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2" name="Google Shape;13332;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3" name="Google Shape;13333;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4" name="Google Shape;13334;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5" name="Google Shape;13335;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36" name="Google Shape;13336;p102"/>
            <p:cNvGrpSpPr/>
            <p:nvPr/>
          </p:nvGrpSpPr>
          <p:grpSpPr>
            <a:xfrm>
              <a:off x="5295177" y="6165007"/>
              <a:ext cx="763222" cy="359421"/>
              <a:chOff x="811985" y="3296192"/>
              <a:chExt cx="1330582" cy="626605"/>
            </a:xfrm>
          </p:grpSpPr>
          <p:sp>
            <p:nvSpPr>
              <p:cNvPr id="13337" name="Google Shape;13337;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8" name="Google Shape;13338;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39" name="Google Shape;13339;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0" name="Google Shape;13340;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1" name="Google Shape;13341;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2" name="Google Shape;13342;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3" name="Google Shape;13343;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4" name="Google Shape;13344;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5" name="Google Shape;13345;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6" name="Google Shape;13346;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47" name="Google Shape;13347;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48" name="Google Shape;13348;p102"/>
            <p:cNvGrpSpPr/>
            <p:nvPr/>
          </p:nvGrpSpPr>
          <p:grpSpPr>
            <a:xfrm>
              <a:off x="5767877" y="6165007"/>
              <a:ext cx="763222" cy="359421"/>
              <a:chOff x="811985" y="3296192"/>
              <a:chExt cx="1330582" cy="626605"/>
            </a:xfrm>
          </p:grpSpPr>
          <p:sp>
            <p:nvSpPr>
              <p:cNvPr id="13349" name="Google Shape;13349;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0" name="Google Shape;13350;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1" name="Google Shape;13351;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2" name="Google Shape;13352;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3" name="Google Shape;13353;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4" name="Google Shape;13354;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5" name="Google Shape;13355;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6" name="Google Shape;13356;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7" name="Google Shape;13357;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8" name="Google Shape;13358;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59" name="Google Shape;13359;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3360" name="Google Shape;13360;p102"/>
          <p:cNvGrpSpPr/>
          <p:nvPr/>
        </p:nvGrpSpPr>
        <p:grpSpPr>
          <a:xfrm flipH="1">
            <a:off x="8380777" y="4587404"/>
            <a:ext cx="763214" cy="394458"/>
            <a:chOff x="4788538" y="2017249"/>
            <a:chExt cx="1752099" cy="905551"/>
          </a:xfrm>
        </p:grpSpPr>
        <p:sp>
          <p:nvSpPr>
            <p:cNvPr id="13361" name="Google Shape;13361;p10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2" name="Google Shape;13362;p10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3" name="Google Shape;13363;p10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4" name="Google Shape;13364;p10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365" name="Google Shape;13365;p102"/>
          <p:cNvGrpSpPr/>
          <p:nvPr/>
        </p:nvGrpSpPr>
        <p:grpSpPr>
          <a:xfrm flipH="1">
            <a:off x="8558827" y="3630281"/>
            <a:ext cx="1555866" cy="1113233"/>
            <a:chOff x="5009981" y="5590256"/>
            <a:chExt cx="1555866" cy="1113233"/>
          </a:xfrm>
        </p:grpSpPr>
        <p:sp>
          <p:nvSpPr>
            <p:cNvPr id="13366" name="Google Shape;13366;p102"/>
            <p:cNvSpPr/>
            <p:nvPr/>
          </p:nvSpPr>
          <p:spPr>
            <a:xfrm flipH="1">
              <a:off x="5305314" y="5590256"/>
              <a:ext cx="1260533" cy="605860"/>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7" name="Google Shape;13367;p102"/>
            <p:cNvSpPr/>
            <p:nvPr/>
          </p:nvSpPr>
          <p:spPr>
            <a:xfrm flipH="1">
              <a:off x="6466272" y="6155487"/>
              <a:ext cx="77698" cy="10981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8" name="Google Shape;13368;p102"/>
            <p:cNvSpPr/>
            <p:nvPr/>
          </p:nvSpPr>
          <p:spPr>
            <a:xfrm flipH="1">
              <a:off x="6469615" y="6042470"/>
              <a:ext cx="72610" cy="118178"/>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69" name="Google Shape;13369;p102"/>
            <p:cNvSpPr/>
            <p:nvPr/>
          </p:nvSpPr>
          <p:spPr>
            <a:xfrm flipH="1">
              <a:off x="6469615" y="6047557"/>
              <a:ext cx="70938" cy="106331"/>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0" name="Google Shape;13370;p102"/>
            <p:cNvSpPr/>
            <p:nvPr/>
          </p:nvSpPr>
          <p:spPr>
            <a:xfrm flipH="1">
              <a:off x="6505084" y="6047557"/>
              <a:ext cx="27038" cy="108002"/>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1" name="Google Shape;13371;p102"/>
            <p:cNvSpPr/>
            <p:nvPr/>
          </p:nvSpPr>
          <p:spPr>
            <a:xfrm flipH="1">
              <a:off x="5249615" y="6094799"/>
              <a:ext cx="175528" cy="126609"/>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2" name="Google Shape;13372;p102"/>
            <p:cNvSpPr/>
            <p:nvPr/>
          </p:nvSpPr>
          <p:spPr>
            <a:xfrm flipH="1">
              <a:off x="5170247" y="6196042"/>
              <a:ext cx="329179" cy="290284"/>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3" name="Google Shape;13373;p102"/>
            <p:cNvSpPr/>
            <p:nvPr/>
          </p:nvSpPr>
          <p:spPr>
            <a:xfrm flipH="1">
              <a:off x="5009987" y="6477309"/>
              <a:ext cx="727334" cy="22618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4" name="Google Shape;13374;p102"/>
            <p:cNvSpPr/>
            <p:nvPr/>
          </p:nvSpPr>
          <p:spPr>
            <a:xfrm flipH="1">
              <a:off x="5170240" y="6196045"/>
              <a:ext cx="165504" cy="281257"/>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5" name="Google Shape;13375;p102"/>
            <p:cNvSpPr/>
            <p:nvPr/>
          </p:nvSpPr>
          <p:spPr>
            <a:xfrm flipH="1">
              <a:off x="5222577" y="6288854"/>
              <a:ext cx="224516" cy="133368"/>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6" name="Google Shape;13376;p102"/>
            <p:cNvSpPr/>
            <p:nvPr/>
          </p:nvSpPr>
          <p:spPr>
            <a:xfrm flipH="1">
              <a:off x="5222575" y="6288854"/>
              <a:ext cx="113167" cy="133368"/>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7" name="Google Shape;13377;p102"/>
            <p:cNvSpPr/>
            <p:nvPr/>
          </p:nvSpPr>
          <p:spPr>
            <a:xfrm flipH="1">
              <a:off x="5009981" y="6477309"/>
              <a:ext cx="420250" cy="22618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378" name="Google Shape;13378;p102"/>
          <p:cNvSpPr/>
          <p:nvPr/>
        </p:nvSpPr>
        <p:spPr>
          <a:xfrm>
            <a:off x="4395473" y="106378"/>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79" name="Google Shape;13379;p102"/>
          <p:cNvSpPr/>
          <p:nvPr/>
        </p:nvSpPr>
        <p:spPr>
          <a:xfrm>
            <a:off x="8800762" y="1614254"/>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0" name="Google Shape;13380;p102"/>
          <p:cNvSpPr/>
          <p:nvPr/>
        </p:nvSpPr>
        <p:spPr>
          <a:xfrm>
            <a:off x="-276887" y="1992638"/>
            <a:ext cx="763222" cy="284603"/>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1" name="Google Shape;13381;p102"/>
          <p:cNvSpPr/>
          <p:nvPr/>
        </p:nvSpPr>
        <p:spPr>
          <a:xfrm>
            <a:off x="710915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2" name="Google Shape;13382;p102"/>
          <p:cNvSpPr/>
          <p:nvPr/>
        </p:nvSpPr>
        <p:spPr>
          <a:xfrm rot="1159801">
            <a:off x="728500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3" name="Google Shape;13383;p102"/>
          <p:cNvSpPr/>
          <p:nvPr/>
        </p:nvSpPr>
        <p:spPr>
          <a:xfrm>
            <a:off x="713201" y="1782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4" name="Google Shape;13384;p102"/>
          <p:cNvSpPr/>
          <p:nvPr/>
        </p:nvSpPr>
        <p:spPr>
          <a:xfrm rot="1159801">
            <a:off x="889050" y="2869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5" name="Google Shape;13385;p102"/>
          <p:cNvSpPr/>
          <p:nvPr/>
        </p:nvSpPr>
        <p:spPr>
          <a:xfrm rot="1159801">
            <a:off x="8814325" y="2891572"/>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6" name="Google Shape;13386;p102"/>
          <p:cNvSpPr/>
          <p:nvPr/>
        </p:nvSpPr>
        <p:spPr>
          <a:xfrm>
            <a:off x="249301" y="282982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387" name="Google Shape;13387;p102"/>
          <p:cNvGrpSpPr/>
          <p:nvPr/>
        </p:nvGrpSpPr>
        <p:grpSpPr>
          <a:xfrm>
            <a:off x="-1078723" y="3491106"/>
            <a:ext cx="1791936" cy="1113232"/>
            <a:chOff x="-3849348" y="6952593"/>
            <a:chExt cx="3571016" cy="2218477"/>
          </a:xfrm>
        </p:grpSpPr>
        <p:sp>
          <p:nvSpPr>
            <p:cNvPr id="13388" name="Google Shape;13388;p102"/>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89" name="Google Shape;13389;p102"/>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0" name="Google Shape;13390;p102"/>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1" name="Google Shape;13391;p102"/>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2" name="Google Shape;13392;p102"/>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3" name="Google Shape;13393;p102"/>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4" name="Google Shape;13394;p102"/>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5" name="Google Shape;13395;p102"/>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6" name="Google Shape;13396;p102"/>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7" name="Google Shape;13397;p102"/>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8" name="Google Shape;13398;p102"/>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99" name="Google Shape;13399;p102"/>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0" name="Google Shape;13400;p102"/>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01" name="Google Shape;13401;p102"/>
            <p:cNvGrpSpPr/>
            <p:nvPr/>
          </p:nvGrpSpPr>
          <p:grpSpPr>
            <a:xfrm>
              <a:off x="-1539990" y="8551874"/>
              <a:ext cx="1261658" cy="594147"/>
              <a:chOff x="811985" y="3296192"/>
              <a:chExt cx="1330582" cy="626605"/>
            </a:xfrm>
          </p:grpSpPr>
          <p:sp>
            <p:nvSpPr>
              <p:cNvPr id="13402" name="Google Shape;13402;p10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3" name="Google Shape;13403;p10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4" name="Google Shape;13404;p10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5" name="Google Shape;13405;p10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6" name="Google Shape;13406;p10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7" name="Google Shape;13407;p10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8" name="Google Shape;13408;p10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09" name="Google Shape;13409;p10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0" name="Google Shape;13410;p10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1" name="Google Shape;13411;p10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2" name="Google Shape;13412;p10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13413"/>
        <p:cNvGrpSpPr/>
        <p:nvPr/>
      </p:nvGrpSpPr>
      <p:grpSpPr>
        <a:xfrm>
          <a:off x="0" y="0"/>
          <a:ext cx="0" cy="0"/>
          <a:chOff x="0" y="0"/>
          <a:chExt cx="0" cy="0"/>
        </a:xfrm>
      </p:grpSpPr>
      <p:sp>
        <p:nvSpPr>
          <p:cNvPr id="13414" name="Google Shape;13414;p103"/>
          <p:cNvSpPr/>
          <p:nvPr/>
        </p:nvSpPr>
        <p:spPr>
          <a:xfrm>
            <a:off x="100" y="4604000"/>
            <a:ext cx="9144000" cy="846600"/>
          </a:xfrm>
          <a:prstGeom prst="rect">
            <a:avLst/>
          </a:pr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415" name="Google Shape;13415;p103"/>
          <p:cNvGrpSpPr/>
          <p:nvPr/>
        </p:nvGrpSpPr>
        <p:grpSpPr>
          <a:xfrm>
            <a:off x="51" y="4147391"/>
            <a:ext cx="9144051" cy="1409448"/>
            <a:chOff x="1648300" y="2319100"/>
            <a:chExt cx="1480075" cy="228125"/>
          </a:xfrm>
        </p:grpSpPr>
        <p:sp>
          <p:nvSpPr>
            <p:cNvPr id="13416" name="Google Shape;13416;p103"/>
            <p:cNvSpPr/>
            <p:nvPr/>
          </p:nvSpPr>
          <p:spPr>
            <a:xfrm>
              <a:off x="1648300" y="2319100"/>
              <a:ext cx="1480075" cy="43550"/>
            </a:xfrm>
            <a:custGeom>
              <a:avLst/>
              <a:gdLst/>
              <a:ahLst/>
              <a:cxnLst/>
              <a:rect l="l" t="t" r="r" b="b"/>
              <a:pathLst>
                <a:path w="59203" h="1742" extrusionOk="0">
                  <a:moveTo>
                    <a:pt x="31947" y="0"/>
                  </a:moveTo>
                  <a:lnTo>
                    <a:pt x="31389" y="23"/>
                  </a:lnTo>
                  <a:lnTo>
                    <a:pt x="30879" y="93"/>
                  </a:lnTo>
                  <a:lnTo>
                    <a:pt x="30484" y="163"/>
                  </a:lnTo>
                  <a:lnTo>
                    <a:pt x="30205" y="232"/>
                  </a:lnTo>
                  <a:lnTo>
                    <a:pt x="30066" y="279"/>
                  </a:lnTo>
                  <a:lnTo>
                    <a:pt x="30066" y="302"/>
                  </a:lnTo>
                  <a:lnTo>
                    <a:pt x="31088" y="302"/>
                  </a:lnTo>
                  <a:lnTo>
                    <a:pt x="31343" y="325"/>
                  </a:lnTo>
                  <a:lnTo>
                    <a:pt x="31482" y="372"/>
                  </a:lnTo>
                  <a:lnTo>
                    <a:pt x="31506" y="395"/>
                  </a:lnTo>
                  <a:lnTo>
                    <a:pt x="31482" y="418"/>
                  </a:lnTo>
                  <a:lnTo>
                    <a:pt x="31436" y="441"/>
                  </a:lnTo>
                  <a:lnTo>
                    <a:pt x="31320" y="488"/>
                  </a:lnTo>
                  <a:lnTo>
                    <a:pt x="30972" y="557"/>
                  </a:lnTo>
                  <a:lnTo>
                    <a:pt x="30391" y="650"/>
                  </a:lnTo>
                  <a:lnTo>
                    <a:pt x="29532" y="743"/>
                  </a:lnTo>
                  <a:lnTo>
                    <a:pt x="28441" y="813"/>
                  </a:lnTo>
                  <a:lnTo>
                    <a:pt x="27210" y="859"/>
                  </a:lnTo>
                  <a:lnTo>
                    <a:pt x="25910" y="882"/>
                  </a:lnTo>
                  <a:lnTo>
                    <a:pt x="24633" y="906"/>
                  </a:lnTo>
                  <a:lnTo>
                    <a:pt x="23449" y="906"/>
                  </a:lnTo>
                  <a:lnTo>
                    <a:pt x="22474" y="882"/>
                  </a:lnTo>
                  <a:lnTo>
                    <a:pt x="21755" y="836"/>
                  </a:lnTo>
                  <a:lnTo>
                    <a:pt x="21244" y="790"/>
                  </a:lnTo>
                  <a:lnTo>
                    <a:pt x="20756" y="790"/>
                  </a:lnTo>
                  <a:lnTo>
                    <a:pt x="20292" y="813"/>
                  </a:lnTo>
                  <a:lnTo>
                    <a:pt x="19828" y="836"/>
                  </a:lnTo>
                  <a:lnTo>
                    <a:pt x="18853" y="929"/>
                  </a:lnTo>
                  <a:lnTo>
                    <a:pt x="18319" y="952"/>
                  </a:lnTo>
                  <a:lnTo>
                    <a:pt x="17738" y="952"/>
                  </a:lnTo>
                  <a:lnTo>
                    <a:pt x="17436" y="975"/>
                  </a:lnTo>
                  <a:lnTo>
                    <a:pt x="12584" y="975"/>
                  </a:lnTo>
                  <a:lnTo>
                    <a:pt x="12259" y="906"/>
                  </a:lnTo>
                  <a:lnTo>
                    <a:pt x="12166" y="859"/>
                  </a:lnTo>
                  <a:lnTo>
                    <a:pt x="12096" y="813"/>
                  </a:lnTo>
                  <a:lnTo>
                    <a:pt x="12073" y="790"/>
                  </a:lnTo>
                  <a:lnTo>
                    <a:pt x="12096" y="766"/>
                  </a:lnTo>
                  <a:lnTo>
                    <a:pt x="12166" y="720"/>
                  </a:lnTo>
                  <a:lnTo>
                    <a:pt x="12329" y="674"/>
                  </a:lnTo>
                  <a:lnTo>
                    <a:pt x="12561" y="650"/>
                  </a:lnTo>
                  <a:lnTo>
                    <a:pt x="13211" y="604"/>
                  </a:lnTo>
                  <a:lnTo>
                    <a:pt x="16484" y="604"/>
                  </a:lnTo>
                  <a:lnTo>
                    <a:pt x="19317" y="650"/>
                  </a:lnTo>
                  <a:lnTo>
                    <a:pt x="20872" y="650"/>
                  </a:lnTo>
                  <a:lnTo>
                    <a:pt x="22498" y="627"/>
                  </a:lnTo>
                  <a:lnTo>
                    <a:pt x="25562" y="557"/>
                  </a:lnTo>
                  <a:lnTo>
                    <a:pt x="26769" y="511"/>
                  </a:lnTo>
                  <a:lnTo>
                    <a:pt x="27605" y="465"/>
                  </a:lnTo>
                  <a:lnTo>
                    <a:pt x="27861" y="441"/>
                  </a:lnTo>
                  <a:lnTo>
                    <a:pt x="27977" y="418"/>
                  </a:lnTo>
                  <a:lnTo>
                    <a:pt x="28000" y="395"/>
                  </a:lnTo>
                  <a:lnTo>
                    <a:pt x="27977" y="395"/>
                  </a:lnTo>
                  <a:lnTo>
                    <a:pt x="27791" y="372"/>
                  </a:lnTo>
                  <a:lnTo>
                    <a:pt x="26816" y="349"/>
                  </a:lnTo>
                  <a:lnTo>
                    <a:pt x="25051" y="325"/>
                  </a:lnTo>
                  <a:lnTo>
                    <a:pt x="20176" y="349"/>
                  </a:lnTo>
                  <a:lnTo>
                    <a:pt x="12120" y="418"/>
                  </a:lnTo>
                  <a:lnTo>
                    <a:pt x="10843" y="418"/>
                  </a:lnTo>
                  <a:lnTo>
                    <a:pt x="9868" y="441"/>
                  </a:lnTo>
                  <a:lnTo>
                    <a:pt x="9450" y="465"/>
                  </a:lnTo>
                  <a:lnTo>
                    <a:pt x="9078" y="534"/>
                  </a:lnTo>
                  <a:lnTo>
                    <a:pt x="8707" y="604"/>
                  </a:lnTo>
                  <a:lnTo>
                    <a:pt x="8335" y="720"/>
                  </a:lnTo>
                  <a:lnTo>
                    <a:pt x="8126" y="766"/>
                  </a:lnTo>
                  <a:lnTo>
                    <a:pt x="7825" y="813"/>
                  </a:lnTo>
                  <a:lnTo>
                    <a:pt x="6966" y="882"/>
                  </a:lnTo>
                  <a:lnTo>
                    <a:pt x="5874" y="929"/>
                  </a:lnTo>
                  <a:lnTo>
                    <a:pt x="4598" y="952"/>
                  </a:lnTo>
                  <a:lnTo>
                    <a:pt x="1" y="952"/>
                  </a:lnTo>
                  <a:lnTo>
                    <a:pt x="1" y="1324"/>
                  </a:lnTo>
                  <a:lnTo>
                    <a:pt x="3065" y="1254"/>
                  </a:lnTo>
                  <a:lnTo>
                    <a:pt x="4714" y="1231"/>
                  </a:lnTo>
                  <a:lnTo>
                    <a:pt x="5898" y="1231"/>
                  </a:lnTo>
                  <a:lnTo>
                    <a:pt x="9032" y="1324"/>
                  </a:lnTo>
                  <a:lnTo>
                    <a:pt x="11005" y="1370"/>
                  </a:lnTo>
                  <a:lnTo>
                    <a:pt x="11911" y="1416"/>
                  </a:lnTo>
                  <a:lnTo>
                    <a:pt x="12700" y="1486"/>
                  </a:lnTo>
                  <a:lnTo>
                    <a:pt x="9914" y="1556"/>
                  </a:lnTo>
                  <a:lnTo>
                    <a:pt x="13281" y="1556"/>
                  </a:lnTo>
                  <a:lnTo>
                    <a:pt x="13513" y="1579"/>
                  </a:lnTo>
                  <a:lnTo>
                    <a:pt x="13698" y="1625"/>
                  </a:lnTo>
                  <a:lnTo>
                    <a:pt x="13838" y="1672"/>
                  </a:lnTo>
                  <a:lnTo>
                    <a:pt x="14023" y="1695"/>
                  </a:lnTo>
                  <a:lnTo>
                    <a:pt x="14488" y="1742"/>
                  </a:lnTo>
                  <a:lnTo>
                    <a:pt x="15068" y="1742"/>
                  </a:lnTo>
                  <a:lnTo>
                    <a:pt x="15741" y="1718"/>
                  </a:lnTo>
                  <a:lnTo>
                    <a:pt x="17181" y="1649"/>
                  </a:lnTo>
                  <a:lnTo>
                    <a:pt x="18597" y="1533"/>
                  </a:lnTo>
                  <a:lnTo>
                    <a:pt x="26282" y="1533"/>
                  </a:lnTo>
                  <a:lnTo>
                    <a:pt x="25028" y="1509"/>
                  </a:lnTo>
                  <a:lnTo>
                    <a:pt x="24192" y="1463"/>
                  </a:lnTo>
                  <a:lnTo>
                    <a:pt x="23728" y="1416"/>
                  </a:lnTo>
                  <a:lnTo>
                    <a:pt x="23589" y="1370"/>
                  </a:lnTo>
                  <a:lnTo>
                    <a:pt x="23496" y="1347"/>
                  </a:lnTo>
                  <a:lnTo>
                    <a:pt x="24076" y="1347"/>
                  </a:lnTo>
                  <a:lnTo>
                    <a:pt x="27350" y="1231"/>
                  </a:lnTo>
                  <a:lnTo>
                    <a:pt x="30948" y="1231"/>
                  </a:lnTo>
                  <a:lnTo>
                    <a:pt x="30066" y="1324"/>
                  </a:lnTo>
                  <a:lnTo>
                    <a:pt x="29950" y="1347"/>
                  </a:lnTo>
                  <a:lnTo>
                    <a:pt x="30136" y="1347"/>
                  </a:lnTo>
                  <a:lnTo>
                    <a:pt x="30763" y="1300"/>
                  </a:lnTo>
                  <a:lnTo>
                    <a:pt x="31738" y="1277"/>
                  </a:lnTo>
                  <a:lnTo>
                    <a:pt x="34315" y="1231"/>
                  </a:lnTo>
                  <a:lnTo>
                    <a:pt x="40839" y="1231"/>
                  </a:lnTo>
                  <a:lnTo>
                    <a:pt x="40862" y="1254"/>
                  </a:lnTo>
                  <a:lnTo>
                    <a:pt x="34524" y="1556"/>
                  </a:lnTo>
                  <a:lnTo>
                    <a:pt x="49011" y="1486"/>
                  </a:lnTo>
                  <a:lnTo>
                    <a:pt x="49731" y="1486"/>
                  </a:lnTo>
                  <a:lnTo>
                    <a:pt x="50450" y="1463"/>
                  </a:lnTo>
                  <a:lnTo>
                    <a:pt x="51774" y="1463"/>
                  </a:lnTo>
                  <a:lnTo>
                    <a:pt x="51216" y="1440"/>
                  </a:lnTo>
                  <a:lnTo>
                    <a:pt x="53120" y="1370"/>
                  </a:lnTo>
                  <a:lnTo>
                    <a:pt x="54954" y="1277"/>
                  </a:lnTo>
                  <a:lnTo>
                    <a:pt x="56881" y="1161"/>
                  </a:lnTo>
                  <a:lnTo>
                    <a:pt x="55604" y="1115"/>
                  </a:lnTo>
                  <a:lnTo>
                    <a:pt x="54327" y="1091"/>
                  </a:lnTo>
                  <a:lnTo>
                    <a:pt x="52911" y="1068"/>
                  </a:lnTo>
                  <a:lnTo>
                    <a:pt x="55395" y="975"/>
                  </a:lnTo>
                  <a:lnTo>
                    <a:pt x="49707" y="975"/>
                  </a:lnTo>
                  <a:lnTo>
                    <a:pt x="50009" y="882"/>
                  </a:lnTo>
                  <a:lnTo>
                    <a:pt x="50404" y="790"/>
                  </a:lnTo>
                  <a:lnTo>
                    <a:pt x="50682" y="743"/>
                  </a:lnTo>
                  <a:lnTo>
                    <a:pt x="51054" y="720"/>
                  </a:lnTo>
                  <a:lnTo>
                    <a:pt x="52075" y="674"/>
                  </a:lnTo>
                  <a:lnTo>
                    <a:pt x="53352" y="650"/>
                  </a:lnTo>
                  <a:lnTo>
                    <a:pt x="54745" y="650"/>
                  </a:lnTo>
                  <a:lnTo>
                    <a:pt x="57462" y="674"/>
                  </a:lnTo>
                  <a:lnTo>
                    <a:pt x="59203" y="720"/>
                  </a:lnTo>
                  <a:lnTo>
                    <a:pt x="59203" y="279"/>
                  </a:lnTo>
                  <a:lnTo>
                    <a:pt x="56092" y="279"/>
                  </a:lnTo>
                  <a:lnTo>
                    <a:pt x="56278" y="325"/>
                  </a:lnTo>
                  <a:lnTo>
                    <a:pt x="56371" y="349"/>
                  </a:lnTo>
                  <a:lnTo>
                    <a:pt x="56394" y="372"/>
                  </a:lnTo>
                  <a:lnTo>
                    <a:pt x="56371" y="395"/>
                  </a:lnTo>
                  <a:lnTo>
                    <a:pt x="56278" y="418"/>
                  </a:lnTo>
                  <a:lnTo>
                    <a:pt x="55883" y="465"/>
                  </a:lnTo>
                  <a:lnTo>
                    <a:pt x="55210" y="511"/>
                  </a:lnTo>
                  <a:lnTo>
                    <a:pt x="54374" y="534"/>
                  </a:lnTo>
                  <a:lnTo>
                    <a:pt x="53399" y="557"/>
                  </a:lnTo>
                  <a:lnTo>
                    <a:pt x="52401" y="557"/>
                  </a:lnTo>
                  <a:lnTo>
                    <a:pt x="51425" y="511"/>
                  </a:lnTo>
                  <a:lnTo>
                    <a:pt x="50450" y="488"/>
                  </a:lnTo>
                  <a:lnTo>
                    <a:pt x="49522" y="488"/>
                  </a:lnTo>
                  <a:lnTo>
                    <a:pt x="48686" y="511"/>
                  </a:lnTo>
                  <a:lnTo>
                    <a:pt x="48013" y="534"/>
                  </a:lnTo>
                  <a:lnTo>
                    <a:pt x="47525" y="557"/>
                  </a:lnTo>
                  <a:lnTo>
                    <a:pt x="47339" y="581"/>
                  </a:lnTo>
                  <a:lnTo>
                    <a:pt x="47479" y="604"/>
                  </a:lnTo>
                  <a:lnTo>
                    <a:pt x="48547" y="604"/>
                  </a:lnTo>
                  <a:lnTo>
                    <a:pt x="48593" y="627"/>
                  </a:lnTo>
                  <a:lnTo>
                    <a:pt x="48570" y="627"/>
                  </a:lnTo>
                  <a:lnTo>
                    <a:pt x="48500" y="650"/>
                  </a:lnTo>
                  <a:lnTo>
                    <a:pt x="48245" y="720"/>
                  </a:lnTo>
                  <a:lnTo>
                    <a:pt x="47316" y="836"/>
                  </a:lnTo>
                  <a:lnTo>
                    <a:pt x="46132" y="975"/>
                  </a:lnTo>
                  <a:lnTo>
                    <a:pt x="43555" y="975"/>
                  </a:lnTo>
                  <a:lnTo>
                    <a:pt x="43137" y="859"/>
                  </a:lnTo>
                  <a:lnTo>
                    <a:pt x="42487" y="674"/>
                  </a:lnTo>
                  <a:lnTo>
                    <a:pt x="42255" y="627"/>
                  </a:lnTo>
                  <a:lnTo>
                    <a:pt x="42023" y="604"/>
                  </a:lnTo>
                  <a:lnTo>
                    <a:pt x="41558" y="581"/>
                  </a:lnTo>
                  <a:lnTo>
                    <a:pt x="41024" y="581"/>
                  </a:lnTo>
                  <a:lnTo>
                    <a:pt x="40490" y="604"/>
                  </a:lnTo>
                  <a:lnTo>
                    <a:pt x="39306" y="697"/>
                  </a:lnTo>
                  <a:lnTo>
                    <a:pt x="38656" y="743"/>
                  </a:lnTo>
                  <a:lnTo>
                    <a:pt x="37960" y="720"/>
                  </a:lnTo>
                  <a:lnTo>
                    <a:pt x="37379" y="697"/>
                  </a:lnTo>
                  <a:lnTo>
                    <a:pt x="36985" y="674"/>
                  </a:lnTo>
                  <a:lnTo>
                    <a:pt x="36799" y="650"/>
                  </a:lnTo>
                  <a:lnTo>
                    <a:pt x="36776" y="627"/>
                  </a:lnTo>
                  <a:lnTo>
                    <a:pt x="36776" y="604"/>
                  </a:lnTo>
                  <a:lnTo>
                    <a:pt x="36869" y="581"/>
                  </a:lnTo>
                  <a:lnTo>
                    <a:pt x="37031" y="534"/>
                  </a:lnTo>
                  <a:lnTo>
                    <a:pt x="37519" y="418"/>
                  </a:lnTo>
                  <a:lnTo>
                    <a:pt x="37797" y="395"/>
                  </a:lnTo>
                  <a:lnTo>
                    <a:pt x="38331" y="372"/>
                  </a:lnTo>
                  <a:lnTo>
                    <a:pt x="39980" y="349"/>
                  </a:lnTo>
                  <a:lnTo>
                    <a:pt x="44646" y="325"/>
                  </a:lnTo>
                  <a:lnTo>
                    <a:pt x="47061" y="325"/>
                  </a:lnTo>
                  <a:lnTo>
                    <a:pt x="49127" y="302"/>
                  </a:lnTo>
                  <a:lnTo>
                    <a:pt x="49940" y="279"/>
                  </a:lnTo>
                  <a:lnTo>
                    <a:pt x="50543" y="256"/>
                  </a:lnTo>
                  <a:lnTo>
                    <a:pt x="50915" y="209"/>
                  </a:lnTo>
                  <a:lnTo>
                    <a:pt x="50984" y="186"/>
                  </a:lnTo>
                  <a:lnTo>
                    <a:pt x="51008" y="186"/>
                  </a:lnTo>
                  <a:lnTo>
                    <a:pt x="50984" y="163"/>
                  </a:lnTo>
                  <a:lnTo>
                    <a:pt x="50915" y="140"/>
                  </a:lnTo>
                  <a:lnTo>
                    <a:pt x="50752" y="116"/>
                  </a:lnTo>
                  <a:lnTo>
                    <a:pt x="50218" y="93"/>
                  </a:lnTo>
                  <a:lnTo>
                    <a:pt x="49382" y="70"/>
                  </a:lnTo>
                  <a:lnTo>
                    <a:pt x="48338" y="47"/>
                  </a:lnTo>
                  <a:lnTo>
                    <a:pt x="45714" y="70"/>
                  </a:lnTo>
                  <a:lnTo>
                    <a:pt x="42673" y="70"/>
                  </a:lnTo>
                  <a:lnTo>
                    <a:pt x="39585" y="93"/>
                  </a:lnTo>
                  <a:lnTo>
                    <a:pt x="36753" y="116"/>
                  </a:lnTo>
                  <a:lnTo>
                    <a:pt x="34524" y="93"/>
                  </a:lnTo>
                  <a:lnTo>
                    <a:pt x="33734" y="70"/>
                  </a:lnTo>
                  <a:lnTo>
                    <a:pt x="33247" y="47"/>
                  </a:lnTo>
                  <a:lnTo>
                    <a:pt x="32899"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7" name="Google Shape;13417;p103"/>
            <p:cNvSpPr/>
            <p:nvPr/>
          </p:nvSpPr>
          <p:spPr>
            <a:xfrm>
              <a:off x="2305325" y="2357400"/>
              <a:ext cx="67950" cy="25"/>
            </a:xfrm>
            <a:custGeom>
              <a:avLst/>
              <a:gdLst/>
              <a:ahLst/>
              <a:cxnLst/>
              <a:rect l="l" t="t" r="r" b="b"/>
              <a:pathLst>
                <a:path w="2718" h="1" extrusionOk="0">
                  <a:moveTo>
                    <a:pt x="2717" y="1"/>
                  </a:moveTo>
                  <a:lnTo>
                    <a:pt x="2717" y="1"/>
                  </a:lnTo>
                  <a:lnTo>
                    <a:pt x="1" y="1"/>
                  </a:lnTo>
                  <a:lnTo>
                    <a:pt x="1" y="1"/>
                  </a:lnTo>
                  <a:lnTo>
                    <a:pt x="1208" y="1"/>
                  </a:lnTo>
                  <a:lnTo>
                    <a:pt x="2717" y="1"/>
                  </a:lnTo>
                  <a:lnTo>
                    <a:pt x="2717"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8" name="Google Shape;13418;p103"/>
            <p:cNvSpPr/>
            <p:nvPr/>
          </p:nvSpPr>
          <p:spPr>
            <a:xfrm>
              <a:off x="1648300" y="2386425"/>
              <a:ext cx="1480075" cy="43550"/>
            </a:xfrm>
            <a:custGeom>
              <a:avLst/>
              <a:gdLst/>
              <a:ahLst/>
              <a:cxnLst/>
              <a:rect l="l" t="t" r="r" b="b"/>
              <a:pathLst>
                <a:path w="59203" h="1742" extrusionOk="0">
                  <a:moveTo>
                    <a:pt x="26677" y="0"/>
                  </a:moveTo>
                  <a:lnTo>
                    <a:pt x="26305" y="24"/>
                  </a:lnTo>
                  <a:lnTo>
                    <a:pt x="25957" y="47"/>
                  </a:lnTo>
                  <a:lnTo>
                    <a:pt x="25469" y="93"/>
                  </a:lnTo>
                  <a:lnTo>
                    <a:pt x="24680" y="116"/>
                  </a:lnTo>
                  <a:lnTo>
                    <a:pt x="19619" y="116"/>
                  </a:lnTo>
                  <a:lnTo>
                    <a:pt x="16531" y="93"/>
                  </a:lnTo>
                  <a:lnTo>
                    <a:pt x="13489" y="70"/>
                  </a:lnTo>
                  <a:lnTo>
                    <a:pt x="9821" y="70"/>
                  </a:lnTo>
                  <a:lnTo>
                    <a:pt x="9009" y="93"/>
                  </a:lnTo>
                  <a:lnTo>
                    <a:pt x="8451" y="116"/>
                  </a:lnTo>
                  <a:lnTo>
                    <a:pt x="8289" y="140"/>
                  </a:lnTo>
                  <a:lnTo>
                    <a:pt x="8219" y="163"/>
                  </a:lnTo>
                  <a:lnTo>
                    <a:pt x="8196" y="186"/>
                  </a:lnTo>
                  <a:lnTo>
                    <a:pt x="8219" y="186"/>
                  </a:lnTo>
                  <a:lnTo>
                    <a:pt x="8289" y="209"/>
                  </a:lnTo>
                  <a:lnTo>
                    <a:pt x="8660" y="256"/>
                  </a:lnTo>
                  <a:lnTo>
                    <a:pt x="9264" y="279"/>
                  </a:lnTo>
                  <a:lnTo>
                    <a:pt x="10077" y="302"/>
                  </a:lnTo>
                  <a:lnTo>
                    <a:pt x="12143" y="325"/>
                  </a:lnTo>
                  <a:lnTo>
                    <a:pt x="14557" y="349"/>
                  </a:lnTo>
                  <a:lnTo>
                    <a:pt x="19224" y="349"/>
                  </a:lnTo>
                  <a:lnTo>
                    <a:pt x="20872" y="372"/>
                  </a:lnTo>
                  <a:lnTo>
                    <a:pt x="21406" y="395"/>
                  </a:lnTo>
                  <a:lnTo>
                    <a:pt x="21685" y="418"/>
                  </a:lnTo>
                  <a:lnTo>
                    <a:pt x="22172" y="534"/>
                  </a:lnTo>
                  <a:lnTo>
                    <a:pt x="22358" y="581"/>
                  </a:lnTo>
                  <a:lnTo>
                    <a:pt x="22428" y="627"/>
                  </a:lnTo>
                  <a:lnTo>
                    <a:pt x="22428" y="650"/>
                  </a:lnTo>
                  <a:lnTo>
                    <a:pt x="22405" y="650"/>
                  </a:lnTo>
                  <a:lnTo>
                    <a:pt x="22219" y="697"/>
                  </a:lnTo>
                  <a:lnTo>
                    <a:pt x="21847" y="720"/>
                  </a:lnTo>
                  <a:lnTo>
                    <a:pt x="21244" y="743"/>
                  </a:lnTo>
                  <a:lnTo>
                    <a:pt x="20547" y="743"/>
                  </a:lnTo>
                  <a:lnTo>
                    <a:pt x="19897" y="720"/>
                  </a:lnTo>
                  <a:lnTo>
                    <a:pt x="18713" y="627"/>
                  </a:lnTo>
                  <a:lnTo>
                    <a:pt x="18179" y="581"/>
                  </a:lnTo>
                  <a:lnTo>
                    <a:pt x="17668" y="581"/>
                  </a:lnTo>
                  <a:lnTo>
                    <a:pt x="17181" y="604"/>
                  </a:lnTo>
                  <a:lnTo>
                    <a:pt x="16949" y="650"/>
                  </a:lnTo>
                  <a:lnTo>
                    <a:pt x="16717" y="697"/>
                  </a:lnTo>
                  <a:lnTo>
                    <a:pt x="16020" y="883"/>
                  </a:lnTo>
                  <a:lnTo>
                    <a:pt x="15579" y="999"/>
                  </a:lnTo>
                  <a:lnTo>
                    <a:pt x="15347" y="1022"/>
                  </a:lnTo>
                  <a:lnTo>
                    <a:pt x="15091" y="1045"/>
                  </a:lnTo>
                  <a:lnTo>
                    <a:pt x="14302" y="1045"/>
                  </a:lnTo>
                  <a:lnTo>
                    <a:pt x="13698" y="1022"/>
                  </a:lnTo>
                  <a:lnTo>
                    <a:pt x="12955" y="975"/>
                  </a:lnTo>
                  <a:lnTo>
                    <a:pt x="12189" y="883"/>
                  </a:lnTo>
                  <a:lnTo>
                    <a:pt x="11493" y="790"/>
                  </a:lnTo>
                  <a:lnTo>
                    <a:pt x="10936" y="720"/>
                  </a:lnTo>
                  <a:lnTo>
                    <a:pt x="10634" y="650"/>
                  </a:lnTo>
                  <a:lnTo>
                    <a:pt x="10611" y="627"/>
                  </a:lnTo>
                  <a:lnTo>
                    <a:pt x="10703" y="604"/>
                  </a:lnTo>
                  <a:lnTo>
                    <a:pt x="11864" y="604"/>
                  </a:lnTo>
                  <a:lnTo>
                    <a:pt x="11679" y="581"/>
                  </a:lnTo>
                  <a:lnTo>
                    <a:pt x="11191" y="534"/>
                  </a:lnTo>
                  <a:lnTo>
                    <a:pt x="10518" y="511"/>
                  </a:lnTo>
                  <a:lnTo>
                    <a:pt x="8753" y="511"/>
                  </a:lnTo>
                  <a:lnTo>
                    <a:pt x="7801" y="534"/>
                  </a:lnTo>
                  <a:lnTo>
                    <a:pt x="6803" y="558"/>
                  </a:lnTo>
                  <a:lnTo>
                    <a:pt x="4853" y="558"/>
                  </a:lnTo>
                  <a:lnTo>
                    <a:pt x="3994" y="534"/>
                  </a:lnTo>
                  <a:lnTo>
                    <a:pt x="3321" y="488"/>
                  </a:lnTo>
                  <a:lnTo>
                    <a:pt x="2926" y="418"/>
                  </a:lnTo>
                  <a:lnTo>
                    <a:pt x="2833" y="395"/>
                  </a:lnTo>
                  <a:lnTo>
                    <a:pt x="2810" y="372"/>
                  </a:lnTo>
                  <a:lnTo>
                    <a:pt x="2833" y="372"/>
                  </a:lnTo>
                  <a:lnTo>
                    <a:pt x="2926" y="325"/>
                  </a:lnTo>
                  <a:lnTo>
                    <a:pt x="3112" y="302"/>
                  </a:lnTo>
                  <a:lnTo>
                    <a:pt x="1" y="302"/>
                  </a:lnTo>
                  <a:lnTo>
                    <a:pt x="1" y="720"/>
                  </a:lnTo>
                  <a:lnTo>
                    <a:pt x="1742" y="674"/>
                  </a:lnTo>
                  <a:lnTo>
                    <a:pt x="4458" y="650"/>
                  </a:lnTo>
                  <a:lnTo>
                    <a:pt x="5851" y="650"/>
                  </a:lnTo>
                  <a:lnTo>
                    <a:pt x="7128" y="674"/>
                  </a:lnTo>
                  <a:lnTo>
                    <a:pt x="8150" y="720"/>
                  </a:lnTo>
                  <a:lnTo>
                    <a:pt x="8521" y="743"/>
                  </a:lnTo>
                  <a:lnTo>
                    <a:pt x="8800" y="790"/>
                  </a:lnTo>
                  <a:lnTo>
                    <a:pt x="9496" y="975"/>
                  </a:lnTo>
                  <a:lnTo>
                    <a:pt x="9659" y="1022"/>
                  </a:lnTo>
                  <a:lnTo>
                    <a:pt x="9682" y="1068"/>
                  </a:lnTo>
                  <a:lnTo>
                    <a:pt x="9682" y="1092"/>
                  </a:lnTo>
                  <a:lnTo>
                    <a:pt x="9659" y="1092"/>
                  </a:lnTo>
                  <a:lnTo>
                    <a:pt x="9589" y="1115"/>
                  </a:lnTo>
                  <a:lnTo>
                    <a:pt x="9310" y="1138"/>
                  </a:lnTo>
                  <a:lnTo>
                    <a:pt x="8893" y="1115"/>
                  </a:lnTo>
                  <a:lnTo>
                    <a:pt x="8312" y="1092"/>
                  </a:lnTo>
                  <a:lnTo>
                    <a:pt x="7523" y="1092"/>
                  </a:lnTo>
                  <a:lnTo>
                    <a:pt x="6594" y="1068"/>
                  </a:lnTo>
                  <a:lnTo>
                    <a:pt x="4621" y="1092"/>
                  </a:lnTo>
                  <a:lnTo>
                    <a:pt x="2322" y="1161"/>
                  </a:lnTo>
                  <a:lnTo>
                    <a:pt x="5526" y="1347"/>
                  </a:lnTo>
                  <a:lnTo>
                    <a:pt x="8103" y="1463"/>
                  </a:lnTo>
                  <a:lnTo>
                    <a:pt x="9218" y="1486"/>
                  </a:lnTo>
                  <a:lnTo>
                    <a:pt x="10053" y="1486"/>
                  </a:lnTo>
                  <a:lnTo>
                    <a:pt x="11191" y="1440"/>
                  </a:lnTo>
                  <a:lnTo>
                    <a:pt x="12073" y="1370"/>
                  </a:lnTo>
                  <a:lnTo>
                    <a:pt x="12863" y="1324"/>
                  </a:lnTo>
                  <a:lnTo>
                    <a:pt x="13281" y="1301"/>
                  </a:lnTo>
                  <a:lnTo>
                    <a:pt x="13745" y="1301"/>
                  </a:lnTo>
                  <a:lnTo>
                    <a:pt x="14256" y="1324"/>
                  </a:lnTo>
                  <a:lnTo>
                    <a:pt x="14743" y="1370"/>
                  </a:lnTo>
                  <a:lnTo>
                    <a:pt x="15765" y="1463"/>
                  </a:lnTo>
                  <a:lnTo>
                    <a:pt x="16252" y="1486"/>
                  </a:lnTo>
                  <a:lnTo>
                    <a:pt x="17251" y="1486"/>
                  </a:lnTo>
                  <a:lnTo>
                    <a:pt x="17761" y="1417"/>
                  </a:lnTo>
                  <a:lnTo>
                    <a:pt x="18133" y="1347"/>
                  </a:lnTo>
                  <a:lnTo>
                    <a:pt x="18342" y="1254"/>
                  </a:lnTo>
                  <a:lnTo>
                    <a:pt x="18435" y="1184"/>
                  </a:lnTo>
                  <a:lnTo>
                    <a:pt x="18481" y="1138"/>
                  </a:lnTo>
                  <a:lnTo>
                    <a:pt x="18527" y="1092"/>
                  </a:lnTo>
                  <a:lnTo>
                    <a:pt x="18690" y="1068"/>
                  </a:lnTo>
                  <a:lnTo>
                    <a:pt x="18992" y="1068"/>
                  </a:lnTo>
                  <a:lnTo>
                    <a:pt x="19526" y="1092"/>
                  </a:lnTo>
                  <a:lnTo>
                    <a:pt x="20385" y="1138"/>
                  </a:lnTo>
                  <a:lnTo>
                    <a:pt x="21569" y="1184"/>
                  </a:lnTo>
                  <a:lnTo>
                    <a:pt x="24494" y="1231"/>
                  </a:lnTo>
                  <a:lnTo>
                    <a:pt x="27303" y="1277"/>
                  </a:lnTo>
                  <a:lnTo>
                    <a:pt x="28371" y="1301"/>
                  </a:lnTo>
                  <a:lnTo>
                    <a:pt x="29068" y="1347"/>
                  </a:lnTo>
                  <a:lnTo>
                    <a:pt x="29254" y="1347"/>
                  </a:lnTo>
                  <a:lnTo>
                    <a:pt x="29045" y="1324"/>
                  </a:lnTo>
                  <a:lnTo>
                    <a:pt x="27861" y="1184"/>
                  </a:lnTo>
                  <a:lnTo>
                    <a:pt x="25748" y="975"/>
                  </a:lnTo>
                  <a:lnTo>
                    <a:pt x="25748" y="975"/>
                  </a:lnTo>
                  <a:lnTo>
                    <a:pt x="29695" y="1138"/>
                  </a:lnTo>
                  <a:lnTo>
                    <a:pt x="32829" y="1277"/>
                  </a:lnTo>
                  <a:lnTo>
                    <a:pt x="35151" y="1347"/>
                  </a:lnTo>
                  <a:lnTo>
                    <a:pt x="36427" y="1370"/>
                  </a:lnTo>
                  <a:lnTo>
                    <a:pt x="37379" y="1347"/>
                  </a:lnTo>
                  <a:lnTo>
                    <a:pt x="38215" y="1370"/>
                  </a:lnTo>
                  <a:lnTo>
                    <a:pt x="39028" y="1417"/>
                  </a:lnTo>
                  <a:lnTo>
                    <a:pt x="40398" y="1533"/>
                  </a:lnTo>
                  <a:lnTo>
                    <a:pt x="42348" y="1672"/>
                  </a:lnTo>
                  <a:lnTo>
                    <a:pt x="43346" y="1742"/>
                  </a:lnTo>
                  <a:lnTo>
                    <a:pt x="44669" y="1742"/>
                  </a:lnTo>
                  <a:lnTo>
                    <a:pt x="45018" y="1718"/>
                  </a:lnTo>
                  <a:lnTo>
                    <a:pt x="45296" y="1695"/>
                  </a:lnTo>
                  <a:lnTo>
                    <a:pt x="45505" y="1649"/>
                  </a:lnTo>
                  <a:lnTo>
                    <a:pt x="45737" y="1579"/>
                  </a:lnTo>
                  <a:lnTo>
                    <a:pt x="46062" y="1533"/>
                  </a:lnTo>
                  <a:lnTo>
                    <a:pt x="46921" y="1463"/>
                  </a:lnTo>
                  <a:lnTo>
                    <a:pt x="48013" y="1393"/>
                  </a:lnTo>
                  <a:lnTo>
                    <a:pt x="49220" y="1347"/>
                  </a:lnTo>
                  <a:lnTo>
                    <a:pt x="51611" y="1277"/>
                  </a:lnTo>
                  <a:lnTo>
                    <a:pt x="53306" y="1231"/>
                  </a:lnTo>
                  <a:lnTo>
                    <a:pt x="54490" y="1231"/>
                  </a:lnTo>
                  <a:lnTo>
                    <a:pt x="56138" y="1254"/>
                  </a:lnTo>
                  <a:lnTo>
                    <a:pt x="59203" y="1324"/>
                  </a:lnTo>
                  <a:lnTo>
                    <a:pt x="59203" y="952"/>
                  </a:lnTo>
                  <a:lnTo>
                    <a:pt x="57183" y="975"/>
                  </a:lnTo>
                  <a:lnTo>
                    <a:pt x="54606" y="952"/>
                  </a:lnTo>
                  <a:lnTo>
                    <a:pt x="53352" y="929"/>
                  </a:lnTo>
                  <a:lnTo>
                    <a:pt x="52238" y="883"/>
                  </a:lnTo>
                  <a:lnTo>
                    <a:pt x="51379" y="813"/>
                  </a:lnTo>
                  <a:lnTo>
                    <a:pt x="51077" y="767"/>
                  </a:lnTo>
                  <a:lnTo>
                    <a:pt x="50868" y="720"/>
                  </a:lnTo>
                  <a:lnTo>
                    <a:pt x="50497" y="604"/>
                  </a:lnTo>
                  <a:lnTo>
                    <a:pt x="50125" y="534"/>
                  </a:lnTo>
                  <a:lnTo>
                    <a:pt x="49754" y="488"/>
                  </a:lnTo>
                  <a:lnTo>
                    <a:pt x="49336" y="441"/>
                  </a:lnTo>
                  <a:lnTo>
                    <a:pt x="48361" y="418"/>
                  </a:lnTo>
                  <a:lnTo>
                    <a:pt x="47084" y="418"/>
                  </a:lnTo>
                  <a:lnTo>
                    <a:pt x="39028" y="349"/>
                  </a:lnTo>
                  <a:lnTo>
                    <a:pt x="32388" y="349"/>
                  </a:lnTo>
                  <a:lnTo>
                    <a:pt x="31413" y="372"/>
                  </a:lnTo>
                  <a:lnTo>
                    <a:pt x="31227" y="395"/>
                  </a:lnTo>
                  <a:lnTo>
                    <a:pt x="31204" y="418"/>
                  </a:lnTo>
                  <a:lnTo>
                    <a:pt x="31227" y="418"/>
                  </a:lnTo>
                  <a:lnTo>
                    <a:pt x="31343" y="441"/>
                  </a:lnTo>
                  <a:lnTo>
                    <a:pt x="31598" y="465"/>
                  </a:lnTo>
                  <a:lnTo>
                    <a:pt x="32457" y="511"/>
                  </a:lnTo>
                  <a:lnTo>
                    <a:pt x="33641" y="558"/>
                  </a:lnTo>
                  <a:lnTo>
                    <a:pt x="36706" y="627"/>
                  </a:lnTo>
                  <a:lnTo>
                    <a:pt x="38331" y="650"/>
                  </a:lnTo>
                  <a:lnTo>
                    <a:pt x="39887" y="650"/>
                  </a:lnTo>
                  <a:lnTo>
                    <a:pt x="42719" y="627"/>
                  </a:lnTo>
                  <a:lnTo>
                    <a:pt x="45087" y="604"/>
                  </a:lnTo>
                  <a:lnTo>
                    <a:pt x="45993" y="604"/>
                  </a:lnTo>
                  <a:lnTo>
                    <a:pt x="46666" y="650"/>
                  </a:lnTo>
                  <a:lnTo>
                    <a:pt x="46875" y="674"/>
                  </a:lnTo>
                  <a:lnTo>
                    <a:pt x="47037" y="720"/>
                  </a:lnTo>
                  <a:lnTo>
                    <a:pt x="47130" y="767"/>
                  </a:lnTo>
                  <a:lnTo>
                    <a:pt x="47130" y="790"/>
                  </a:lnTo>
                  <a:lnTo>
                    <a:pt x="47107" y="836"/>
                  </a:lnTo>
                  <a:lnTo>
                    <a:pt x="47014" y="883"/>
                  </a:lnTo>
                  <a:lnTo>
                    <a:pt x="46852" y="929"/>
                  </a:lnTo>
                  <a:lnTo>
                    <a:pt x="46620" y="975"/>
                  </a:lnTo>
                  <a:lnTo>
                    <a:pt x="46341" y="999"/>
                  </a:lnTo>
                  <a:lnTo>
                    <a:pt x="45644" y="1022"/>
                  </a:lnTo>
                  <a:lnTo>
                    <a:pt x="44809" y="1045"/>
                  </a:lnTo>
                  <a:lnTo>
                    <a:pt x="43021" y="999"/>
                  </a:lnTo>
                  <a:lnTo>
                    <a:pt x="41465" y="975"/>
                  </a:lnTo>
                  <a:lnTo>
                    <a:pt x="40885" y="952"/>
                  </a:lnTo>
                  <a:lnTo>
                    <a:pt x="40351" y="929"/>
                  </a:lnTo>
                  <a:lnTo>
                    <a:pt x="39376" y="859"/>
                  </a:lnTo>
                  <a:lnTo>
                    <a:pt x="38935" y="813"/>
                  </a:lnTo>
                  <a:lnTo>
                    <a:pt x="37960" y="813"/>
                  </a:lnTo>
                  <a:lnTo>
                    <a:pt x="37449" y="836"/>
                  </a:lnTo>
                  <a:lnTo>
                    <a:pt x="36729" y="883"/>
                  </a:lnTo>
                  <a:lnTo>
                    <a:pt x="35754" y="906"/>
                  </a:lnTo>
                  <a:lnTo>
                    <a:pt x="33293" y="906"/>
                  </a:lnTo>
                  <a:lnTo>
                    <a:pt x="31993" y="859"/>
                  </a:lnTo>
                  <a:lnTo>
                    <a:pt x="30763" y="813"/>
                  </a:lnTo>
                  <a:lnTo>
                    <a:pt x="29671" y="743"/>
                  </a:lnTo>
                  <a:lnTo>
                    <a:pt x="28812" y="650"/>
                  </a:lnTo>
                  <a:lnTo>
                    <a:pt x="28232" y="558"/>
                  </a:lnTo>
                  <a:lnTo>
                    <a:pt x="27884" y="488"/>
                  </a:lnTo>
                  <a:lnTo>
                    <a:pt x="27768" y="441"/>
                  </a:lnTo>
                  <a:lnTo>
                    <a:pt x="27721" y="418"/>
                  </a:lnTo>
                  <a:lnTo>
                    <a:pt x="27698" y="395"/>
                  </a:lnTo>
                  <a:lnTo>
                    <a:pt x="27721" y="372"/>
                  </a:lnTo>
                  <a:lnTo>
                    <a:pt x="27861" y="325"/>
                  </a:lnTo>
                  <a:lnTo>
                    <a:pt x="28116" y="302"/>
                  </a:lnTo>
                  <a:lnTo>
                    <a:pt x="28464" y="302"/>
                  </a:lnTo>
                  <a:lnTo>
                    <a:pt x="28859" y="325"/>
                  </a:lnTo>
                  <a:lnTo>
                    <a:pt x="29091" y="325"/>
                  </a:lnTo>
                  <a:lnTo>
                    <a:pt x="29137" y="302"/>
                  </a:lnTo>
                  <a:lnTo>
                    <a:pt x="29137" y="279"/>
                  </a:lnTo>
                  <a:lnTo>
                    <a:pt x="28998" y="233"/>
                  </a:lnTo>
                  <a:lnTo>
                    <a:pt x="28720" y="163"/>
                  </a:lnTo>
                  <a:lnTo>
                    <a:pt x="28325" y="93"/>
                  </a:lnTo>
                  <a:lnTo>
                    <a:pt x="27814" y="47"/>
                  </a:lnTo>
                  <a:lnTo>
                    <a:pt x="27257"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19" name="Google Shape;13419;p103"/>
            <p:cNvSpPr/>
            <p:nvPr/>
          </p:nvSpPr>
          <p:spPr>
            <a:xfrm>
              <a:off x="1648300" y="2440975"/>
              <a:ext cx="1480075" cy="43550"/>
            </a:xfrm>
            <a:custGeom>
              <a:avLst/>
              <a:gdLst/>
              <a:ahLst/>
              <a:cxnLst/>
              <a:rect l="l" t="t" r="r" b="b"/>
              <a:pathLst>
                <a:path w="59203" h="1742" extrusionOk="0">
                  <a:moveTo>
                    <a:pt x="48848" y="1"/>
                  </a:moveTo>
                  <a:lnTo>
                    <a:pt x="47943" y="24"/>
                  </a:lnTo>
                  <a:lnTo>
                    <a:pt x="45923" y="140"/>
                  </a:lnTo>
                  <a:lnTo>
                    <a:pt x="42673" y="326"/>
                  </a:lnTo>
                  <a:lnTo>
                    <a:pt x="41605" y="372"/>
                  </a:lnTo>
                  <a:lnTo>
                    <a:pt x="40699" y="395"/>
                  </a:lnTo>
                  <a:lnTo>
                    <a:pt x="39678" y="372"/>
                  </a:lnTo>
                  <a:lnTo>
                    <a:pt x="38262" y="395"/>
                  </a:lnTo>
                  <a:lnTo>
                    <a:pt x="35499" y="465"/>
                  </a:lnTo>
                  <a:lnTo>
                    <a:pt x="31645" y="604"/>
                  </a:lnTo>
                  <a:lnTo>
                    <a:pt x="26723" y="767"/>
                  </a:lnTo>
                  <a:lnTo>
                    <a:pt x="29834" y="558"/>
                  </a:lnTo>
                  <a:lnTo>
                    <a:pt x="31622" y="419"/>
                  </a:lnTo>
                  <a:lnTo>
                    <a:pt x="31970" y="395"/>
                  </a:lnTo>
                  <a:lnTo>
                    <a:pt x="31715" y="395"/>
                  </a:lnTo>
                  <a:lnTo>
                    <a:pt x="30855" y="442"/>
                  </a:lnTo>
                  <a:lnTo>
                    <a:pt x="29602" y="465"/>
                  </a:lnTo>
                  <a:lnTo>
                    <a:pt x="26375" y="511"/>
                  </a:lnTo>
                  <a:lnTo>
                    <a:pt x="23031" y="558"/>
                  </a:lnTo>
                  <a:lnTo>
                    <a:pt x="21592" y="604"/>
                  </a:lnTo>
                  <a:lnTo>
                    <a:pt x="20501" y="651"/>
                  </a:lnTo>
                  <a:lnTo>
                    <a:pt x="19804" y="674"/>
                  </a:lnTo>
                  <a:lnTo>
                    <a:pt x="19410" y="674"/>
                  </a:lnTo>
                  <a:lnTo>
                    <a:pt x="19386" y="651"/>
                  </a:lnTo>
                  <a:lnTo>
                    <a:pt x="19503" y="604"/>
                  </a:lnTo>
                  <a:lnTo>
                    <a:pt x="19688" y="558"/>
                  </a:lnTo>
                  <a:lnTo>
                    <a:pt x="19851" y="488"/>
                  </a:lnTo>
                  <a:lnTo>
                    <a:pt x="19920" y="442"/>
                  </a:lnTo>
                  <a:lnTo>
                    <a:pt x="19944" y="395"/>
                  </a:lnTo>
                  <a:lnTo>
                    <a:pt x="19920" y="372"/>
                  </a:lnTo>
                  <a:lnTo>
                    <a:pt x="19851" y="326"/>
                  </a:lnTo>
                  <a:lnTo>
                    <a:pt x="19735" y="279"/>
                  </a:lnTo>
                  <a:lnTo>
                    <a:pt x="19549" y="256"/>
                  </a:lnTo>
                  <a:lnTo>
                    <a:pt x="18504" y="256"/>
                  </a:lnTo>
                  <a:lnTo>
                    <a:pt x="17854" y="279"/>
                  </a:lnTo>
                  <a:lnTo>
                    <a:pt x="16438" y="372"/>
                  </a:lnTo>
                  <a:lnTo>
                    <a:pt x="15741" y="419"/>
                  </a:lnTo>
                  <a:lnTo>
                    <a:pt x="15115" y="442"/>
                  </a:lnTo>
                  <a:lnTo>
                    <a:pt x="14604" y="442"/>
                  </a:lnTo>
                  <a:lnTo>
                    <a:pt x="14209" y="419"/>
                  </a:lnTo>
                  <a:lnTo>
                    <a:pt x="13559" y="372"/>
                  </a:lnTo>
                  <a:lnTo>
                    <a:pt x="12886" y="303"/>
                  </a:lnTo>
                  <a:lnTo>
                    <a:pt x="12445" y="279"/>
                  </a:lnTo>
                  <a:lnTo>
                    <a:pt x="11864" y="256"/>
                  </a:lnTo>
                  <a:lnTo>
                    <a:pt x="10959" y="256"/>
                  </a:lnTo>
                  <a:lnTo>
                    <a:pt x="9636" y="279"/>
                  </a:lnTo>
                  <a:lnTo>
                    <a:pt x="6432" y="395"/>
                  </a:lnTo>
                  <a:lnTo>
                    <a:pt x="2276" y="581"/>
                  </a:lnTo>
                  <a:lnTo>
                    <a:pt x="4528" y="651"/>
                  </a:lnTo>
                  <a:lnTo>
                    <a:pt x="6548" y="674"/>
                  </a:lnTo>
                  <a:lnTo>
                    <a:pt x="7569" y="651"/>
                  </a:lnTo>
                  <a:lnTo>
                    <a:pt x="8475" y="651"/>
                  </a:lnTo>
                  <a:lnTo>
                    <a:pt x="9659" y="604"/>
                  </a:lnTo>
                  <a:lnTo>
                    <a:pt x="9891" y="628"/>
                  </a:lnTo>
                  <a:lnTo>
                    <a:pt x="9914" y="651"/>
                  </a:lnTo>
                  <a:lnTo>
                    <a:pt x="9891" y="651"/>
                  </a:lnTo>
                  <a:lnTo>
                    <a:pt x="9659" y="697"/>
                  </a:lnTo>
                  <a:lnTo>
                    <a:pt x="9241" y="767"/>
                  </a:lnTo>
                  <a:lnTo>
                    <a:pt x="7825" y="953"/>
                  </a:lnTo>
                  <a:lnTo>
                    <a:pt x="7105" y="999"/>
                  </a:lnTo>
                  <a:lnTo>
                    <a:pt x="6223" y="1045"/>
                  </a:lnTo>
                  <a:lnTo>
                    <a:pt x="5224" y="1069"/>
                  </a:lnTo>
                  <a:lnTo>
                    <a:pt x="4156" y="1092"/>
                  </a:lnTo>
                  <a:lnTo>
                    <a:pt x="1997" y="1069"/>
                  </a:lnTo>
                  <a:lnTo>
                    <a:pt x="1" y="1045"/>
                  </a:lnTo>
                  <a:lnTo>
                    <a:pt x="1" y="1324"/>
                  </a:lnTo>
                  <a:lnTo>
                    <a:pt x="442" y="1278"/>
                  </a:lnTo>
                  <a:lnTo>
                    <a:pt x="1045" y="1254"/>
                  </a:lnTo>
                  <a:lnTo>
                    <a:pt x="2531" y="1185"/>
                  </a:lnTo>
                  <a:lnTo>
                    <a:pt x="4969" y="1185"/>
                  </a:lnTo>
                  <a:lnTo>
                    <a:pt x="5712" y="1208"/>
                  </a:lnTo>
                  <a:lnTo>
                    <a:pt x="6641" y="1231"/>
                  </a:lnTo>
                  <a:lnTo>
                    <a:pt x="8591" y="1231"/>
                  </a:lnTo>
                  <a:lnTo>
                    <a:pt x="9427" y="1185"/>
                  </a:lnTo>
                  <a:lnTo>
                    <a:pt x="10355" y="1138"/>
                  </a:lnTo>
                  <a:lnTo>
                    <a:pt x="9102" y="1138"/>
                  </a:lnTo>
                  <a:lnTo>
                    <a:pt x="9102" y="1115"/>
                  </a:lnTo>
                  <a:lnTo>
                    <a:pt x="9218" y="1092"/>
                  </a:lnTo>
                  <a:lnTo>
                    <a:pt x="9798" y="1022"/>
                  </a:lnTo>
                  <a:lnTo>
                    <a:pt x="10727" y="953"/>
                  </a:lnTo>
                  <a:lnTo>
                    <a:pt x="12955" y="767"/>
                  </a:lnTo>
                  <a:lnTo>
                    <a:pt x="13954" y="720"/>
                  </a:lnTo>
                  <a:lnTo>
                    <a:pt x="14720" y="697"/>
                  </a:lnTo>
                  <a:lnTo>
                    <a:pt x="15556" y="697"/>
                  </a:lnTo>
                  <a:lnTo>
                    <a:pt x="15741" y="720"/>
                  </a:lnTo>
                  <a:lnTo>
                    <a:pt x="15858" y="744"/>
                  </a:lnTo>
                  <a:lnTo>
                    <a:pt x="15881" y="813"/>
                  </a:lnTo>
                  <a:lnTo>
                    <a:pt x="15881" y="860"/>
                  </a:lnTo>
                  <a:lnTo>
                    <a:pt x="15881" y="953"/>
                  </a:lnTo>
                  <a:lnTo>
                    <a:pt x="15904" y="1045"/>
                  </a:lnTo>
                  <a:lnTo>
                    <a:pt x="15927" y="1092"/>
                  </a:lnTo>
                  <a:lnTo>
                    <a:pt x="15950" y="1092"/>
                  </a:lnTo>
                  <a:lnTo>
                    <a:pt x="16090" y="1138"/>
                  </a:lnTo>
                  <a:lnTo>
                    <a:pt x="16252" y="1162"/>
                  </a:lnTo>
                  <a:lnTo>
                    <a:pt x="17088" y="1162"/>
                  </a:lnTo>
                  <a:lnTo>
                    <a:pt x="17808" y="1115"/>
                  </a:lnTo>
                  <a:lnTo>
                    <a:pt x="19433" y="1022"/>
                  </a:lnTo>
                  <a:lnTo>
                    <a:pt x="20222" y="999"/>
                  </a:lnTo>
                  <a:lnTo>
                    <a:pt x="20965" y="999"/>
                  </a:lnTo>
                  <a:lnTo>
                    <a:pt x="21499" y="1022"/>
                  </a:lnTo>
                  <a:lnTo>
                    <a:pt x="21801" y="1045"/>
                  </a:lnTo>
                  <a:lnTo>
                    <a:pt x="21871" y="1069"/>
                  </a:lnTo>
                  <a:lnTo>
                    <a:pt x="21894" y="1092"/>
                  </a:lnTo>
                  <a:lnTo>
                    <a:pt x="21801" y="1115"/>
                  </a:lnTo>
                  <a:lnTo>
                    <a:pt x="21174" y="1208"/>
                  </a:lnTo>
                  <a:lnTo>
                    <a:pt x="20199" y="1324"/>
                  </a:lnTo>
                  <a:lnTo>
                    <a:pt x="19804" y="1347"/>
                  </a:lnTo>
                  <a:lnTo>
                    <a:pt x="19178" y="1371"/>
                  </a:lnTo>
                  <a:lnTo>
                    <a:pt x="17297" y="1394"/>
                  </a:lnTo>
                  <a:lnTo>
                    <a:pt x="12236" y="1394"/>
                  </a:lnTo>
                  <a:lnTo>
                    <a:pt x="9589" y="1417"/>
                  </a:lnTo>
                  <a:lnTo>
                    <a:pt x="7291" y="1440"/>
                  </a:lnTo>
                  <a:lnTo>
                    <a:pt x="5573" y="1487"/>
                  </a:lnTo>
                  <a:lnTo>
                    <a:pt x="5039" y="1533"/>
                  </a:lnTo>
                  <a:lnTo>
                    <a:pt x="4876" y="1556"/>
                  </a:lnTo>
                  <a:lnTo>
                    <a:pt x="4760" y="1579"/>
                  </a:lnTo>
                  <a:lnTo>
                    <a:pt x="4760" y="1603"/>
                  </a:lnTo>
                  <a:lnTo>
                    <a:pt x="4853" y="1626"/>
                  </a:lnTo>
                  <a:lnTo>
                    <a:pt x="5317" y="1649"/>
                  </a:lnTo>
                  <a:lnTo>
                    <a:pt x="6130" y="1672"/>
                  </a:lnTo>
                  <a:lnTo>
                    <a:pt x="10053" y="1672"/>
                  </a:lnTo>
                  <a:lnTo>
                    <a:pt x="13373" y="1649"/>
                  </a:lnTo>
                  <a:lnTo>
                    <a:pt x="16809" y="1626"/>
                  </a:lnTo>
                  <a:lnTo>
                    <a:pt x="22219" y="1626"/>
                  </a:lnTo>
                  <a:lnTo>
                    <a:pt x="22962" y="1649"/>
                  </a:lnTo>
                  <a:lnTo>
                    <a:pt x="23380" y="1696"/>
                  </a:lnTo>
                  <a:lnTo>
                    <a:pt x="23635" y="1719"/>
                  </a:lnTo>
                  <a:lnTo>
                    <a:pt x="23937" y="1742"/>
                  </a:lnTo>
                  <a:lnTo>
                    <a:pt x="24587" y="1742"/>
                  </a:lnTo>
                  <a:lnTo>
                    <a:pt x="25330" y="1696"/>
                  </a:lnTo>
                  <a:lnTo>
                    <a:pt x="26096" y="1649"/>
                  </a:lnTo>
                  <a:lnTo>
                    <a:pt x="26769" y="1579"/>
                  </a:lnTo>
                  <a:lnTo>
                    <a:pt x="27327" y="1510"/>
                  </a:lnTo>
                  <a:lnTo>
                    <a:pt x="27698" y="1463"/>
                  </a:lnTo>
                  <a:lnTo>
                    <a:pt x="27768" y="1440"/>
                  </a:lnTo>
                  <a:lnTo>
                    <a:pt x="27768" y="1417"/>
                  </a:lnTo>
                  <a:lnTo>
                    <a:pt x="27512" y="1417"/>
                  </a:lnTo>
                  <a:lnTo>
                    <a:pt x="27048" y="1440"/>
                  </a:lnTo>
                  <a:lnTo>
                    <a:pt x="26700" y="1440"/>
                  </a:lnTo>
                  <a:lnTo>
                    <a:pt x="26514" y="1417"/>
                  </a:lnTo>
                  <a:lnTo>
                    <a:pt x="26468" y="1394"/>
                  </a:lnTo>
                  <a:lnTo>
                    <a:pt x="26491" y="1371"/>
                  </a:lnTo>
                  <a:lnTo>
                    <a:pt x="26677" y="1324"/>
                  </a:lnTo>
                  <a:lnTo>
                    <a:pt x="27118" y="1254"/>
                  </a:lnTo>
                  <a:lnTo>
                    <a:pt x="27814" y="1185"/>
                  </a:lnTo>
                  <a:lnTo>
                    <a:pt x="28789" y="1092"/>
                  </a:lnTo>
                  <a:lnTo>
                    <a:pt x="30066" y="999"/>
                  </a:lnTo>
                  <a:lnTo>
                    <a:pt x="31482" y="929"/>
                  </a:lnTo>
                  <a:lnTo>
                    <a:pt x="33015" y="883"/>
                  </a:lnTo>
                  <a:lnTo>
                    <a:pt x="34524" y="837"/>
                  </a:lnTo>
                  <a:lnTo>
                    <a:pt x="37194" y="837"/>
                  </a:lnTo>
                  <a:lnTo>
                    <a:pt x="38146" y="860"/>
                  </a:lnTo>
                  <a:lnTo>
                    <a:pt x="38749" y="906"/>
                  </a:lnTo>
                  <a:lnTo>
                    <a:pt x="39190" y="929"/>
                  </a:lnTo>
                  <a:lnTo>
                    <a:pt x="40258" y="929"/>
                  </a:lnTo>
                  <a:lnTo>
                    <a:pt x="40885" y="883"/>
                  </a:lnTo>
                  <a:lnTo>
                    <a:pt x="42208" y="813"/>
                  </a:lnTo>
                  <a:lnTo>
                    <a:pt x="42905" y="790"/>
                  </a:lnTo>
                  <a:lnTo>
                    <a:pt x="43601" y="767"/>
                  </a:lnTo>
                  <a:lnTo>
                    <a:pt x="45366" y="744"/>
                  </a:lnTo>
                  <a:lnTo>
                    <a:pt x="47432" y="697"/>
                  </a:lnTo>
                  <a:lnTo>
                    <a:pt x="48314" y="720"/>
                  </a:lnTo>
                  <a:lnTo>
                    <a:pt x="48941" y="744"/>
                  </a:lnTo>
                  <a:lnTo>
                    <a:pt x="49150" y="767"/>
                  </a:lnTo>
                  <a:lnTo>
                    <a:pt x="49243" y="813"/>
                  </a:lnTo>
                  <a:lnTo>
                    <a:pt x="49266" y="837"/>
                  </a:lnTo>
                  <a:lnTo>
                    <a:pt x="49243" y="860"/>
                  </a:lnTo>
                  <a:lnTo>
                    <a:pt x="49104" y="906"/>
                  </a:lnTo>
                  <a:lnTo>
                    <a:pt x="48895" y="976"/>
                  </a:lnTo>
                  <a:lnTo>
                    <a:pt x="48616" y="1022"/>
                  </a:lnTo>
                  <a:lnTo>
                    <a:pt x="47920" y="1092"/>
                  </a:lnTo>
                  <a:lnTo>
                    <a:pt x="47061" y="1138"/>
                  </a:lnTo>
                  <a:lnTo>
                    <a:pt x="46039" y="1138"/>
                  </a:lnTo>
                  <a:lnTo>
                    <a:pt x="43578" y="1115"/>
                  </a:lnTo>
                  <a:lnTo>
                    <a:pt x="40653" y="1092"/>
                  </a:lnTo>
                  <a:lnTo>
                    <a:pt x="38981" y="1092"/>
                  </a:lnTo>
                  <a:lnTo>
                    <a:pt x="37170" y="1115"/>
                  </a:lnTo>
                  <a:lnTo>
                    <a:pt x="33618" y="1185"/>
                  </a:lnTo>
                  <a:lnTo>
                    <a:pt x="32156" y="1231"/>
                  </a:lnTo>
                  <a:lnTo>
                    <a:pt x="31064" y="1278"/>
                  </a:lnTo>
                  <a:lnTo>
                    <a:pt x="30461" y="1324"/>
                  </a:lnTo>
                  <a:lnTo>
                    <a:pt x="30391" y="1347"/>
                  </a:lnTo>
                  <a:lnTo>
                    <a:pt x="30484" y="1371"/>
                  </a:lnTo>
                  <a:lnTo>
                    <a:pt x="30832" y="1371"/>
                  </a:lnTo>
                  <a:lnTo>
                    <a:pt x="31436" y="1394"/>
                  </a:lnTo>
                  <a:lnTo>
                    <a:pt x="38587" y="1394"/>
                  </a:lnTo>
                  <a:lnTo>
                    <a:pt x="47502" y="1324"/>
                  </a:lnTo>
                  <a:lnTo>
                    <a:pt x="48872" y="1324"/>
                  </a:lnTo>
                  <a:lnTo>
                    <a:pt x="50009" y="1301"/>
                  </a:lnTo>
                  <a:lnTo>
                    <a:pt x="50590" y="1254"/>
                  </a:lnTo>
                  <a:lnTo>
                    <a:pt x="51193" y="1208"/>
                  </a:lnTo>
                  <a:lnTo>
                    <a:pt x="51913" y="1138"/>
                  </a:lnTo>
                  <a:lnTo>
                    <a:pt x="52726" y="1022"/>
                  </a:lnTo>
                  <a:lnTo>
                    <a:pt x="53283" y="953"/>
                  </a:lnTo>
                  <a:lnTo>
                    <a:pt x="53956" y="906"/>
                  </a:lnTo>
                  <a:lnTo>
                    <a:pt x="55535" y="837"/>
                  </a:lnTo>
                  <a:lnTo>
                    <a:pt x="57346" y="790"/>
                  </a:lnTo>
                  <a:lnTo>
                    <a:pt x="59203" y="790"/>
                  </a:lnTo>
                  <a:lnTo>
                    <a:pt x="59203" y="488"/>
                  </a:lnTo>
                  <a:lnTo>
                    <a:pt x="58135" y="511"/>
                  </a:lnTo>
                  <a:lnTo>
                    <a:pt x="57346" y="511"/>
                  </a:lnTo>
                  <a:lnTo>
                    <a:pt x="55697" y="465"/>
                  </a:lnTo>
                  <a:lnTo>
                    <a:pt x="53376" y="395"/>
                  </a:lnTo>
                  <a:lnTo>
                    <a:pt x="52261" y="349"/>
                  </a:lnTo>
                  <a:lnTo>
                    <a:pt x="51333" y="279"/>
                  </a:lnTo>
                  <a:lnTo>
                    <a:pt x="50984" y="256"/>
                  </a:lnTo>
                  <a:lnTo>
                    <a:pt x="50729" y="210"/>
                  </a:lnTo>
                  <a:lnTo>
                    <a:pt x="50566" y="163"/>
                  </a:lnTo>
                  <a:lnTo>
                    <a:pt x="50543" y="140"/>
                  </a:lnTo>
                  <a:lnTo>
                    <a:pt x="50543" y="94"/>
                  </a:lnTo>
                  <a:lnTo>
                    <a:pt x="50520" y="70"/>
                  </a:lnTo>
                  <a:lnTo>
                    <a:pt x="50497" y="47"/>
                  </a:lnTo>
                  <a:lnTo>
                    <a:pt x="50311" y="24"/>
                  </a:lnTo>
                  <a:lnTo>
                    <a:pt x="50009"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0" name="Google Shape;13420;p103"/>
            <p:cNvSpPr/>
            <p:nvPr/>
          </p:nvSpPr>
          <p:spPr>
            <a:xfrm>
              <a:off x="1648300" y="2503675"/>
              <a:ext cx="1480075" cy="43550"/>
            </a:xfrm>
            <a:custGeom>
              <a:avLst/>
              <a:gdLst/>
              <a:ahLst/>
              <a:cxnLst/>
              <a:rect l="l" t="t" r="r" b="b"/>
              <a:pathLst>
                <a:path w="59203" h="1742" extrusionOk="0">
                  <a:moveTo>
                    <a:pt x="27621" y="1320"/>
                  </a:moveTo>
                  <a:lnTo>
                    <a:pt x="27512" y="1323"/>
                  </a:lnTo>
                  <a:lnTo>
                    <a:pt x="27257" y="1347"/>
                  </a:lnTo>
                  <a:lnTo>
                    <a:pt x="27582" y="1323"/>
                  </a:lnTo>
                  <a:lnTo>
                    <a:pt x="27621" y="1320"/>
                  </a:lnTo>
                  <a:close/>
                  <a:moveTo>
                    <a:pt x="34617" y="0"/>
                  </a:moveTo>
                  <a:lnTo>
                    <a:pt x="33874" y="23"/>
                  </a:lnTo>
                  <a:lnTo>
                    <a:pt x="33131" y="93"/>
                  </a:lnTo>
                  <a:lnTo>
                    <a:pt x="32434" y="163"/>
                  </a:lnTo>
                  <a:lnTo>
                    <a:pt x="31877" y="232"/>
                  </a:lnTo>
                  <a:lnTo>
                    <a:pt x="31529" y="279"/>
                  </a:lnTo>
                  <a:lnTo>
                    <a:pt x="31436" y="302"/>
                  </a:lnTo>
                  <a:lnTo>
                    <a:pt x="32504" y="302"/>
                  </a:lnTo>
                  <a:lnTo>
                    <a:pt x="32713" y="325"/>
                  </a:lnTo>
                  <a:lnTo>
                    <a:pt x="32736" y="348"/>
                  </a:lnTo>
                  <a:lnTo>
                    <a:pt x="32713" y="348"/>
                  </a:lnTo>
                  <a:lnTo>
                    <a:pt x="32527" y="418"/>
                  </a:lnTo>
                  <a:lnTo>
                    <a:pt x="32086" y="488"/>
                  </a:lnTo>
                  <a:lnTo>
                    <a:pt x="31389" y="557"/>
                  </a:lnTo>
                  <a:lnTo>
                    <a:pt x="30414" y="650"/>
                  </a:lnTo>
                  <a:lnTo>
                    <a:pt x="29137" y="743"/>
                  </a:lnTo>
                  <a:lnTo>
                    <a:pt x="27721" y="813"/>
                  </a:lnTo>
                  <a:lnTo>
                    <a:pt x="26189" y="859"/>
                  </a:lnTo>
                  <a:lnTo>
                    <a:pt x="24680" y="882"/>
                  </a:lnTo>
                  <a:lnTo>
                    <a:pt x="23264" y="906"/>
                  </a:lnTo>
                  <a:lnTo>
                    <a:pt x="22010" y="882"/>
                  </a:lnTo>
                  <a:lnTo>
                    <a:pt x="21058" y="859"/>
                  </a:lnTo>
                  <a:lnTo>
                    <a:pt x="20454" y="836"/>
                  </a:lnTo>
                  <a:lnTo>
                    <a:pt x="20013" y="789"/>
                  </a:lnTo>
                  <a:lnTo>
                    <a:pt x="19503" y="789"/>
                  </a:lnTo>
                  <a:lnTo>
                    <a:pt x="18945" y="813"/>
                  </a:lnTo>
                  <a:lnTo>
                    <a:pt x="18319" y="836"/>
                  </a:lnTo>
                  <a:lnTo>
                    <a:pt x="16995" y="929"/>
                  </a:lnTo>
                  <a:lnTo>
                    <a:pt x="16299" y="952"/>
                  </a:lnTo>
                  <a:lnTo>
                    <a:pt x="15625" y="952"/>
                  </a:lnTo>
                  <a:lnTo>
                    <a:pt x="13838" y="998"/>
                  </a:lnTo>
                  <a:lnTo>
                    <a:pt x="11771" y="1022"/>
                  </a:lnTo>
                  <a:lnTo>
                    <a:pt x="10889" y="1022"/>
                  </a:lnTo>
                  <a:lnTo>
                    <a:pt x="10262" y="998"/>
                  </a:lnTo>
                  <a:lnTo>
                    <a:pt x="10053" y="975"/>
                  </a:lnTo>
                  <a:lnTo>
                    <a:pt x="9961" y="929"/>
                  </a:lnTo>
                  <a:lnTo>
                    <a:pt x="9937" y="906"/>
                  </a:lnTo>
                  <a:lnTo>
                    <a:pt x="9961" y="882"/>
                  </a:lnTo>
                  <a:lnTo>
                    <a:pt x="10100" y="813"/>
                  </a:lnTo>
                  <a:lnTo>
                    <a:pt x="10332" y="766"/>
                  </a:lnTo>
                  <a:lnTo>
                    <a:pt x="10587" y="720"/>
                  </a:lnTo>
                  <a:lnTo>
                    <a:pt x="11284" y="650"/>
                  </a:lnTo>
                  <a:lnTo>
                    <a:pt x="12143" y="604"/>
                  </a:lnTo>
                  <a:lnTo>
                    <a:pt x="15625" y="604"/>
                  </a:lnTo>
                  <a:lnTo>
                    <a:pt x="18551" y="650"/>
                  </a:lnTo>
                  <a:lnTo>
                    <a:pt x="20222" y="650"/>
                  </a:lnTo>
                  <a:lnTo>
                    <a:pt x="22033" y="627"/>
                  </a:lnTo>
                  <a:lnTo>
                    <a:pt x="25585" y="557"/>
                  </a:lnTo>
                  <a:lnTo>
                    <a:pt x="27048" y="511"/>
                  </a:lnTo>
                  <a:lnTo>
                    <a:pt x="28139" y="464"/>
                  </a:lnTo>
                  <a:lnTo>
                    <a:pt x="28743" y="418"/>
                  </a:lnTo>
                  <a:lnTo>
                    <a:pt x="28812" y="395"/>
                  </a:lnTo>
                  <a:lnTo>
                    <a:pt x="28720" y="372"/>
                  </a:lnTo>
                  <a:lnTo>
                    <a:pt x="28371" y="348"/>
                  </a:lnTo>
                  <a:lnTo>
                    <a:pt x="27768" y="348"/>
                  </a:lnTo>
                  <a:lnTo>
                    <a:pt x="25910" y="325"/>
                  </a:lnTo>
                  <a:lnTo>
                    <a:pt x="20640" y="348"/>
                  </a:lnTo>
                  <a:lnTo>
                    <a:pt x="11702" y="418"/>
                  </a:lnTo>
                  <a:lnTo>
                    <a:pt x="10332" y="418"/>
                  </a:lnTo>
                  <a:lnTo>
                    <a:pt x="9194" y="441"/>
                  </a:lnTo>
                  <a:lnTo>
                    <a:pt x="8614" y="464"/>
                  </a:lnTo>
                  <a:lnTo>
                    <a:pt x="8010" y="534"/>
                  </a:lnTo>
                  <a:lnTo>
                    <a:pt x="7291" y="604"/>
                  </a:lnTo>
                  <a:lnTo>
                    <a:pt x="6478" y="720"/>
                  </a:lnTo>
                  <a:lnTo>
                    <a:pt x="5921" y="789"/>
                  </a:lnTo>
                  <a:lnTo>
                    <a:pt x="5248" y="836"/>
                  </a:lnTo>
                  <a:lnTo>
                    <a:pt x="3669" y="906"/>
                  </a:lnTo>
                  <a:lnTo>
                    <a:pt x="1858" y="929"/>
                  </a:lnTo>
                  <a:lnTo>
                    <a:pt x="1" y="952"/>
                  </a:lnTo>
                  <a:lnTo>
                    <a:pt x="1" y="1231"/>
                  </a:lnTo>
                  <a:lnTo>
                    <a:pt x="1858" y="1231"/>
                  </a:lnTo>
                  <a:lnTo>
                    <a:pt x="3506" y="1277"/>
                  </a:lnTo>
                  <a:lnTo>
                    <a:pt x="5828" y="1347"/>
                  </a:lnTo>
                  <a:lnTo>
                    <a:pt x="6942" y="1393"/>
                  </a:lnTo>
                  <a:lnTo>
                    <a:pt x="7871" y="1440"/>
                  </a:lnTo>
                  <a:lnTo>
                    <a:pt x="8219" y="1486"/>
                  </a:lnTo>
                  <a:lnTo>
                    <a:pt x="8498" y="1532"/>
                  </a:lnTo>
                  <a:lnTo>
                    <a:pt x="8637" y="1579"/>
                  </a:lnTo>
                  <a:lnTo>
                    <a:pt x="8684" y="1602"/>
                  </a:lnTo>
                  <a:lnTo>
                    <a:pt x="8684" y="1625"/>
                  </a:lnTo>
                  <a:lnTo>
                    <a:pt x="8684" y="1648"/>
                  </a:lnTo>
                  <a:lnTo>
                    <a:pt x="8707" y="1672"/>
                  </a:lnTo>
                  <a:lnTo>
                    <a:pt x="8893" y="1718"/>
                  </a:lnTo>
                  <a:lnTo>
                    <a:pt x="9194" y="1741"/>
                  </a:lnTo>
                  <a:lnTo>
                    <a:pt x="10355" y="1741"/>
                  </a:lnTo>
                  <a:lnTo>
                    <a:pt x="11261" y="1695"/>
                  </a:lnTo>
                  <a:lnTo>
                    <a:pt x="13281" y="1602"/>
                  </a:lnTo>
                  <a:lnTo>
                    <a:pt x="16531" y="1393"/>
                  </a:lnTo>
                  <a:lnTo>
                    <a:pt x="17599" y="1347"/>
                  </a:lnTo>
                  <a:lnTo>
                    <a:pt x="20942" y="1347"/>
                  </a:lnTo>
                  <a:lnTo>
                    <a:pt x="23705" y="1254"/>
                  </a:lnTo>
                  <a:lnTo>
                    <a:pt x="27559" y="1138"/>
                  </a:lnTo>
                  <a:lnTo>
                    <a:pt x="32481" y="975"/>
                  </a:lnTo>
                  <a:lnTo>
                    <a:pt x="29370" y="1184"/>
                  </a:lnTo>
                  <a:lnTo>
                    <a:pt x="27621" y="1320"/>
                  </a:lnTo>
                  <a:lnTo>
                    <a:pt x="27621" y="1320"/>
                  </a:lnTo>
                  <a:lnTo>
                    <a:pt x="28348" y="1300"/>
                  </a:lnTo>
                  <a:lnTo>
                    <a:pt x="29602" y="1277"/>
                  </a:lnTo>
                  <a:lnTo>
                    <a:pt x="32829" y="1231"/>
                  </a:lnTo>
                  <a:lnTo>
                    <a:pt x="36172" y="1161"/>
                  </a:lnTo>
                  <a:lnTo>
                    <a:pt x="37612" y="1138"/>
                  </a:lnTo>
                  <a:lnTo>
                    <a:pt x="38703" y="1091"/>
                  </a:lnTo>
                  <a:lnTo>
                    <a:pt x="39399" y="1045"/>
                  </a:lnTo>
                  <a:lnTo>
                    <a:pt x="39724" y="1045"/>
                  </a:lnTo>
                  <a:lnTo>
                    <a:pt x="39794" y="1068"/>
                  </a:lnTo>
                  <a:lnTo>
                    <a:pt x="39817" y="1068"/>
                  </a:lnTo>
                  <a:lnTo>
                    <a:pt x="39701" y="1115"/>
                  </a:lnTo>
                  <a:lnTo>
                    <a:pt x="39515" y="1184"/>
                  </a:lnTo>
                  <a:lnTo>
                    <a:pt x="39353" y="1254"/>
                  </a:lnTo>
                  <a:lnTo>
                    <a:pt x="39283" y="1300"/>
                  </a:lnTo>
                  <a:lnTo>
                    <a:pt x="39260" y="1323"/>
                  </a:lnTo>
                  <a:lnTo>
                    <a:pt x="39283" y="1370"/>
                  </a:lnTo>
                  <a:lnTo>
                    <a:pt x="39353" y="1416"/>
                  </a:lnTo>
                  <a:lnTo>
                    <a:pt x="39469" y="1440"/>
                  </a:lnTo>
                  <a:lnTo>
                    <a:pt x="39655" y="1463"/>
                  </a:lnTo>
                  <a:lnTo>
                    <a:pt x="40119" y="1486"/>
                  </a:lnTo>
                  <a:lnTo>
                    <a:pt x="40699" y="1486"/>
                  </a:lnTo>
                  <a:lnTo>
                    <a:pt x="41349" y="1440"/>
                  </a:lnTo>
                  <a:lnTo>
                    <a:pt x="42789" y="1347"/>
                  </a:lnTo>
                  <a:lnTo>
                    <a:pt x="43462" y="1323"/>
                  </a:lnTo>
                  <a:lnTo>
                    <a:pt x="44089" y="1300"/>
                  </a:lnTo>
                  <a:lnTo>
                    <a:pt x="44994" y="1300"/>
                  </a:lnTo>
                  <a:lnTo>
                    <a:pt x="45644" y="1370"/>
                  </a:lnTo>
                  <a:lnTo>
                    <a:pt x="46318" y="1440"/>
                  </a:lnTo>
                  <a:lnTo>
                    <a:pt x="46759" y="1463"/>
                  </a:lnTo>
                  <a:lnTo>
                    <a:pt x="47339" y="1486"/>
                  </a:lnTo>
                  <a:lnTo>
                    <a:pt x="48245" y="1486"/>
                  </a:lnTo>
                  <a:lnTo>
                    <a:pt x="49568" y="1440"/>
                  </a:lnTo>
                  <a:lnTo>
                    <a:pt x="52772" y="1347"/>
                  </a:lnTo>
                  <a:lnTo>
                    <a:pt x="56928" y="1161"/>
                  </a:lnTo>
                  <a:lnTo>
                    <a:pt x="54676" y="1091"/>
                  </a:lnTo>
                  <a:lnTo>
                    <a:pt x="52656" y="1068"/>
                  </a:lnTo>
                  <a:lnTo>
                    <a:pt x="51634" y="1068"/>
                  </a:lnTo>
                  <a:lnTo>
                    <a:pt x="50729" y="1091"/>
                  </a:lnTo>
                  <a:lnTo>
                    <a:pt x="49545" y="1115"/>
                  </a:lnTo>
                  <a:lnTo>
                    <a:pt x="49313" y="1115"/>
                  </a:lnTo>
                  <a:lnTo>
                    <a:pt x="49289" y="1091"/>
                  </a:lnTo>
                  <a:lnTo>
                    <a:pt x="49313" y="1068"/>
                  </a:lnTo>
                  <a:lnTo>
                    <a:pt x="49545" y="1022"/>
                  </a:lnTo>
                  <a:lnTo>
                    <a:pt x="49963" y="952"/>
                  </a:lnTo>
                  <a:lnTo>
                    <a:pt x="51379" y="789"/>
                  </a:lnTo>
                  <a:lnTo>
                    <a:pt x="52099" y="720"/>
                  </a:lnTo>
                  <a:lnTo>
                    <a:pt x="52981" y="673"/>
                  </a:lnTo>
                  <a:lnTo>
                    <a:pt x="53979" y="650"/>
                  </a:lnTo>
                  <a:lnTo>
                    <a:pt x="57230" y="650"/>
                  </a:lnTo>
                  <a:lnTo>
                    <a:pt x="59203" y="673"/>
                  </a:lnTo>
                  <a:lnTo>
                    <a:pt x="59203" y="395"/>
                  </a:lnTo>
                  <a:lnTo>
                    <a:pt x="58762" y="441"/>
                  </a:lnTo>
                  <a:lnTo>
                    <a:pt x="58158" y="488"/>
                  </a:lnTo>
                  <a:lnTo>
                    <a:pt x="56672" y="534"/>
                  </a:lnTo>
                  <a:lnTo>
                    <a:pt x="55024" y="557"/>
                  </a:lnTo>
                  <a:lnTo>
                    <a:pt x="54235" y="534"/>
                  </a:lnTo>
                  <a:lnTo>
                    <a:pt x="53515" y="511"/>
                  </a:lnTo>
                  <a:lnTo>
                    <a:pt x="52563" y="488"/>
                  </a:lnTo>
                  <a:lnTo>
                    <a:pt x="51565" y="488"/>
                  </a:lnTo>
                  <a:lnTo>
                    <a:pt x="50613" y="511"/>
                  </a:lnTo>
                  <a:lnTo>
                    <a:pt x="49777" y="534"/>
                  </a:lnTo>
                  <a:lnTo>
                    <a:pt x="48848" y="581"/>
                  </a:lnTo>
                  <a:lnTo>
                    <a:pt x="48825" y="604"/>
                  </a:lnTo>
                  <a:lnTo>
                    <a:pt x="50102" y="604"/>
                  </a:lnTo>
                  <a:lnTo>
                    <a:pt x="49986" y="627"/>
                  </a:lnTo>
                  <a:lnTo>
                    <a:pt x="49406" y="697"/>
                  </a:lnTo>
                  <a:lnTo>
                    <a:pt x="48477" y="789"/>
                  </a:lnTo>
                  <a:lnTo>
                    <a:pt x="46271" y="952"/>
                  </a:lnTo>
                  <a:lnTo>
                    <a:pt x="45250" y="1022"/>
                  </a:lnTo>
                  <a:lnTo>
                    <a:pt x="44484" y="1045"/>
                  </a:lnTo>
                  <a:lnTo>
                    <a:pt x="43648" y="1045"/>
                  </a:lnTo>
                  <a:lnTo>
                    <a:pt x="43462" y="1022"/>
                  </a:lnTo>
                  <a:lnTo>
                    <a:pt x="43346" y="975"/>
                  </a:lnTo>
                  <a:lnTo>
                    <a:pt x="43323" y="929"/>
                  </a:lnTo>
                  <a:lnTo>
                    <a:pt x="43323" y="859"/>
                  </a:lnTo>
                  <a:lnTo>
                    <a:pt x="43323" y="789"/>
                  </a:lnTo>
                  <a:lnTo>
                    <a:pt x="43300" y="673"/>
                  </a:lnTo>
                  <a:lnTo>
                    <a:pt x="43276" y="650"/>
                  </a:lnTo>
                  <a:lnTo>
                    <a:pt x="43253" y="627"/>
                  </a:lnTo>
                  <a:lnTo>
                    <a:pt x="43114" y="604"/>
                  </a:lnTo>
                  <a:lnTo>
                    <a:pt x="42951" y="581"/>
                  </a:lnTo>
                  <a:lnTo>
                    <a:pt x="42719" y="557"/>
                  </a:lnTo>
                  <a:lnTo>
                    <a:pt x="42116" y="581"/>
                  </a:lnTo>
                  <a:lnTo>
                    <a:pt x="41396" y="604"/>
                  </a:lnTo>
                  <a:lnTo>
                    <a:pt x="39771" y="697"/>
                  </a:lnTo>
                  <a:lnTo>
                    <a:pt x="38981" y="720"/>
                  </a:lnTo>
                  <a:lnTo>
                    <a:pt x="38238" y="720"/>
                  </a:lnTo>
                  <a:lnTo>
                    <a:pt x="37704" y="697"/>
                  </a:lnTo>
                  <a:lnTo>
                    <a:pt x="37403" y="673"/>
                  </a:lnTo>
                  <a:lnTo>
                    <a:pt x="37333" y="673"/>
                  </a:lnTo>
                  <a:lnTo>
                    <a:pt x="37310" y="650"/>
                  </a:lnTo>
                  <a:lnTo>
                    <a:pt x="37426" y="604"/>
                  </a:lnTo>
                  <a:lnTo>
                    <a:pt x="38029" y="534"/>
                  </a:lnTo>
                  <a:lnTo>
                    <a:pt x="39005" y="418"/>
                  </a:lnTo>
                  <a:lnTo>
                    <a:pt x="39399" y="395"/>
                  </a:lnTo>
                  <a:lnTo>
                    <a:pt x="40026" y="372"/>
                  </a:lnTo>
                  <a:lnTo>
                    <a:pt x="41907" y="348"/>
                  </a:lnTo>
                  <a:lnTo>
                    <a:pt x="46968" y="325"/>
                  </a:lnTo>
                  <a:lnTo>
                    <a:pt x="49615" y="325"/>
                  </a:lnTo>
                  <a:lnTo>
                    <a:pt x="51913" y="302"/>
                  </a:lnTo>
                  <a:lnTo>
                    <a:pt x="53631" y="255"/>
                  </a:lnTo>
                  <a:lnTo>
                    <a:pt x="54165" y="209"/>
                  </a:lnTo>
                  <a:lnTo>
                    <a:pt x="54327" y="186"/>
                  </a:lnTo>
                  <a:lnTo>
                    <a:pt x="54444" y="163"/>
                  </a:lnTo>
                  <a:lnTo>
                    <a:pt x="54444" y="139"/>
                  </a:lnTo>
                  <a:lnTo>
                    <a:pt x="54351" y="116"/>
                  </a:lnTo>
                  <a:lnTo>
                    <a:pt x="53886" y="93"/>
                  </a:lnTo>
                  <a:lnTo>
                    <a:pt x="53074" y="70"/>
                  </a:lnTo>
                  <a:lnTo>
                    <a:pt x="51983" y="47"/>
                  </a:lnTo>
                  <a:lnTo>
                    <a:pt x="49173" y="70"/>
                  </a:lnTo>
                  <a:lnTo>
                    <a:pt x="45830" y="70"/>
                  </a:lnTo>
                  <a:lnTo>
                    <a:pt x="42417" y="93"/>
                  </a:lnTo>
                  <a:lnTo>
                    <a:pt x="39330" y="116"/>
                  </a:lnTo>
                  <a:lnTo>
                    <a:pt x="36985" y="93"/>
                  </a:lnTo>
                  <a:lnTo>
                    <a:pt x="36242" y="70"/>
                  </a:lnTo>
                  <a:lnTo>
                    <a:pt x="35824" y="47"/>
                  </a:lnTo>
                  <a:lnTo>
                    <a:pt x="3559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3421" name="Google Shape;13421;p103"/>
          <p:cNvSpPr/>
          <p:nvPr/>
        </p:nvSpPr>
        <p:spPr>
          <a:xfrm>
            <a:off x="-296425" y="1980679"/>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2" name="Google Shape;13422;p103"/>
          <p:cNvSpPr/>
          <p:nvPr/>
        </p:nvSpPr>
        <p:spPr>
          <a:xfrm>
            <a:off x="8712673" y="1916315"/>
            <a:ext cx="532401" cy="194869"/>
          </a:xfrm>
          <a:custGeom>
            <a:avLst/>
            <a:gdLst/>
            <a:ahLst/>
            <a:cxnLst/>
            <a:rect l="l" t="t" r="r" b="b"/>
            <a:pathLst>
              <a:path w="3112" h="1139" extrusionOk="0">
                <a:moveTo>
                  <a:pt x="1626" y="1"/>
                </a:moveTo>
                <a:lnTo>
                  <a:pt x="1440" y="24"/>
                </a:lnTo>
                <a:lnTo>
                  <a:pt x="1278" y="47"/>
                </a:lnTo>
                <a:lnTo>
                  <a:pt x="1115" y="94"/>
                </a:lnTo>
                <a:lnTo>
                  <a:pt x="953" y="140"/>
                </a:lnTo>
                <a:lnTo>
                  <a:pt x="813" y="210"/>
                </a:lnTo>
                <a:lnTo>
                  <a:pt x="697" y="303"/>
                </a:lnTo>
                <a:lnTo>
                  <a:pt x="628" y="395"/>
                </a:lnTo>
                <a:lnTo>
                  <a:pt x="558" y="511"/>
                </a:lnTo>
                <a:lnTo>
                  <a:pt x="628" y="535"/>
                </a:lnTo>
                <a:lnTo>
                  <a:pt x="790" y="604"/>
                </a:lnTo>
                <a:lnTo>
                  <a:pt x="883" y="651"/>
                </a:lnTo>
                <a:lnTo>
                  <a:pt x="930" y="720"/>
                </a:lnTo>
                <a:lnTo>
                  <a:pt x="860" y="651"/>
                </a:lnTo>
                <a:lnTo>
                  <a:pt x="790" y="628"/>
                </a:lnTo>
                <a:lnTo>
                  <a:pt x="628" y="581"/>
                </a:lnTo>
                <a:lnTo>
                  <a:pt x="465" y="558"/>
                </a:lnTo>
                <a:lnTo>
                  <a:pt x="279" y="604"/>
                </a:lnTo>
                <a:lnTo>
                  <a:pt x="210" y="628"/>
                </a:lnTo>
                <a:lnTo>
                  <a:pt x="140" y="674"/>
                </a:lnTo>
                <a:lnTo>
                  <a:pt x="94" y="720"/>
                </a:lnTo>
                <a:lnTo>
                  <a:pt x="47" y="790"/>
                </a:lnTo>
                <a:lnTo>
                  <a:pt x="24" y="860"/>
                </a:lnTo>
                <a:lnTo>
                  <a:pt x="1" y="929"/>
                </a:lnTo>
                <a:lnTo>
                  <a:pt x="1" y="999"/>
                </a:lnTo>
                <a:lnTo>
                  <a:pt x="24" y="1069"/>
                </a:lnTo>
                <a:lnTo>
                  <a:pt x="71" y="1115"/>
                </a:lnTo>
                <a:lnTo>
                  <a:pt x="117" y="1138"/>
                </a:lnTo>
                <a:lnTo>
                  <a:pt x="2044" y="1138"/>
                </a:lnTo>
                <a:lnTo>
                  <a:pt x="2740" y="1115"/>
                </a:lnTo>
                <a:lnTo>
                  <a:pt x="2903" y="1115"/>
                </a:lnTo>
                <a:lnTo>
                  <a:pt x="2996" y="1092"/>
                </a:lnTo>
                <a:lnTo>
                  <a:pt x="3042" y="1092"/>
                </a:lnTo>
                <a:lnTo>
                  <a:pt x="3089" y="1022"/>
                </a:lnTo>
                <a:lnTo>
                  <a:pt x="3112" y="953"/>
                </a:lnTo>
                <a:lnTo>
                  <a:pt x="3112" y="883"/>
                </a:lnTo>
                <a:lnTo>
                  <a:pt x="3089" y="813"/>
                </a:lnTo>
                <a:lnTo>
                  <a:pt x="3042" y="744"/>
                </a:lnTo>
                <a:lnTo>
                  <a:pt x="2996" y="697"/>
                </a:lnTo>
                <a:lnTo>
                  <a:pt x="2903" y="651"/>
                </a:lnTo>
                <a:lnTo>
                  <a:pt x="2833" y="628"/>
                </a:lnTo>
                <a:lnTo>
                  <a:pt x="2764" y="628"/>
                </a:lnTo>
                <a:lnTo>
                  <a:pt x="2671" y="651"/>
                </a:lnTo>
                <a:lnTo>
                  <a:pt x="2601" y="674"/>
                </a:lnTo>
                <a:lnTo>
                  <a:pt x="2671" y="628"/>
                </a:lnTo>
                <a:lnTo>
                  <a:pt x="2717" y="604"/>
                </a:lnTo>
                <a:lnTo>
                  <a:pt x="2648" y="442"/>
                </a:lnTo>
                <a:lnTo>
                  <a:pt x="2555" y="326"/>
                </a:lnTo>
                <a:lnTo>
                  <a:pt x="2439" y="233"/>
                </a:lnTo>
                <a:lnTo>
                  <a:pt x="2299" y="140"/>
                </a:lnTo>
                <a:lnTo>
                  <a:pt x="2137" y="70"/>
                </a:lnTo>
                <a:lnTo>
                  <a:pt x="1974" y="24"/>
                </a:lnTo>
                <a:lnTo>
                  <a:pt x="1812"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3" name="Google Shape;13423;p103"/>
          <p:cNvSpPr/>
          <p:nvPr/>
        </p:nvSpPr>
        <p:spPr>
          <a:xfrm>
            <a:off x="4622600" y="1863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4" name="Google Shape;13424;p103"/>
          <p:cNvSpPr/>
          <p:nvPr/>
        </p:nvSpPr>
        <p:spPr>
          <a:xfrm>
            <a:off x="310288" y="298871"/>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5" name="Google Shape;13425;p103"/>
          <p:cNvSpPr/>
          <p:nvPr/>
        </p:nvSpPr>
        <p:spPr>
          <a:xfrm rot="1159801">
            <a:off x="8726262" y="242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26" name="Google Shape;13426;p103"/>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lvl1pPr lvl="0" algn="l" rtl="0">
              <a:spcBef>
                <a:spcPts val="0"/>
              </a:spcBef>
              <a:spcAft>
                <a:spcPts val="0"/>
              </a:spcAft>
              <a:buSzPts val="35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3427" name="Google Shape;13427;p103"/>
          <p:cNvSpPr txBox="1">
            <a:spLocks noGrp="1"/>
          </p:cNvSpPr>
          <p:nvPr>
            <p:ph type="subTitle" idx="1"/>
          </p:nvPr>
        </p:nvSpPr>
        <p:spPr>
          <a:xfrm>
            <a:off x="713225" y="1229500"/>
            <a:ext cx="3670500" cy="1751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200"/>
              <a:buFont typeface="Nunito Light"/>
              <a:buChar char="●"/>
              <a:defRPr/>
            </a:lvl1pPr>
            <a:lvl2pPr lvl="1" algn="ctr" rtl="0">
              <a:lnSpc>
                <a:spcPct val="100000"/>
              </a:lnSpc>
              <a:spcBef>
                <a:spcPts val="0"/>
              </a:spcBef>
              <a:spcAft>
                <a:spcPts val="0"/>
              </a:spcAft>
              <a:buClr>
                <a:srgbClr val="E76A28"/>
              </a:buClr>
              <a:buSzPts val="1200"/>
              <a:buFont typeface="Nunito Light"/>
              <a:buChar char="○"/>
              <a:defRPr/>
            </a:lvl2pPr>
            <a:lvl3pPr lvl="2" algn="ctr" rtl="0">
              <a:lnSpc>
                <a:spcPct val="100000"/>
              </a:lnSpc>
              <a:spcBef>
                <a:spcPts val="1600"/>
              </a:spcBef>
              <a:spcAft>
                <a:spcPts val="0"/>
              </a:spcAft>
              <a:buClr>
                <a:srgbClr val="E76A28"/>
              </a:buClr>
              <a:buSzPts val="1200"/>
              <a:buFont typeface="Nunito Light"/>
              <a:buChar char="■"/>
              <a:defRPr/>
            </a:lvl3pPr>
            <a:lvl4pPr lvl="3" algn="ctr" rtl="0">
              <a:lnSpc>
                <a:spcPct val="100000"/>
              </a:lnSpc>
              <a:spcBef>
                <a:spcPts val="1600"/>
              </a:spcBef>
              <a:spcAft>
                <a:spcPts val="0"/>
              </a:spcAft>
              <a:buClr>
                <a:srgbClr val="E76A28"/>
              </a:buClr>
              <a:buSzPts val="1200"/>
              <a:buFont typeface="Nunito Light"/>
              <a:buChar char="●"/>
              <a:defRPr/>
            </a:lvl4pPr>
            <a:lvl5pPr lvl="4" algn="ctr" rtl="0">
              <a:lnSpc>
                <a:spcPct val="100000"/>
              </a:lnSpc>
              <a:spcBef>
                <a:spcPts val="1600"/>
              </a:spcBef>
              <a:spcAft>
                <a:spcPts val="0"/>
              </a:spcAft>
              <a:buClr>
                <a:srgbClr val="E76A28"/>
              </a:buClr>
              <a:buSzPts val="1200"/>
              <a:buFont typeface="Nunito Light"/>
              <a:buChar char="○"/>
              <a:defRPr/>
            </a:lvl5pPr>
            <a:lvl6pPr lvl="5" algn="ctr" rtl="0">
              <a:lnSpc>
                <a:spcPct val="100000"/>
              </a:lnSpc>
              <a:spcBef>
                <a:spcPts val="1600"/>
              </a:spcBef>
              <a:spcAft>
                <a:spcPts val="0"/>
              </a:spcAft>
              <a:buClr>
                <a:srgbClr val="999999"/>
              </a:buClr>
              <a:buSzPts val="1200"/>
              <a:buFont typeface="Nunito Light"/>
              <a:buChar char="■"/>
              <a:defRPr/>
            </a:lvl6pPr>
            <a:lvl7pPr lvl="6" algn="ctr" rtl="0">
              <a:lnSpc>
                <a:spcPct val="100000"/>
              </a:lnSpc>
              <a:spcBef>
                <a:spcPts val="1600"/>
              </a:spcBef>
              <a:spcAft>
                <a:spcPts val="0"/>
              </a:spcAft>
              <a:buClr>
                <a:srgbClr val="999999"/>
              </a:buClr>
              <a:buSzPts val="1200"/>
              <a:buFont typeface="Nunito Light"/>
              <a:buChar char="●"/>
              <a:defRPr/>
            </a:lvl7pPr>
            <a:lvl8pPr lvl="7" algn="ctr" rtl="0">
              <a:lnSpc>
                <a:spcPct val="100000"/>
              </a:lnSpc>
              <a:spcBef>
                <a:spcPts val="1600"/>
              </a:spcBef>
              <a:spcAft>
                <a:spcPts val="0"/>
              </a:spcAft>
              <a:buClr>
                <a:srgbClr val="999999"/>
              </a:buClr>
              <a:buSzPts val="1200"/>
              <a:buFont typeface="Nunito Light"/>
              <a:buChar char="○"/>
              <a:defRPr/>
            </a:lvl8pPr>
            <a:lvl9pPr lvl="8" algn="ctr" rtl="0">
              <a:lnSpc>
                <a:spcPct val="100000"/>
              </a:lnSpc>
              <a:spcBef>
                <a:spcPts val="1600"/>
              </a:spcBef>
              <a:spcAft>
                <a:spcPts val="1600"/>
              </a:spcAft>
              <a:buClr>
                <a:srgbClr val="999999"/>
              </a:buClr>
              <a:buSzPts val="1200"/>
              <a:buFont typeface="Nunito Light"/>
              <a:buChar char="■"/>
              <a:defRPr/>
            </a:lvl9pPr>
          </a:lstStyle>
          <a:p>
            <a:endParaRPr/>
          </a:p>
        </p:txBody>
      </p:sp>
      <p:sp>
        <p:nvSpPr>
          <p:cNvPr id="13428" name="Google Shape;13428;p103"/>
          <p:cNvSpPr>
            <a:spLocks noGrp="1"/>
          </p:cNvSpPr>
          <p:nvPr>
            <p:ph type="pic" idx="2"/>
          </p:nvPr>
        </p:nvSpPr>
        <p:spPr>
          <a:xfrm rot="378680">
            <a:off x="5675627" y="1057483"/>
            <a:ext cx="2499750" cy="2499750"/>
          </a:xfrm>
          <a:prstGeom prst="rect">
            <a:avLst/>
          </a:prstGeom>
          <a:noFill/>
          <a:ln w="76200" cap="flat" cmpd="sng">
            <a:solidFill>
              <a:schemeClr val="accent6"/>
            </a:solidFill>
            <a:prstDash val="solid"/>
            <a:round/>
            <a:headEnd type="none" w="sm" len="sm"/>
            <a:tailEnd type="none" w="sm" len="sm"/>
          </a:ln>
        </p:spPr>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13429"/>
        <p:cNvGrpSpPr/>
        <p:nvPr/>
      </p:nvGrpSpPr>
      <p:grpSpPr>
        <a:xfrm>
          <a:off x="0" y="0"/>
          <a:ext cx="0" cy="0"/>
          <a:chOff x="0" y="0"/>
          <a:chExt cx="0" cy="0"/>
        </a:xfrm>
      </p:grpSpPr>
      <p:sp>
        <p:nvSpPr>
          <p:cNvPr id="13430" name="Google Shape;13430;p104"/>
          <p:cNvSpPr txBox="1">
            <a:spLocks noGrp="1"/>
          </p:cNvSpPr>
          <p:nvPr>
            <p:ph type="title"/>
          </p:nvPr>
        </p:nvSpPr>
        <p:spPr>
          <a:xfrm>
            <a:off x="2317950" y="1307100"/>
            <a:ext cx="4508100" cy="2529300"/>
          </a:xfrm>
          <a:prstGeom prst="rect">
            <a:avLst/>
          </a:prstGeom>
        </p:spPr>
        <p:txBody>
          <a:bodyPr spcFirstLastPara="1" wrap="square" lIns="91425" tIns="91425" rIns="91425" bIns="91425" anchor="ctr" anchorCtr="0">
            <a:noAutofit/>
          </a:bodyPr>
          <a:lstStyle>
            <a:lvl1pPr lvl="0" algn="ctr" rtl="0">
              <a:lnSpc>
                <a:spcPct val="80000"/>
              </a:lnSpc>
              <a:spcBef>
                <a:spcPts val="0"/>
              </a:spcBef>
              <a:spcAft>
                <a:spcPts val="0"/>
              </a:spcAft>
              <a:buSzPts val="4800"/>
              <a:buNone/>
              <a:defRPr sz="10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a:endParaRP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215.xml"/><Relationship Id="rId13" Type="http://schemas.openxmlformats.org/officeDocument/2006/relationships/slideLayout" Target="../slideLayouts/slideLayout220.xml"/><Relationship Id="rId18" Type="http://schemas.openxmlformats.org/officeDocument/2006/relationships/slideLayout" Target="../slideLayouts/slideLayout225.xml"/><Relationship Id="rId3" Type="http://schemas.openxmlformats.org/officeDocument/2006/relationships/slideLayout" Target="../slideLayouts/slideLayout210.xml"/><Relationship Id="rId21" Type="http://schemas.openxmlformats.org/officeDocument/2006/relationships/slideLayout" Target="../slideLayouts/slideLayout228.xml"/><Relationship Id="rId7" Type="http://schemas.openxmlformats.org/officeDocument/2006/relationships/slideLayout" Target="../slideLayouts/slideLayout214.xml"/><Relationship Id="rId12" Type="http://schemas.openxmlformats.org/officeDocument/2006/relationships/slideLayout" Target="../slideLayouts/slideLayout219.xml"/><Relationship Id="rId17" Type="http://schemas.openxmlformats.org/officeDocument/2006/relationships/slideLayout" Target="../slideLayouts/slideLayout224.xml"/><Relationship Id="rId2" Type="http://schemas.openxmlformats.org/officeDocument/2006/relationships/slideLayout" Target="../slideLayouts/slideLayout209.xml"/><Relationship Id="rId16" Type="http://schemas.openxmlformats.org/officeDocument/2006/relationships/slideLayout" Target="../slideLayouts/slideLayout223.xml"/><Relationship Id="rId20" Type="http://schemas.openxmlformats.org/officeDocument/2006/relationships/slideLayout" Target="../slideLayouts/slideLayout227.xml"/><Relationship Id="rId1" Type="http://schemas.openxmlformats.org/officeDocument/2006/relationships/slideLayout" Target="../slideLayouts/slideLayout208.xml"/><Relationship Id="rId6" Type="http://schemas.openxmlformats.org/officeDocument/2006/relationships/slideLayout" Target="../slideLayouts/slideLayout213.xml"/><Relationship Id="rId11" Type="http://schemas.openxmlformats.org/officeDocument/2006/relationships/slideLayout" Target="../slideLayouts/slideLayout218.xml"/><Relationship Id="rId24" Type="http://schemas.openxmlformats.org/officeDocument/2006/relationships/theme" Target="../theme/theme10.xml"/><Relationship Id="rId5" Type="http://schemas.openxmlformats.org/officeDocument/2006/relationships/slideLayout" Target="../slideLayouts/slideLayout212.xml"/><Relationship Id="rId15" Type="http://schemas.openxmlformats.org/officeDocument/2006/relationships/slideLayout" Target="../slideLayouts/slideLayout222.xml"/><Relationship Id="rId23" Type="http://schemas.openxmlformats.org/officeDocument/2006/relationships/slideLayout" Target="../slideLayouts/slideLayout230.xml"/><Relationship Id="rId10" Type="http://schemas.openxmlformats.org/officeDocument/2006/relationships/slideLayout" Target="../slideLayouts/slideLayout217.xml"/><Relationship Id="rId19" Type="http://schemas.openxmlformats.org/officeDocument/2006/relationships/slideLayout" Target="../slideLayouts/slideLayout226.xml"/><Relationship Id="rId4" Type="http://schemas.openxmlformats.org/officeDocument/2006/relationships/slideLayout" Target="../slideLayouts/slideLayout211.xml"/><Relationship Id="rId9" Type="http://schemas.openxmlformats.org/officeDocument/2006/relationships/slideLayout" Target="../slideLayouts/slideLayout216.xml"/><Relationship Id="rId14" Type="http://schemas.openxmlformats.org/officeDocument/2006/relationships/slideLayout" Target="../slideLayouts/slideLayout221.xml"/><Relationship Id="rId22" Type="http://schemas.openxmlformats.org/officeDocument/2006/relationships/slideLayout" Target="../slideLayouts/slideLayout22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238.xml"/><Relationship Id="rId13" Type="http://schemas.openxmlformats.org/officeDocument/2006/relationships/slideLayout" Target="../slideLayouts/slideLayout243.xml"/><Relationship Id="rId18" Type="http://schemas.openxmlformats.org/officeDocument/2006/relationships/slideLayout" Target="../slideLayouts/slideLayout248.xml"/><Relationship Id="rId3" Type="http://schemas.openxmlformats.org/officeDocument/2006/relationships/slideLayout" Target="../slideLayouts/slideLayout233.xml"/><Relationship Id="rId21" Type="http://schemas.openxmlformats.org/officeDocument/2006/relationships/slideLayout" Target="../slideLayouts/slideLayout251.xml"/><Relationship Id="rId7" Type="http://schemas.openxmlformats.org/officeDocument/2006/relationships/slideLayout" Target="../slideLayouts/slideLayout237.xml"/><Relationship Id="rId12" Type="http://schemas.openxmlformats.org/officeDocument/2006/relationships/slideLayout" Target="../slideLayouts/slideLayout242.xml"/><Relationship Id="rId17" Type="http://schemas.openxmlformats.org/officeDocument/2006/relationships/slideLayout" Target="../slideLayouts/slideLayout247.xml"/><Relationship Id="rId2" Type="http://schemas.openxmlformats.org/officeDocument/2006/relationships/slideLayout" Target="../slideLayouts/slideLayout232.xml"/><Relationship Id="rId16" Type="http://schemas.openxmlformats.org/officeDocument/2006/relationships/slideLayout" Target="../slideLayouts/slideLayout246.xml"/><Relationship Id="rId20" Type="http://schemas.openxmlformats.org/officeDocument/2006/relationships/slideLayout" Target="../slideLayouts/slideLayout250.xml"/><Relationship Id="rId1" Type="http://schemas.openxmlformats.org/officeDocument/2006/relationships/slideLayout" Target="../slideLayouts/slideLayout231.xml"/><Relationship Id="rId6" Type="http://schemas.openxmlformats.org/officeDocument/2006/relationships/slideLayout" Target="../slideLayouts/slideLayout236.xml"/><Relationship Id="rId11" Type="http://schemas.openxmlformats.org/officeDocument/2006/relationships/slideLayout" Target="../slideLayouts/slideLayout241.xml"/><Relationship Id="rId24" Type="http://schemas.openxmlformats.org/officeDocument/2006/relationships/theme" Target="../theme/theme11.xml"/><Relationship Id="rId5" Type="http://schemas.openxmlformats.org/officeDocument/2006/relationships/slideLayout" Target="../slideLayouts/slideLayout235.xml"/><Relationship Id="rId15" Type="http://schemas.openxmlformats.org/officeDocument/2006/relationships/slideLayout" Target="../slideLayouts/slideLayout245.xml"/><Relationship Id="rId23" Type="http://schemas.openxmlformats.org/officeDocument/2006/relationships/slideLayout" Target="../slideLayouts/slideLayout253.xml"/><Relationship Id="rId10" Type="http://schemas.openxmlformats.org/officeDocument/2006/relationships/slideLayout" Target="../slideLayouts/slideLayout240.xml"/><Relationship Id="rId19" Type="http://schemas.openxmlformats.org/officeDocument/2006/relationships/slideLayout" Target="../slideLayouts/slideLayout249.xml"/><Relationship Id="rId4" Type="http://schemas.openxmlformats.org/officeDocument/2006/relationships/slideLayout" Target="../slideLayouts/slideLayout234.xml"/><Relationship Id="rId9" Type="http://schemas.openxmlformats.org/officeDocument/2006/relationships/slideLayout" Target="../slideLayouts/slideLayout239.xml"/><Relationship Id="rId14" Type="http://schemas.openxmlformats.org/officeDocument/2006/relationships/slideLayout" Target="../slideLayouts/slideLayout244.xml"/><Relationship Id="rId22" Type="http://schemas.openxmlformats.org/officeDocument/2006/relationships/slideLayout" Target="../slideLayouts/slideLayout252.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261.xml"/><Relationship Id="rId13" Type="http://schemas.openxmlformats.org/officeDocument/2006/relationships/slideLayout" Target="../slideLayouts/slideLayout266.xml"/><Relationship Id="rId18" Type="http://schemas.openxmlformats.org/officeDocument/2006/relationships/slideLayout" Target="../slideLayouts/slideLayout271.xml"/><Relationship Id="rId3" Type="http://schemas.openxmlformats.org/officeDocument/2006/relationships/slideLayout" Target="../slideLayouts/slideLayout256.xml"/><Relationship Id="rId21" Type="http://schemas.openxmlformats.org/officeDocument/2006/relationships/slideLayout" Target="../slideLayouts/slideLayout274.xml"/><Relationship Id="rId7" Type="http://schemas.openxmlformats.org/officeDocument/2006/relationships/slideLayout" Target="../slideLayouts/slideLayout260.xml"/><Relationship Id="rId12" Type="http://schemas.openxmlformats.org/officeDocument/2006/relationships/slideLayout" Target="../slideLayouts/slideLayout265.xml"/><Relationship Id="rId17" Type="http://schemas.openxmlformats.org/officeDocument/2006/relationships/slideLayout" Target="../slideLayouts/slideLayout270.xml"/><Relationship Id="rId2" Type="http://schemas.openxmlformats.org/officeDocument/2006/relationships/slideLayout" Target="../slideLayouts/slideLayout255.xml"/><Relationship Id="rId16" Type="http://schemas.openxmlformats.org/officeDocument/2006/relationships/slideLayout" Target="../slideLayouts/slideLayout269.xml"/><Relationship Id="rId20" Type="http://schemas.openxmlformats.org/officeDocument/2006/relationships/slideLayout" Target="../slideLayouts/slideLayout273.xml"/><Relationship Id="rId1" Type="http://schemas.openxmlformats.org/officeDocument/2006/relationships/slideLayout" Target="../slideLayouts/slideLayout254.xml"/><Relationship Id="rId6" Type="http://schemas.openxmlformats.org/officeDocument/2006/relationships/slideLayout" Target="../slideLayouts/slideLayout259.xml"/><Relationship Id="rId11" Type="http://schemas.openxmlformats.org/officeDocument/2006/relationships/slideLayout" Target="../slideLayouts/slideLayout264.xml"/><Relationship Id="rId24" Type="http://schemas.openxmlformats.org/officeDocument/2006/relationships/theme" Target="../theme/theme12.xml"/><Relationship Id="rId5" Type="http://schemas.openxmlformats.org/officeDocument/2006/relationships/slideLayout" Target="../slideLayouts/slideLayout258.xml"/><Relationship Id="rId15" Type="http://schemas.openxmlformats.org/officeDocument/2006/relationships/slideLayout" Target="../slideLayouts/slideLayout268.xml"/><Relationship Id="rId23" Type="http://schemas.openxmlformats.org/officeDocument/2006/relationships/slideLayout" Target="../slideLayouts/slideLayout276.xml"/><Relationship Id="rId10" Type="http://schemas.openxmlformats.org/officeDocument/2006/relationships/slideLayout" Target="../slideLayouts/slideLayout263.xml"/><Relationship Id="rId19" Type="http://schemas.openxmlformats.org/officeDocument/2006/relationships/slideLayout" Target="../slideLayouts/slideLayout272.xml"/><Relationship Id="rId4" Type="http://schemas.openxmlformats.org/officeDocument/2006/relationships/slideLayout" Target="../slideLayouts/slideLayout257.xml"/><Relationship Id="rId9" Type="http://schemas.openxmlformats.org/officeDocument/2006/relationships/slideLayout" Target="../slideLayouts/slideLayout262.xml"/><Relationship Id="rId14" Type="http://schemas.openxmlformats.org/officeDocument/2006/relationships/slideLayout" Target="../slideLayouts/slideLayout267.xml"/><Relationship Id="rId22" Type="http://schemas.openxmlformats.org/officeDocument/2006/relationships/slideLayout" Target="../slideLayouts/slideLayout275.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18" Type="http://schemas.openxmlformats.org/officeDocument/2006/relationships/slideLayout" Target="../slideLayouts/slideLayout41.xml"/><Relationship Id="rId3" Type="http://schemas.openxmlformats.org/officeDocument/2006/relationships/slideLayout" Target="../slideLayouts/slideLayout26.xml"/><Relationship Id="rId21" Type="http://schemas.openxmlformats.org/officeDocument/2006/relationships/slideLayout" Target="../slideLayouts/slideLayout44.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17" Type="http://schemas.openxmlformats.org/officeDocument/2006/relationships/slideLayout" Target="../slideLayouts/slideLayout40.xml"/><Relationship Id="rId2" Type="http://schemas.openxmlformats.org/officeDocument/2006/relationships/slideLayout" Target="../slideLayouts/slideLayout25.xml"/><Relationship Id="rId16" Type="http://schemas.openxmlformats.org/officeDocument/2006/relationships/slideLayout" Target="../slideLayouts/slideLayout39.xml"/><Relationship Id="rId20" Type="http://schemas.openxmlformats.org/officeDocument/2006/relationships/slideLayout" Target="../slideLayouts/slideLayout43.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24" Type="http://schemas.openxmlformats.org/officeDocument/2006/relationships/theme" Target="../theme/theme2.xml"/><Relationship Id="rId5" Type="http://schemas.openxmlformats.org/officeDocument/2006/relationships/slideLayout" Target="../slideLayouts/slideLayout28.xml"/><Relationship Id="rId15" Type="http://schemas.openxmlformats.org/officeDocument/2006/relationships/slideLayout" Target="../slideLayouts/slideLayout38.xml"/><Relationship Id="rId23" Type="http://schemas.openxmlformats.org/officeDocument/2006/relationships/slideLayout" Target="../slideLayouts/slideLayout46.xml"/><Relationship Id="rId10" Type="http://schemas.openxmlformats.org/officeDocument/2006/relationships/slideLayout" Target="../slideLayouts/slideLayout33.xml"/><Relationship Id="rId19" Type="http://schemas.openxmlformats.org/officeDocument/2006/relationships/slideLayout" Target="../slideLayouts/slideLayout42.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slideLayout" Target="../slideLayouts/slideLayout37.xml"/><Relationship Id="rId22" Type="http://schemas.openxmlformats.org/officeDocument/2006/relationships/slideLayout" Target="../slideLayouts/slideLayout4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4.xml"/><Relationship Id="rId13" Type="http://schemas.openxmlformats.org/officeDocument/2006/relationships/slideLayout" Target="../slideLayouts/slideLayout59.xml"/><Relationship Id="rId18" Type="http://schemas.openxmlformats.org/officeDocument/2006/relationships/slideLayout" Target="../slideLayouts/slideLayout64.xml"/><Relationship Id="rId3" Type="http://schemas.openxmlformats.org/officeDocument/2006/relationships/slideLayout" Target="../slideLayouts/slideLayout49.xml"/><Relationship Id="rId21" Type="http://schemas.openxmlformats.org/officeDocument/2006/relationships/slideLayout" Target="../slideLayouts/slideLayout67.xml"/><Relationship Id="rId7" Type="http://schemas.openxmlformats.org/officeDocument/2006/relationships/slideLayout" Target="../slideLayouts/slideLayout53.xml"/><Relationship Id="rId12" Type="http://schemas.openxmlformats.org/officeDocument/2006/relationships/slideLayout" Target="../slideLayouts/slideLayout58.xml"/><Relationship Id="rId17" Type="http://schemas.openxmlformats.org/officeDocument/2006/relationships/slideLayout" Target="../slideLayouts/slideLayout63.xml"/><Relationship Id="rId2" Type="http://schemas.openxmlformats.org/officeDocument/2006/relationships/slideLayout" Target="../slideLayouts/slideLayout48.xml"/><Relationship Id="rId16" Type="http://schemas.openxmlformats.org/officeDocument/2006/relationships/slideLayout" Target="../slideLayouts/slideLayout62.xml"/><Relationship Id="rId20" Type="http://schemas.openxmlformats.org/officeDocument/2006/relationships/slideLayout" Target="../slideLayouts/slideLayout66.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1" Type="http://schemas.openxmlformats.org/officeDocument/2006/relationships/slideLayout" Target="../slideLayouts/slideLayout57.xml"/><Relationship Id="rId24" Type="http://schemas.openxmlformats.org/officeDocument/2006/relationships/theme" Target="../theme/theme3.xml"/><Relationship Id="rId5" Type="http://schemas.openxmlformats.org/officeDocument/2006/relationships/slideLayout" Target="../slideLayouts/slideLayout51.xml"/><Relationship Id="rId15" Type="http://schemas.openxmlformats.org/officeDocument/2006/relationships/slideLayout" Target="../slideLayouts/slideLayout61.xml"/><Relationship Id="rId23" Type="http://schemas.openxmlformats.org/officeDocument/2006/relationships/slideLayout" Target="../slideLayouts/slideLayout69.xml"/><Relationship Id="rId10" Type="http://schemas.openxmlformats.org/officeDocument/2006/relationships/slideLayout" Target="../slideLayouts/slideLayout56.xml"/><Relationship Id="rId19" Type="http://schemas.openxmlformats.org/officeDocument/2006/relationships/slideLayout" Target="../slideLayouts/slideLayout65.xml"/><Relationship Id="rId4" Type="http://schemas.openxmlformats.org/officeDocument/2006/relationships/slideLayout" Target="../slideLayouts/slideLayout50.xml"/><Relationship Id="rId9" Type="http://schemas.openxmlformats.org/officeDocument/2006/relationships/slideLayout" Target="../slideLayouts/slideLayout55.xml"/><Relationship Id="rId14" Type="http://schemas.openxmlformats.org/officeDocument/2006/relationships/slideLayout" Target="../slideLayouts/slideLayout60.xml"/><Relationship Id="rId22" Type="http://schemas.openxmlformats.org/officeDocument/2006/relationships/slideLayout" Target="../slideLayouts/slideLayout68.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7.xml"/><Relationship Id="rId13" Type="http://schemas.openxmlformats.org/officeDocument/2006/relationships/slideLayout" Target="../slideLayouts/slideLayout82.xml"/><Relationship Id="rId18" Type="http://schemas.openxmlformats.org/officeDocument/2006/relationships/slideLayout" Target="../slideLayouts/slideLayout87.xml"/><Relationship Id="rId3" Type="http://schemas.openxmlformats.org/officeDocument/2006/relationships/slideLayout" Target="../slideLayouts/slideLayout72.xml"/><Relationship Id="rId21" Type="http://schemas.openxmlformats.org/officeDocument/2006/relationships/slideLayout" Target="../slideLayouts/slideLayout90.xml"/><Relationship Id="rId7" Type="http://schemas.openxmlformats.org/officeDocument/2006/relationships/slideLayout" Target="../slideLayouts/slideLayout76.xml"/><Relationship Id="rId12" Type="http://schemas.openxmlformats.org/officeDocument/2006/relationships/slideLayout" Target="../slideLayouts/slideLayout81.xml"/><Relationship Id="rId17" Type="http://schemas.openxmlformats.org/officeDocument/2006/relationships/slideLayout" Target="../slideLayouts/slideLayout86.xml"/><Relationship Id="rId2" Type="http://schemas.openxmlformats.org/officeDocument/2006/relationships/slideLayout" Target="../slideLayouts/slideLayout71.xml"/><Relationship Id="rId16" Type="http://schemas.openxmlformats.org/officeDocument/2006/relationships/slideLayout" Target="../slideLayouts/slideLayout85.xml"/><Relationship Id="rId20" Type="http://schemas.openxmlformats.org/officeDocument/2006/relationships/slideLayout" Target="../slideLayouts/slideLayout89.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24" Type="http://schemas.openxmlformats.org/officeDocument/2006/relationships/theme" Target="../theme/theme4.xml"/><Relationship Id="rId5" Type="http://schemas.openxmlformats.org/officeDocument/2006/relationships/slideLayout" Target="../slideLayouts/slideLayout74.xml"/><Relationship Id="rId15" Type="http://schemas.openxmlformats.org/officeDocument/2006/relationships/slideLayout" Target="../slideLayouts/slideLayout84.xml"/><Relationship Id="rId23" Type="http://schemas.openxmlformats.org/officeDocument/2006/relationships/slideLayout" Target="../slideLayouts/slideLayout92.xml"/><Relationship Id="rId10" Type="http://schemas.openxmlformats.org/officeDocument/2006/relationships/slideLayout" Target="../slideLayouts/slideLayout79.xml"/><Relationship Id="rId19" Type="http://schemas.openxmlformats.org/officeDocument/2006/relationships/slideLayout" Target="../slideLayouts/slideLayout88.xml"/><Relationship Id="rId4" Type="http://schemas.openxmlformats.org/officeDocument/2006/relationships/slideLayout" Target="../slideLayouts/slideLayout73.xml"/><Relationship Id="rId9" Type="http://schemas.openxmlformats.org/officeDocument/2006/relationships/slideLayout" Target="../slideLayouts/slideLayout78.xml"/><Relationship Id="rId14" Type="http://schemas.openxmlformats.org/officeDocument/2006/relationships/slideLayout" Target="../slideLayouts/slideLayout83.xml"/><Relationship Id="rId22" Type="http://schemas.openxmlformats.org/officeDocument/2006/relationships/slideLayout" Target="../slideLayouts/slideLayout9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0.xml"/><Relationship Id="rId13" Type="http://schemas.openxmlformats.org/officeDocument/2006/relationships/slideLayout" Target="../slideLayouts/slideLayout105.xml"/><Relationship Id="rId18" Type="http://schemas.openxmlformats.org/officeDocument/2006/relationships/slideLayout" Target="../slideLayouts/slideLayout110.xml"/><Relationship Id="rId3" Type="http://schemas.openxmlformats.org/officeDocument/2006/relationships/slideLayout" Target="../slideLayouts/slideLayout95.xml"/><Relationship Id="rId21" Type="http://schemas.openxmlformats.org/officeDocument/2006/relationships/slideLayout" Target="../slideLayouts/slideLayout113.xml"/><Relationship Id="rId7" Type="http://schemas.openxmlformats.org/officeDocument/2006/relationships/slideLayout" Target="../slideLayouts/slideLayout99.xml"/><Relationship Id="rId12" Type="http://schemas.openxmlformats.org/officeDocument/2006/relationships/slideLayout" Target="../slideLayouts/slideLayout104.xml"/><Relationship Id="rId17" Type="http://schemas.openxmlformats.org/officeDocument/2006/relationships/slideLayout" Target="../slideLayouts/slideLayout109.xml"/><Relationship Id="rId2" Type="http://schemas.openxmlformats.org/officeDocument/2006/relationships/slideLayout" Target="../slideLayouts/slideLayout94.xml"/><Relationship Id="rId16" Type="http://schemas.openxmlformats.org/officeDocument/2006/relationships/slideLayout" Target="../slideLayouts/slideLayout108.xml"/><Relationship Id="rId20" Type="http://schemas.openxmlformats.org/officeDocument/2006/relationships/slideLayout" Target="../slideLayouts/slideLayout112.xml"/><Relationship Id="rId1" Type="http://schemas.openxmlformats.org/officeDocument/2006/relationships/slideLayout" Target="../slideLayouts/slideLayout93.xml"/><Relationship Id="rId6" Type="http://schemas.openxmlformats.org/officeDocument/2006/relationships/slideLayout" Target="../slideLayouts/slideLayout98.xml"/><Relationship Id="rId11" Type="http://schemas.openxmlformats.org/officeDocument/2006/relationships/slideLayout" Target="../slideLayouts/slideLayout103.xml"/><Relationship Id="rId24" Type="http://schemas.openxmlformats.org/officeDocument/2006/relationships/theme" Target="../theme/theme5.xml"/><Relationship Id="rId5" Type="http://schemas.openxmlformats.org/officeDocument/2006/relationships/slideLayout" Target="../slideLayouts/slideLayout97.xml"/><Relationship Id="rId15" Type="http://schemas.openxmlformats.org/officeDocument/2006/relationships/slideLayout" Target="../slideLayouts/slideLayout107.xml"/><Relationship Id="rId23" Type="http://schemas.openxmlformats.org/officeDocument/2006/relationships/slideLayout" Target="../slideLayouts/slideLayout115.xml"/><Relationship Id="rId10" Type="http://schemas.openxmlformats.org/officeDocument/2006/relationships/slideLayout" Target="../slideLayouts/slideLayout102.xml"/><Relationship Id="rId19" Type="http://schemas.openxmlformats.org/officeDocument/2006/relationships/slideLayout" Target="../slideLayouts/slideLayout111.xml"/><Relationship Id="rId4" Type="http://schemas.openxmlformats.org/officeDocument/2006/relationships/slideLayout" Target="../slideLayouts/slideLayout96.xml"/><Relationship Id="rId9" Type="http://schemas.openxmlformats.org/officeDocument/2006/relationships/slideLayout" Target="../slideLayouts/slideLayout101.xml"/><Relationship Id="rId14" Type="http://schemas.openxmlformats.org/officeDocument/2006/relationships/slideLayout" Target="../slideLayouts/slideLayout106.xml"/><Relationship Id="rId22" Type="http://schemas.openxmlformats.org/officeDocument/2006/relationships/slideLayout" Target="../slideLayouts/slideLayout114.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23.xml"/><Relationship Id="rId13" Type="http://schemas.openxmlformats.org/officeDocument/2006/relationships/slideLayout" Target="../slideLayouts/slideLayout128.xml"/><Relationship Id="rId18" Type="http://schemas.openxmlformats.org/officeDocument/2006/relationships/slideLayout" Target="../slideLayouts/slideLayout133.xml"/><Relationship Id="rId3" Type="http://schemas.openxmlformats.org/officeDocument/2006/relationships/slideLayout" Target="../slideLayouts/slideLayout118.xml"/><Relationship Id="rId21" Type="http://schemas.openxmlformats.org/officeDocument/2006/relationships/slideLayout" Target="../slideLayouts/slideLayout136.xml"/><Relationship Id="rId7" Type="http://schemas.openxmlformats.org/officeDocument/2006/relationships/slideLayout" Target="../slideLayouts/slideLayout122.xml"/><Relationship Id="rId12" Type="http://schemas.openxmlformats.org/officeDocument/2006/relationships/slideLayout" Target="../slideLayouts/slideLayout127.xml"/><Relationship Id="rId17" Type="http://schemas.openxmlformats.org/officeDocument/2006/relationships/slideLayout" Target="../slideLayouts/slideLayout132.xml"/><Relationship Id="rId2" Type="http://schemas.openxmlformats.org/officeDocument/2006/relationships/slideLayout" Target="../slideLayouts/slideLayout117.xml"/><Relationship Id="rId16" Type="http://schemas.openxmlformats.org/officeDocument/2006/relationships/slideLayout" Target="../slideLayouts/slideLayout131.xml"/><Relationship Id="rId20" Type="http://schemas.openxmlformats.org/officeDocument/2006/relationships/slideLayout" Target="../slideLayouts/slideLayout135.xml"/><Relationship Id="rId1" Type="http://schemas.openxmlformats.org/officeDocument/2006/relationships/slideLayout" Target="../slideLayouts/slideLayout116.xml"/><Relationship Id="rId6" Type="http://schemas.openxmlformats.org/officeDocument/2006/relationships/slideLayout" Target="../slideLayouts/slideLayout121.xml"/><Relationship Id="rId11" Type="http://schemas.openxmlformats.org/officeDocument/2006/relationships/slideLayout" Target="../slideLayouts/slideLayout126.xml"/><Relationship Id="rId24" Type="http://schemas.openxmlformats.org/officeDocument/2006/relationships/theme" Target="../theme/theme6.xml"/><Relationship Id="rId5" Type="http://schemas.openxmlformats.org/officeDocument/2006/relationships/slideLayout" Target="../slideLayouts/slideLayout120.xml"/><Relationship Id="rId15" Type="http://schemas.openxmlformats.org/officeDocument/2006/relationships/slideLayout" Target="../slideLayouts/slideLayout130.xml"/><Relationship Id="rId23" Type="http://schemas.openxmlformats.org/officeDocument/2006/relationships/slideLayout" Target="../slideLayouts/slideLayout138.xml"/><Relationship Id="rId10" Type="http://schemas.openxmlformats.org/officeDocument/2006/relationships/slideLayout" Target="../slideLayouts/slideLayout125.xml"/><Relationship Id="rId19" Type="http://schemas.openxmlformats.org/officeDocument/2006/relationships/slideLayout" Target="../slideLayouts/slideLayout134.xml"/><Relationship Id="rId4" Type="http://schemas.openxmlformats.org/officeDocument/2006/relationships/slideLayout" Target="../slideLayouts/slideLayout119.xml"/><Relationship Id="rId9" Type="http://schemas.openxmlformats.org/officeDocument/2006/relationships/slideLayout" Target="../slideLayouts/slideLayout124.xml"/><Relationship Id="rId14" Type="http://schemas.openxmlformats.org/officeDocument/2006/relationships/slideLayout" Target="../slideLayouts/slideLayout129.xml"/><Relationship Id="rId22" Type="http://schemas.openxmlformats.org/officeDocument/2006/relationships/slideLayout" Target="../slideLayouts/slideLayout137.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46.xml"/><Relationship Id="rId13" Type="http://schemas.openxmlformats.org/officeDocument/2006/relationships/slideLayout" Target="../slideLayouts/slideLayout151.xml"/><Relationship Id="rId18" Type="http://schemas.openxmlformats.org/officeDocument/2006/relationships/slideLayout" Target="../slideLayouts/slideLayout156.xml"/><Relationship Id="rId3" Type="http://schemas.openxmlformats.org/officeDocument/2006/relationships/slideLayout" Target="../slideLayouts/slideLayout141.xml"/><Relationship Id="rId21" Type="http://schemas.openxmlformats.org/officeDocument/2006/relationships/slideLayout" Target="../slideLayouts/slideLayout159.xml"/><Relationship Id="rId7" Type="http://schemas.openxmlformats.org/officeDocument/2006/relationships/slideLayout" Target="../slideLayouts/slideLayout145.xml"/><Relationship Id="rId12" Type="http://schemas.openxmlformats.org/officeDocument/2006/relationships/slideLayout" Target="../slideLayouts/slideLayout150.xml"/><Relationship Id="rId17" Type="http://schemas.openxmlformats.org/officeDocument/2006/relationships/slideLayout" Target="../slideLayouts/slideLayout155.xml"/><Relationship Id="rId2" Type="http://schemas.openxmlformats.org/officeDocument/2006/relationships/slideLayout" Target="../slideLayouts/slideLayout140.xml"/><Relationship Id="rId16" Type="http://schemas.openxmlformats.org/officeDocument/2006/relationships/slideLayout" Target="../slideLayouts/slideLayout154.xml"/><Relationship Id="rId20" Type="http://schemas.openxmlformats.org/officeDocument/2006/relationships/slideLayout" Target="../slideLayouts/slideLayout158.xml"/><Relationship Id="rId1" Type="http://schemas.openxmlformats.org/officeDocument/2006/relationships/slideLayout" Target="../slideLayouts/slideLayout139.xml"/><Relationship Id="rId6" Type="http://schemas.openxmlformats.org/officeDocument/2006/relationships/slideLayout" Target="../slideLayouts/slideLayout144.xml"/><Relationship Id="rId11" Type="http://schemas.openxmlformats.org/officeDocument/2006/relationships/slideLayout" Target="../slideLayouts/slideLayout149.xml"/><Relationship Id="rId24" Type="http://schemas.openxmlformats.org/officeDocument/2006/relationships/theme" Target="../theme/theme7.xml"/><Relationship Id="rId5" Type="http://schemas.openxmlformats.org/officeDocument/2006/relationships/slideLayout" Target="../slideLayouts/slideLayout143.xml"/><Relationship Id="rId15" Type="http://schemas.openxmlformats.org/officeDocument/2006/relationships/slideLayout" Target="../slideLayouts/slideLayout153.xml"/><Relationship Id="rId23" Type="http://schemas.openxmlformats.org/officeDocument/2006/relationships/slideLayout" Target="../slideLayouts/slideLayout161.xml"/><Relationship Id="rId10" Type="http://schemas.openxmlformats.org/officeDocument/2006/relationships/slideLayout" Target="../slideLayouts/slideLayout148.xml"/><Relationship Id="rId19" Type="http://schemas.openxmlformats.org/officeDocument/2006/relationships/slideLayout" Target="../slideLayouts/slideLayout157.xml"/><Relationship Id="rId4" Type="http://schemas.openxmlformats.org/officeDocument/2006/relationships/slideLayout" Target="../slideLayouts/slideLayout142.xml"/><Relationship Id="rId9" Type="http://schemas.openxmlformats.org/officeDocument/2006/relationships/slideLayout" Target="../slideLayouts/slideLayout147.xml"/><Relationship Id="rId14" Type="http://schemas.openxmlformats.org/officeDocument/2006/relationships/slideLayout" Target="../slideLayouts/slideLayout152.xml"/><Relationship Id="rId22" Type="http://schemas.openxmlformats.org/officeDocument/2006/relationships/slideLayout" Target="../slideLayouts/slideLayout16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69.xml"/><Relationship Id="rId13" Type="http://schemas.openxmlformats.org/officeDocument/2006/relationships/slideLayout" Target="../slideLayouts/slideLayout174.xml"/><Relationship Id="rId18" Type="http://schemas.openxmlformats.org/officeDocument/2006/relationships/slideLayout" Target="../slideLayouts/slideLayout179.xml"/><Relationship Id="rId3" Type="http://schemas.openxmlformats.org/officeDocument/2006/relationships/slideLayout" Target="../slideLayouts/slideLayout164.xml"/><Relationship Id="rId21" Type="http://schemas.openxmlformats.org/officeDocument/2006/relationships/slideLayout" Target="../slideLayouts/slideLayout182.xml"/><Relationship Id="rId7" Type="http://schemas.openxmlformats.org/officeDocument/2006/relationships/slideLayout" Target="../slideLayouts/slideLayout168.xml"/><Relationship Id="rId12" Type="http://schemas.openxmlformats.org/officeDocument/2006/relationships/slideLayout" Target="../slideLayouts/slideLayout173.xml"/><Relationship Id="rId17" Type="http://schemas.openxmlformats.org/officeDocument/2006/relationships/slideLayout" Target="../slideLayouts/slideLayout178.xml"/><Relationship Id="rId2" Type="http://schemas.openxmlformats.org/officeDocument/2006/relationships/slideLayout" Target="../slideLayouts/slideLayout163.xml"/><Relationship Id="rId16" Type="http://schemas.openxmlformats.org/officeDocument/2006/relationships/slideLayout" Target="../slideLayouts/slideLayout177.xml"/><Relationship Id="rId20" Type="http://schemas.openxmlformats.org/officeDocument/2006/relationships/slideLayout" Target="../slideLayouts/slideLayout181.xml"/><Relationship Id="rId1" Type="http://schemas.openxmlformats.org/officeDocument/2006/relationships/slideLayout" Target="../slideLayouts/slideLayout162.xml"/><Relationship Id="rId6" Type="http://schemas.openxmlformats.org/officeDocument/2006/relationships/slideLayout" Target="../slideLayouts/slideLayout167.xml"/><Relationship Id="rId11" Type="http://schemas.openxmlformats.org/officeDocument/2006/relationships/slideLayout" Target="../slideLayouts/slideLayout172.xml"/><Relationship Id="rId24" Type="http://schemas.openxmlformats.org/officeDocument/2006/relationships/theme" Target="../theme/theme8.xml"/><Relationship Id="rId5" Type="http://schemas.openxmlformats.org/officeDocument/2006/relationships/slideLayout" Target="../slideLayouts/slideLayout166.xml"/><Relationship Id="rId15" Type="http://schemas.openxmlformats.org/officeDocument/2006/relationships/slideLayout" Target="../slideLayouts/slideLayout176.xml"/><Relationship Id="rId23" Type="http://schemas.openxmlformats.org/officeDocument/2006/relationships/slideLayout" Target="../slideLayouts/slideLayout184.xml"/><Relationship Id="rId10" Type="http://schemas.openxmlformats.org/officeDocument/2006/relationships/slideLayout" Target="../slideLayouts/slideLayout171.xml"/><Relationship Id="rId19" Type="http://schemas.openxmlformats.org/officeDocument/2006/relationships/slideLayout" Target="../slideLayouts/slideLayout180.xml"/><Relationship Id="rId4" Type="http://schemas.openxmlformats.org/officeDocument/2006/relationships/slideLayout" Target="../slideLayouts/slideLayout165.xml"/><Relationship Id="rId9" Type="http://schemas.openxmlformats.org/officeDocument/2006/relationships/slideLayout" Target="../slideLayouts/slideLayout170.xml"/><Relationship Id="rId14" Type="http://schemas.openxmlformats.org/officeDocument/2006/relationships/slideLayout" Target="../slideLayouts/slideLayout175.xml"/><Relationship Id="rId22" Type="http://schemas.openxmlformats.org/officeDocument/2006/relationships/slideLayout" Target="../slideLayouts/slideLayout183.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92.xml"/><Relationship Id="rId13" Type="http://schemas.openxmlformats.org/officeDocument/2006/relationships/slideLayout" Target="../slideLayouts/slideLayout197.xml"/><Relationship Id="rId18" Type="http://schemas.openxmlformats.org/officeDocument/2006/relationships/slideLayout" Target="../slideLayouts/slideLayout202.xml"/><Relationship Id="rId3" Type="http://schemas.openxmlformats.org/officeDocument/2006/relationships/slideLayout" Target="../slideLayouts/slideLayout187.xml"/><Relationship Id="rId21" Type="http://schemas.openxmlformats.org/officeDocument/2006/relationships/slideLayout" Target="../slideLayouts/slideLayout205.xml"/><Relationship Id="rId7" Type="http://schemas.openxmlformats.org/officeDocument/2006/relationships/slideLayout" Target="../slideLayouts/slideLayout191.xml"/><Relationship Id="rId12" Type="http://schemas.openxmlformats.org/officeDocument/2006/relationships/slideLayout" Target="../slideLayouts/slideLayout196.xml"/><Relationship Id="rId17" Type="http://schemas.openxmlformats.org/officeDocument/2006/relationships/slideLayout" Target="../slideLayouts/slideLayout201.xml"/><Relationship Id="rId2" Type="http://schemas.openxmlformats.org/officeDocument/2006/relationships/slideLayout" Target="../slideLayouts/slideLayout186.xml"/><Relationship Id="rId16" Type="http://schemas.openxmlformats.org/officeDocument/2006/relationships/slideLayout" Target="../slideLayouts/slideLayout200.xml"/><Relationship Id="rId20" Type="http://schemas.openxmlformats.org/officeDocument/2006/relationships/slideLayout" Target="../slideLayouts/slideLayout204.xml"/><Relationship Id="rId1" Type="http://schemas.openxmlformats.org/officeDocument/2006/relationships/slideLayout" Target="../slideLayouts/slideLayout185.xml"/><Relationship Id="rId6" Type="http://schemas.openxmlformats.org/officeDocument/2006/relationships/slideLayout" Target="../slideLayouts/slideLayout190.xml"/><Relationship Id="rId11" Type="http://schemas.openxmlformats.org/officeDocument/2006/relationships/slideLayout" Target="../slideLayouts/slideLayout195.xml"/><Relationship Id="rId24" Type="http://schemas.openxmlformats.org/officeDocument/2006/relationships/theme" Target="../theme/theme9.xml"/><Relationship Id="rId5" Type="http://schemas.openxmlformats.org/officeDocument/2006/relationships/slideLayout" Target="../slideLayouts/slideLayout189.xml"/><Relationship Id="rId15" Type="http://schemas.openxmlformats.org/officeDocument/2006/relationships/slideLayout" Target="../slideLayouts/slideLayout199.xml"/><Relationship Id="rId23" Type="http://schemas.openxmlformats.org/officeDocument/2006/relationships/slideLayout" Target="../slideLayouts/slideLayout207.xml"/><Relationship Id="rId10" Type="http://schemas.openxmlformats.org/officeDocument/2006/relationships/slideLayout" Target="../slideLayouts/slideLayout194.xml"/><Relationship Id="rId19" Type="http://schemas.openxmlformats.org/officeDocument/2006/relationships/slideLayout" Target="../slideLayouts/slideLayout203.xml"/><Relationship Id="rId4" Type="http://schemas.openxmlformats.org/officeDocument/2006/relationships/slideLayout" Target="../slideLayouts/slideLayout188.xml"/><Relationship Id="rId9" Type="http://schemas.openxmlformats.org/officeDocument/2006/relationships/slideLayout" Target="../slideLayouts/slideLayout193.xml"/><Relationship Id="rId14" Type="http://schemas.openxmlformats.org/officeDocument/2006/relationships/slideLayout" Target="../slideLayouts/slideLayout198.xml"/><Relationship Id="rId22" Type="http://schemas.openxmlformats.org/officeDocument/2006/relationships/slideLayout" Target="../slideLayouts/slideLayout206.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28715"/>
        <p:cNvGrpSpPr/>
        <p:nvPr/>
      </p:nvGrpSpPr>
      <p:grpSpPr>
        <a:xfrm>
          <a:off x="0" y="0"/>
          <a:ext cx="0" cy="0"/>
          <a:chOff x="0" y="0"/>
          <a:chExt cx="0" cy="0"/>
        </a:xfrm>
      </p:grpSpPr>
      <p:sp>
        <p:nvSpPr>
          <p:cNvPr id="28716" name="Google Shape;28716;p217"/>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28717" name="Google Shape;28717;p217"/>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 id="2147483863" r:id="rId9"/>
    <p:sldLayoutId id="2147483864" r:id="rId10"/>
    <p:sldLayoutId id="2147483865" r:id="rId11"/>
    <p:sldLayoutId id="2147483866" r:id="rId12"/>
    <p:sldLayoutId id="2147483867" r:id="rId13"/>
    <p:sldLayoutId id="2147483868" r:id="rId14"/>
    <p:sldLayoutId id="2147483869" r:id="rId15"/>
    <p:sldLayoutId id="2147483870" r:id="rId16"/>
    <p:sldLayoutId id="2147483871" r:id="rId17"/>
    <p:sldLayoutId id="2147483872" r:id="rId18"/>
    <p:sldLayoutId id="2147483873" r:id="rId19"/>
    <p:sldLayoutId id="2147483874" r:id="rId20"/>
    <p:sldLayoutId id="2147483875" r:id="rId21"/>
    <p:sldLayoutId id="2147483876" r:id="rId22"/>
    <p:sldLayoutId id="2147483877"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31905"/>
        <p:cNvGrpSpPr/>
        <p:nvPr/>
      </p:nvGrpSpPr>
      <p:grpSpPr>
        <a:xfrm>
          <a:off x="0" y="0"/>
          <a:ext cx="0" cy="0"/>
          <a:chOff x="0" y="0"/>
          <a:chExt cx="0" cy="0"/>
        </a:xfrm>
      </p:grpSpPr>
      <p:sp>
        <p:nvSpPr>
          <p:cNvPr id="31906" name="Google Shape;31906;p24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31907" name="Google Shape;31907;p24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878" r:id="rId1"/>
    <p:sldLayoutId id="2147483879" r:id="rId2"/>
    <p:sldLayoutId id="2147483880" r:id="rId3"/>
    <p:sldLayoutId id="2147483881" r:id="rId4"/>
    <p:sldLayoutId id="2147483882" r:id="rId5"/>
    <p:sldLayoutId id="2147483883" r:id="rId6"/>
    <p:sldLayoutId id="2147483884" r:id="rId7"/>
    <p:sldLayoutId id="2147483885" r:id="rId8"/>
    <p:sldLayoutId id="2147483886" r:id="rId9"/>
    <p:sldLayoutId id="2147483887" r:id="rId10"/>
    <p:sldLayoutId id="2147483888" r:id="rId11"/>
    <p:sldLayoutId id="2147483889" r:id="rId12"/>
    <p:sldLayoutId id="2147483890" r:id="rId13"/>
    <p:sldLayoutId id="2147483891" r:id="rId14"/>
    <p:sldLayoutId id="2147483892" r:id="rId15"/>
    <p:sldLayoutId id="2147483893" r:id="rId16"/>
    <p:sldLayoutId id="2147483894" r:id="rId17"/>
    <p:sldLayoutId id="2147483895" r:id="rId18"/>
    <p:sldLayoutId id="2147483896" r:id="rId19"/>
    <p:sldLayoutId id="2147483897" r:id="rId20"/>
    <p:sldLayoutId id="2147483898" r:id="rId21"/>
    <p:sldLayoutId id="2147483899" r:id="rId22"/>
    <p:sldLayoutId id="2147483900"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35095"/>
        <p:cNvGrpSpPr/>
        <p:nvPr/>
      </p:nvGrpSpPr>
      <p:grpSpPr>
        <a:xfrm>
          <a:off x="0" y="0"/>
          <a:ext cx="0" cy="0"/>
          <a:chOff x="0" y="0"/>
          <a:chExt cx="0" cy="0"/>
        </a:xfrm>
      </p:grpSpPr>
      <p:sp>
        <p:nvSpPr>
          <p:cNvPr id="35096" name="Google Shape;35096;p265"/>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35097" name="Google Shape;35097;p265"/>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901" r:id="rId1"/>
    <p:sldLayoutId id="2147483902" r:id="rId2"/>
    <p:sldLayoutId id="2147483903" r:id="rId3"/>
    <p:sldLayoutId id="2147483904" r:id="rId4"/>
    <p:sldLayoutId id="2147483905" r:id="rId5"/>
    <p:sldLayoutId id="2147483906" r:id="rId6"/>
    <p:sldLayoutId id="2147483907" r:id="rId7"/>
    <p:sldLayoutId id="2147483908" r:id="rId8"/>
    <p:sldLayoutId id="2147483909" r:id="rId9"/>
    <p:sldLayoutId id="2147483910" r:id="rId10"/>
    <p:sldLayoutId id="2147483911" r:id="rId11"/>
    <p:sldLayoutId id="2147483912" r:id="rId12"/>
    <p:sldLayoutId id="2147483913" r:id="rId13"/>
    <p:sldLayoutId id="2147483914" r:id="rId14"/>
    <p:sldLayoutId id="2147483915" r:id="rId15"/>
    <p:sldLayoutId id="2147483916" r:id="rId16"/>
    <p:sldLayoutId id="2147483917" r:id="rId17"/>
    <p:sldLayoutId id="2147483918" r:id="rId18"/>
    <p:sldLayoutId id="2147483919" r:id="rId19"/>
    <p:sldLayoutId id="2147483920" r:id="rId20"/>
    <p:sldLayoutId id="2147483921" r:id="rId21"/>
    <p:sldLayoutId id="2147483922" r:id="rId22"/>
    <p:sldLayoutId id="2147483923"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3195"/>
        <p:cNvGrpSpPr/>
        <p:nvPr/>
      </p:nvGrpSpPr>
      <p:grpSpPr>
        <a:xfrm>
          <a:off x="0" y="0"/>
          <a:ext cx="0" cy="0"/>
          <a:chOff x="0" y="0"/>
          <a:chExt cx="0" cy="0"/>
        </a:xfrm>
      </p:grpSpPr>
      <p:sp>
        <p:nvSpPr>
          <p:cNvPr id="3196" name="Google Shape;3196;p25"/>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3197" name="Google Shape;3197;p25"/>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 id="2147483691" r:id="rId21"/>
    <p:sldLayoutId id="2147483692" r:id="rId22"/>
    <p:sldLayoutId id="2147483693"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6385"/>
        <p:cNvGrpSpPr/>
        <p:nvPr/>
      </p:nvGrpSpPr>
      <p:grpSpPr>
        <a:xfrm>
          <a:off x="0" y="0"/>
          <a:ext cx="0" cy="0"/>
          <a:chOff x="0" y="0"/>
          <a:chExt cx="0" cy="0"/>
        </a:xfrm>
      </p:grpSpPr>
      <p:sp>
        <p:nvSpPr>
          <p:cNvPr id="6386" name="Google Shape;6386;p49"/>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6387" name="Google Shape;6387;p49"/>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694" r:id="rId1"/>
    <p:sldLayoutId id="2147483695" r:id="rId2"/>
    <p:sldLayoutId id="2147483696" r:id="rId3"/>
    <p:sldLayoutId id="2147483697" r:id="rId4"/>
    <p:sldLayoutId id="2147483698" r:id="rId5"/>
    <p:sldLayoutId id="2147483699" r:id="rId6"/>
    <p:sldLayoutId id="2147483700" r:id="rId7"/>
    <p:sldLayoutId id="2147483701" r:id="rId8"/>
    <p:sldLayoutId id="2147483702" r:id="rId9"/>
    <p:sldLayoutId id="2147483703" r:id="rId10"/>
    <p:sldLayoutId id="2147483704" r:id="rId11"/>
    <p:sldLayoutId id="2147483705" r:id="rId12"/>
    <p:sldLayoutId id="2147483706" r:id="rId13"/>
    <p:sldLayoutId id="2147483707" r:id="rId14"/>
    <p:sldLayoutId id="2147483708" r:id="rId15"/>
    <p:sldLayoutId id="2147483709" r:id="rId16"/>
    <p:sldLayoutId id="2147483710" r:id="rId17"/>
    <p:sldLayoutId id="2147483711" r:id="rId18"/>
    <p:sldLayoutId id="2147483712" r:id="rId19"/>
    <p:sldLayoutId id="2147483713" r:id="rId20"/>
    <p:sldLayoutId id="2147483714" r:id="rId21"/>
    <p:sldLayoutId id="2147483715" r:id="rId22"/>
    <p:sldLayoutId id="2147483716"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9575"/>
        <p:cNvGrpSpPr/>
        <p:nvPr/>
      </p:nvGrpSpPr>
      <p:grpSpPr>
        <a:xfrm>
          <a:off x="0" y="0"/>
          <a:ext cx="0" cy="0"/>
          <a:chOff x="0" y="0"/>
          <a:chExt cx="0" cy="0"/>
        </a:xfrm>
      </p:grpSpPr>
      <p:sp>
        <p:nvSpPr>
          <p:cNvPr id="9576" name="Google Shape;9576;p73"/>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9577" name="Google Shape;9577;p73"/>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717" r:id="rId1"/>
    <p:sldLayoutId id="2147483718" r:id="rId2"/>
    <p:sldLayoutId id="2147483719" r:id="rId3"/>
    <p:sldLayoutId id="2147483720" r:id="rId4"/>
    <p:sldLayoutId id="2147483721" r:id="rId5"/>
    <p:sldLayoutId id="2147483722" r:id="rId6"/>
    <p:sldLayoutId id="2147483723" r:id="rId7"/>
    <p:sldLayoutId id="2147483724" r:id="rId8"/>
    <p:sldLayoutId id="2147483725" r:id="rId9"/>
    <p:sldLayoutId id="2147483726" r:id="rId10"/>
    <p:sldLayoutId id="2147483727" r:id="rId11"/>
    <p:sldLayoutId id="2147483728" r:id="rId12"/>
    <p:sldLayoutId id="2147483729" r:id="rId13"/>
    <p:sldLayoutId id="2147483730" r:id="rId14"/>
    <p:sldLayoutId id="2147483731" r:id="rId15"/>
    <p:sldLayoutId id="2147483732" r:id="rId16"/>
    <p:sldLayoutId id="2147483733" r:id="rId17"/>
    <p:sldLayoutId id="2147483734" r:id="rId18"/>
    <p:sldLayoutId id="2147483735" r:id="rId19"/>
    <p:sldLayoutId id="2147483736" r:id="rId20"/>
    <p:sldLayoutId id="2147483737" r:id="rId21"/>
    <p:sldLayoutId id="2147483738" r:id="rId22"/>
    <p:sldLayoutId id="2147483739"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12765"/>
        <p:cNvGrpSpPr/>
        <p:nvPr/>
      </p:nvGrpSpPr>
      <p:grpSpPr>
        <a:xfrm>
          <a:off x="0" y="0"/>
          <a:ext cx="0" cy="0"/>
          <a:chOff x="0" y="0"/>
          <a:chExt cx="0" cy="0"/>
        </a:xfrm>
      </p:grpSpPr>
      <p:sp>
        <p:nvSpPr>
          <p:cNvPr id="12766" name="Google Shape;12766;p97"/>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12767" name="Google Shape;12767;p97"/>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740" r:id="rId1"/>
    <p:sldLayoutId id="2147483741" r:id="rId2"/>
    <p:sldLayoutId id="2147483742" r:id="rId3"/>
    <p:sldLayoutId id="2147483743" r:id="rId4"/>
    <p:sldLayoutId id="2147483744" r:id="rId5"/>
    <p:sldLayoutId id="2147483745" r:id="rId6"/>
    <p:sldLayoutId id="2147483746" r:id="rId7"/>
    <p:sldLayoutId id="2147483747" r:id="rId8"/>
    <p:sldLayoutId id="2147483748" r:id="rId9"/>
    <p:sldLayoutId id="2147483749" r:id="rId10"/>
    <p:sldLayoutId id="2147483750" r:id="rId11"/>
    <p:sldLayoutId id="2147483751" r:id="rId12"/>
    <p:sldLayoutId id="2147483752" r:id="rId13"/>
    <p:sldLayoutId id="2147483753" r:id="rId14"/>
    <p:sldLayoutId id="2147483754" r:id="rId15"/>
    <p:sldLayoutId id="2147483755" r:id="rId16"/>
    <p:sldLayoutId id="2147483756" r:id="rId17"/>
    <p:sldLayoutId id="2147483757" r:id="rId18"/>
    <p:sldLayoutId id="2147483758" r:id="rId19"/>
    <p:sldLayoutId id="2147483759" r:id="rId20"/>
    <p:sldLayoutId id="2147483760" r:id="rId21"/>
    <p:sldLayoutId id="2147483761" r:id="rId22"/>
    <p:sldLayoutId id="2147483762"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15955"/>
        <p:cNvGrpSpPr/>
        <p:nvPr/>
      </p:nvGrpSpPr>
      <p:grpSpPr>
        <a:xfrm>
          <a:off x="0" y="0"/>
          <a:ext cx="0" cy="0"/>
          <a:chOff x="0" y="0"/>
          <a:chExt cx="0" cy="0"/>
        </a:xfrm>
      </p:grpSpPr>
      <p:sp>
        <p:nvSpPr>
          <p:cNvPr id="15956" name="Google Shape;15956;p121"/>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15957" name="Google Shape;15957;p12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763" r:id="rId1"/>
    <p:sldLayoutId id="2147483764" r:id="rId2"/>
    <p:sldLayoutId id="2147483765" r:id="rId3"/>
    <p:sldLayoutId id="2147483766" r:id="rId4"/>
    <p:sldLayoutId id="2147483767" r:id="rId5"/>
    <p:sldLayoutId id="2147483768" r:id="rId6"/>
    <p:sldLayoutId id="2147483769" r:id="rId7"/>
    <p:sldLayoutId id="2147483770" r:id="rId8"/>
    <p:sldLayoutId id="2147483771" r:id="rId9"/>
    <p:sldLayoutId id="2147483772" r:id="rId10"/>
    <p:sldLayoutId id="2147483773" r:id="rId11"/>
    <p:sldLayoutId id="2147483774" r:id="rId12"/>
    <p:sldLayoutId id="2147483775" r:id="rId13"/>
    <p:sldLayoutId id="2147483776" r:id="rId14"/>
    <p:sldLayoutId id="2147483777" r:id="rId15"/>
    <p:sldLayoutId id="2147483778" r:id="rId16"/>
    <p:sldLayoutId id="2147483779" r:id="rId17"/>
    <p:sldLayoutId id="2147483780" r:id="rId18"/>
    <p:sldLayoutId id="2147483781" r:id="rId19"/>
    <p:sldLayoutId id="2147483782" r:id="rId20"/>
    <p:sldLayoutId id="2147483783" r:id="rId21"/>
    <p:sldLayoutId id="2147483784" r:id="rId22"/>
    <p:sldLayoutId id="2147483785"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19145"/>
        <p:cNvGrpSpPr/>
        <p:nvPr/>
      </p:nvGrpSpPr>
      <p:grpSpPr>
        <a:xfrm>
          <a:off x="0" y="0"/>
          <a:ext cx="0" cy="0"/>
          <a:chOff x="0" y="0"/>
          <a:chExt cx="0" cy="0"/>
        </a:xfrm>
      </p:grpSpPr>
      <p:sp>
        <p:nvSpPr>
          <p:cNvPr id="19146" name="Google Shape;19146;p145"/>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19147" name="Google Shape;19147;p145"/>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786" r:id="rId1"/>
    <p:sldLayoutId id="2147483787" r:id="rId2"/>
    <p:sldLayoutId id="2147483788" r:id="rId3"/>
    <p:sldLayoutId id="2147483789" r:id="rId4"/>
    <p:sldLayoutId id="2147483790" r:id="rId5"/>
    <p:sldLayoutId id="2147483791" r:id="rId6"/>
    <p:sldLayoutId id="2147483792" r:id="rId7"/>
    <p:sldLayoutId id="2147483793" r:id="rId8"/>
    <p:sldLayoutId id="2147483794" r:id="rId9"/>
    <p:sldLayoutId id="2147483795" r:id="rId10"/>
    <p:sldLayoutId id="2147483796" r:id="rId11"/>
    <p:sldLayoutId id="2147483797" r:id="rId12"/>
    <p:sldLayoutId id="2147483798" r:id="rId13"/>
    <p:sldLayoutId id="2147483799" r:id="rId14"/>
    <p:sldLayoutId id="2147483800" r:id="rId15"/>
    <p:sldLayoutId id="2147483801" r:id="rId16"/>
    <p:sldLayoutId id="2147483802" r:id="rId17"/>
    <p:sldLayoutId id="2147483803" r:id="rId18"/>
    <p:sldLayoutId id="2147483804" r:id="rId19"/>
    <p:sldLayoutId id="2147483805" r:id="rId20"/>
    <p:sldLayoutId id="2147483806" r:id="rId21"/>
    <p:sldLayoutId id="2147483807" r:id="rId22"/>
    <p:sldLayoutId id="2147483808"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22335"/>
        <p:cNvGrpSpPr/>
        <p:nvPr/>
      </p:nvGrpSpPr>
      <p:grpSpPr>
        <a:xfrm>
          <a:off x="0" y="0"/>
          <a:ext cx="0" cy="0"/>
          <a:chOff x="0" y="0"/>
          <a:chExt cx="0" cy="0"/>
        </a:xfrm>
      </p:grpSpPr>
      <p:sp>
        <p:nvSpPr>
          <p:cNvPr id="22336" name="Google Shape;22336;p169"/>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22337" name="Google Shape;22337;p169"/>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809" r:id="rId1"/>
    <p:sldLayoutId id="2147483810" r:id="rId2"/>
    <p:sldLayoutId id="2147483811" r:id="rId3"/>
    <p:sldLayoutId id="2147483812" r:id="rId4"/>
    <p:sldLayoutId id="2147483813" r:id="rId5"/>
    <p:sldLayoutId id="2147483814" r:id="rId6"/>
    <p:sldLayoutId id="2147483815" r:id="rId7"/>
    <p:sldLayoutId id="2147483816" r:id="rId8"/>
    <p:sldLayoutId id="2147483817" r:id="rId9"/>
    <p:sldLayoutId id="2147483818" r:id="rId10"/>
    <p:sldLayoutId id="2147483819" r:id="rId11"/>
    <p:sldLayoutId id="2147483820" r:id="rId12"/>
    <p:sldLayoutId id="2147483821" r:id="rId13"/>
    <p:sldLayoutId id="2147483822" r:id="rId14"/>
    <p:sldLayoutId id="2147483823" r:id="rId15"/>
    <p:sldLayoutId id="2147483824" r:id="rId16"/>
    <p:sldLayoutId id="2147483825" r:id="rId17"/>
    <p:sldLayoutId id="2147483826" r:id="rId18"/>
    <p:sldLayoutId id="2147483827" r:id="rId19"/>
    <p:sldLayoutId id="2147483828" r:id="rId20"/>
    <p:sldLayoutId id="2147483829" r:id="rId21"/>
    <p:sldLayoutId id="2147483830" r:id="rId22"/>
    <p:sldLayoutId id="2147483831"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name="simple-light-2">
    <p:bg>
      <p:bgPr>
        <a:gradFill>
          <a:gsLst>
            <a:gs pos="0">
              <a:schemeClr val="lt1"/>
            </a:gs>
            <a:gs pos="100000">
              <a:schemeClr val="dk2"/>
            </a:gs>
          </a:gsLst>
          <a:lin ang="5400012" scaled="0"/>
        </a:gradFill>
        <a:effectLst/>
      </p:bgPr>
    </p:bg>
    <p:spTree>
      <p:nvGrpSpPr>
        <p:cNvPr id="1" name="Shape 25525"/>
        <p:cNvGrpSpPr/>
        <p:nvPr/>
      </p:nvGrpSpPr>
      <p:grpSpPr>
        <a:xfrm>
          <a:off x="0" y="0"/>
          <a:ext cx="0" cy="0"/>
          <a:chOff x="0" y="0"/>
          <a:chExt cx="0" cy="0"/>
        </a:xfrm>
      </p:grpSpPr>
      <p:sp>
        <p:nvSpPr>
          <p:cNvPr id="25526" name="Google Shape;25526;p193"/>
          <p:cNvSpPr txBox="1">
            <a:spLocks noGrp="1"/>
          </p:cNvSpPr>
          <p:nvPr>
            <p:ph type="title"/>
          </p:nvPr>
        </p:nvSpPr>
        <p:spPr>
          <a:xfrm>
            <a:off x="713225" y="445025"/>
            <a:ext cx="7717500" cy="5727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chemeClr val="dk1"/>
              </a:buClr>
              <a:buSzPts val="3500"/>
              <a:buFont typeface="Plus Jakarta Sans"/>
              <a:buNone/>
              <a:defRPr sz="3500" b="1">
                <a:solidFill>
                  <a:schemeClr val="dk1"/>
                </a:solidFill>
                <a:latin typeface="Plus Jakarta Sans"/>
                <a:ea typeface="Plus Jakarta Sans"/>
                <a:cs typeface="Plus Jakarta Sans"/>
                <a:sym typeface="Plus Jakarta Sans"/>
              </a:defRPr>
            </a:lvl1pPr>
            <a:lvl2pPr lvl="1"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2pPr>
            <a:lvl3pPr lvl="2"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3pPr>
            <a:lvl4pPr lvl="3"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4pPr>
            <a:lvl5pPr lvl="4"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5pPr>
            <a:lvl6pPr lvl="5"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6pPr>
            <a:lvl7pPr lvl="6"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7pPr>
            <a:lvl8pPr lvl="7"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8pPr>
            <a:lvl9pPr lvl="8" algn="ctr" rtl="0">
              <a:spcBef>
                <a:spcPts val="0"/>
              </a:spcBef>
              <a:spcAft>
                <a:spcPts val="0"/>
              </a:spcAft>
              <a:buClr>
                <a:schemeClr val="dk1"/>
              </a:buClr>
              <a:buSzPts val="3500"/>
              <a:buFont typeface="Bowlby One"/>
              <a:buNone/>
              <a:defRPr sz="3500">
                <a:solidFill>
                  <a:schemeClr val="dk1"/>
                </a:solidFill>
                <a:latin typeface="Bowlby One"/>
                <a:ea typeface="Bowlby One"/>
                <a:cs typeface="Bowlby One"/>
                <a:sym typeface="Bowlby One"/>
              </a:defRPr>
            </a:lvl9pPr>
          </a:lstStyle>
          <a:p>
            <a:endParaRPr/>
          </a:p>
        </p:txBody>
      </p:sp>
      <p:sp>
        <p:nvSpPr>
          <p:cNvPr id="25527" name="Google Shape;25527;p193"/>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04800" rtl="0">
              <a:lnSpc>
                <a:spcPct val="100000"/>
              </a:lnSpc>
              <a:spcBef>
                <a:spcPts val="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1pPr>
            <a:lvl2pPr marL="914400" lvl="1"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2pPr>
            <a:lvl3pPr marL="1371600" lvl="2"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3pPr>
            <a:lvl4pPr marL="1828800" lvl="3"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4pPr>
            <a:lvl5pPr marL="2286000" lvl="4"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5pPr>
            <a:lvl6pPr marL="2743200" lvl="5"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6pPr>
            <a:lvl7pPr marL="3200400" lvl="6"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7pPr>
            <a:lvl8pPr marL="3657600" lvl="7" indent="-304800" rtl="0">
              <a:lnSpc>
                <a:spcPct val="100000"/>
              </a:lnSpc>
              <a:spcBef>
                <a:spcPts val="1600"/>
              </a:spcBef>
              <a:spcAft>
                <a:spcPts val="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8pPr>
            <a:lvl9pPr marL="4114800" lvl="8" indent="-304800" rtl="0">
              <a:lnSpc>
                <a:spcPct val="100000"/>
              </a:lnSpc>
              <a:spcBef>
                <a:spcPts val="1600"/>
              </a:spcBef>
              <a:spcAft>
                <a:spcPts val="1600"/>
              </a:spcAft>
              <a:buClr>
                <a:schemeClr val="dk1"/>
              </a:buClr>
              <a:buSzPts val="1200"/>
              <a:buFont typeface="Work Sans Medium"/>
              <a:buChar char="■"/>
              <a:defRPr sz="1200">
                <a:solidFill>
                  <a:schemeClr val="dk1"/>
                </a:solidFill>
                <a:latin typeface="Work Sans Medium"/>
                <a:ea typeface="Work Sans Medium"/>
                <a:cs typeface="Work Sans Medium"/>
                <a:sym typeface="Work Sans Medium"/>
              </a:defRPr>
            </a:lvl9pPr>
          </a:lstStyle>
          <a:p>
            <a:endParaRPr/>
          </a:p>
        </p:txBody>
      </p:sp>
    </p:spTree>
  </p:cSld>
  <p:clrMap bg1="lt1" tx1="dk1" bg2="dk2" tx2="lt2" accent1="accent1" accent2="accent2" accent3="accent3" accent4="accent4" accent5="accent5" accent6="accent6" hlink="hlink" folHlink="folHlink"/>
  <p:sldLayoutIdLst>
    <p:sldLayoutId id="2147483832" r:id="rId1"/>
    <p:sldLayoutId id="2147483833" r:id="rId2"/>
    <p:sldLayoutId id="2147483834" r:id="rId3"/>
    <p:sldLayoutId id="2147483835" r:id="rId4"/>
    <p:sldLayoutId id="2147483836" r:id="rId5"/>
    <p:sldLayoutId id="2147483837" r:id="rId6"/>
    <p:sldLayoutId id="2147483838" r:id="rId7"/>
    <p:sldLayoutId id="2147483839" r:id="rId8"/>
    <p:sldLayoutId id="2147483840" r:id="rId9"/>
    <p:sldLayoutId id="2147483841" r:id="rId10"/>
    <p:sldLayoutId id="2147483842" r:id="rId11"/>
    <p:sldLayoutId id="2147483843" r:id="rId12"/>
    <p:sldLayoutId id="2147483844" r:id="rId13"/>
    <p:sldLayoutId id="2147483845" r:id="rId14"/>
    <p:sldLayoutId id="2147483846" r:id="rId15"/>
    <p:sldLayoutId id="2147483847" r:id="rId16"/>
    <p:sldLayoutId id="2147483848" r:id="rId17"/>
    <p:sldLayoutId id="2147483849" r:id="rId18"/>
    <p:sldLayoutId id="2147483850" r:id="rId19"/>
    <p:sldLayoutId id="2147483851" r:id="rId20"/>
    <p:sldLayoutId id="2147483852" r:id="rId21"/>
    <p:sldLayoutId id="2147483853" r:id="rId22"/>
    <p:sldLayoutId id="2147483854"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34.xml"/></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1.xml"/><Relationship Id="rId1" Type="http://schemas.openxmlformats.org/officeDocument/2006/relationships/slideLayout" Target="../slideLayouts/slideLayout189.xml"/></Relationships>
</file>

<file path=ppt/slides/_rels/slide12.xml.rels><?xml version="1.0" encoding="UTF-8" standalone="yes"?>
<Relationships xmlns="http://schemas.openxmlformats.org/package/2006/relationships"><Relationship Id="rId3" Type="http://schemas.openxmlformats.org/officeDocument/2006/relationships/image" Target="../media/image6.jpg"/><Relationship Id="rId2" Type="http://schemas.openxmlformats.org/officeDocument/2006/relationships/notesSlide" Target="../notesSlides/notesSlide12.xml"/><Relationship Id="rId1" Type="http://schemas.openxmlformats.org/officeDocument/2006/relationships/slideLayout" Target="../slideLayouts/slideLayout21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7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2.xml"/></Relationships>
</file>

<file path=ppt/slides/_rels/slide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notesSlide" Target="../notesSlides/notesSlide15.xml"/><Relationship Id="rId1" Type="http://schemas.openxmlformats.org/officeDocument/2006/relationships/slideLayout" Target="../slideLayouts/slideLayout18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4.xml"/></Relationships>
</file>

<file path=ppt/slides/_rels/slide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7.xml"/><Relationship Id="rId1" Type="http://schemas.openxmlformats.org/officeDocument/2006/relationships/slideLayout" Target="../slideLayouts/slideLayout9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1.xml"/></Relationships>
</file>

<file path=ppt/slides/_rels/slide19.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9.xml"/><Relationship Id="rId1" Type="http://schemas.openxmlformats.org/officeDocument/2006/relationships/slideLayout" Target="../slideLayouts/slideLayout248.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5.xml"/></Relationships>
</file>

<file path=ppt/slides/_rels/slide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0.xml"/><Relationship Id="rId1" Type="http://schemas.openxmlformats.org/officeDocument/2006/relationships/slideLayout" Target="../slideLayouts/slideLayout257.xml"/></Relationships>
</file>

<file path=ppt/slides/_rels/slide2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21.xml"/><Relationship Id="rId1" Type="http://schemas.openxmlformats.org/officeDocument/2006/relationships/slideLayout" Target="../slideLayouts/slideLayout248.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7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24.xml"/><Relationship Id="rId1" Type="http://schemas.openxmlformats.org/officeDocument/2006/relationships/slideLayout" Target="../slideLayouts/slideLayout213.xml"/></Relationships>
</file>

<file path=ppt/slides/_rels/slide25.xml.rels><?xml version="1.0" encoding="UTF-8" standalone="yes"?>
<Relationships xmlns="http://schemas.openxmlformats.org/package/2006/relationships"><Relationship Id="rId3" Type="http://schemas.openxmlformats.org/officeDocument/2006/relationships/hyperlink" Target="mailto:veflores@willamette.edu" TargetMode="External"/><Relationship Id="rId2" Type="http://schemas.openxmlformats.org/officeDocument/2006/relationships/notesSlide" Target="../notesSlides/notesSlide25.xml"/><Relationship Id="rId1" Type="http://schemas.openxmlformats.org/officeDocument/2006/relationships/slideLayout" Target="../slideLayouts/slideLayout62.xml"/><Relationship Id="rId6" Type="http://schemas.openxmlformats.org/officeDocument/2006/relationships/hyperlink" Target="mailto:yu928222@gmail.com" TargetMode="External"/><Relationship Id="rId5" Type="http://schemas.openxmlformats.org/officeDocument/2006/relationships/hyperlink" Target="mailto:jaydenosbo@gmail.com" TargetMode="External"/><Relationship Id="rId4" Type="http://schemas.openxmlformats.org/officeDocument/2006/relationships/hyperlink" Target="mailto:tkferguson6@gmail.com" TargetMode="Externa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4.xml"/><Relationship Id="rId1" Type="http://schemas.openxmlformats.org/officeDocument/2006/relationships/slideLayout" Target="../slideLayouts/slideLayout6.xml"/></Relationships>
</file>

<file path=ppt/slides/_rels/slide5.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5.xml"/><Relationship Id="rId1" Type="http://schemas.openxmlformats.org/officeDocument/2006/relationships/slideLayout" Target="../slideLayouts/slideLayout6.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94.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4.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66.xml"/></Relationships>
</file>

<file path=ppt/slides/_rels/slide9.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9.xml"/><Relationship Id="rId1" Type="http://schemas.openxmlformats.org/officeDocument/2006/relationships/slideLayout" Target="../slideLayouts/slideLayout14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38288"/>
        <p:cNvGrpSpPr/>
        <p:nvPr/>
      </p:nvGrpSpPr>
      <p:grpSpPr>
        <a:xfrm>
          <a:off x="0" y="0"/>
          <a:ext cx="0" cy="0"/>
          <a:chOff x="0" y="0"/>
          <a:chExt cx="0" cy="0"/>
        </a:xfrm>
      </p:grpSpPr>
      <p:sp>
        <p:nvSpPr>
          <p:cNvPr id="38289" name="Google Shape;38289;p289"/>
          <p:cNvSpPr/>
          <p:nvPr/>
        </p:nvSpPr>
        <p:spPr>
          <a:xfrm>
            <a:off x="100" y="4057650"/>
            <a:ext cx="91440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0" name="Google Shape;38290;p289"/>
          <p:cNvSpPr/>
          <p:nvPr/>
        </p:nvSpPr>
        <p:spPr>
          <a:xfrm>
            <a:off x="124" y="3191663"/>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1" name="Google Shape;38291;p289"/>
          <p:cNvSpPr/>
          <p:nvPr/>
        </p:nvSpPr>
        <p:spPr>
          <a:xfrm>
            <a:off x="4622596" y="3191663"/>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2" name="Google Shape;38292;p289"/>
          <p:cNvSpPr txBox="1">
            <a:spLocks noGrp="1"/>
          </p:cNvSpPr>
          <p:nvPr>
            <p:ph type="ctrTitle"/>
          </p:nvPr>
        </p:nvSpPr>
        <p:spPr>
          <a:xfrm>
            <a:off x="921450" y="195725"/>
            <a:ext cx="7301100" cy="2248500"/>
          </a:xfrm>
          <a:prstGeom prst="rect">
            <a:avLst/>
          </a:prstGeom>
        </p:spPr>
        <p:txBody>
          <a:bodyPr spcFirstLastPara="1" wrap="square" lIns="91425" tIns="91425" rIns="91425" bIns="91425" anchor="b" anchorCtr="0">
            <a:noAutofit/>
          </a:bodyPr>
          <a:lstStyle/>
          <a:p>
            <a:pPr marL="0" lvl="0" indent="0" algn="ctr" rtl="0">
              <a:lnSpc>
                <a:spcPct val="115000"/>
              </a:lnSpc>
              <a:spcBef>
                <a:spcPts val="0"/>
              </a:spcBef>
              <a:spcAft>
                <a:spcPts val="0"/>
              </a:spcAft>
              <a:buNone/>
            </a:pPr>
            <a:r>
              <a:rPr lang="en" sz="3000"/>
              <a:t>The Resilience of Free Trade with the United States, from a European and Japanese Economic Perspective</a:t>
            </a:r>
            <a:endParaRPr sz="3000"/>
          </a:p>
        </p:txBody>
      </p:sp>
      <p:sp>
        <p:nvSpPr>
          <p:cNvPr id="38293" name="Google Shape;38293;p289"/>
          <p:cNvSpPr txBox="1">
            <a:spLocks noGrp="1"/>
          </p:cNvSpPr>
          <p:nvPr>
            <p:ph type="subTitle" idx="1"/>
          </p:nvPr>
        </p:nvSpPr>
        <p:spPr>
          <a:xfrm>
            <a:off x="2307675" y="2444075"/>
            <a:ext cx="4528800" cy="687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400"/>
              <a:t>Vincent Flores, Tyler Ferguson, Yuichiro Shiba, Jayden Osborne</a:t>
            </a:r>
            <a:endParaRPr sz="1400"/>
          </a:p>
        </p:txBody>
      </p:sp>
      <p:sp>
        <p:nvSpPr>
          <p:cNvPr id="38294" name="Google Shape;38294;p289"/>
          <p:cNvSpPr/>
          <p:nvPr/>
        </p:nvSpPr>
        <p:spPr>
          <a:xfrm>
            <a:off x="763050" y="1836241"/>
            <a:ext cx="763222" cy="221288"/>
          </a:xfrm>
          <a:custGeom>
            <a:avLst/>
            <a:gdLst/>
            <a:ahLst/>
            <a:cxnLst/>
            <a:rect l="l" t="t" r="r" b="b"/>
            <a:pathLst>
              <a:path w="7291" h="2114" extrusionOk="0">
                <a:moveTo>
                  <a:pt x="2252" y="0"/>
                </a:moveTo>
                <a:lnTo>
                  <a:pt x="2113" y="24"/>
                </a:lnTo>
                <a:lnTo>
                  <a:pt x="1997" y="47"/>
                </a:lnTo>
                <a:lnTo>
                  <a:pt x="1857" y="116"/>
                </a:lnTo>
                <a:lnTo>
                  <a:pt x="1741" y="186"/>
                </a:lnTo>
                <a:lnTo>
                  <a:pt x="1648" y="279"/>
                </a:lnTo>
                <a:lnTo>
                  <a:pt x="1579" y="418"/>
                </a:lnTo>
                <a:lnTo>
                  <a:pt x="1556" y="534"/>
                </a:lnTo>
                <a:lnTo>
                  <a:pt x="1648" y="650"/>
                </a:lnTo>
                <a:lnTo>
                  <a:pt x="1556" y="558"/>
                </a:lnTo>
                <a:lnTo>
                  <a:pt x="1439" y="488"/>
                </a:lnTo>
                <a:lnTo>
                  <a:pt x="1323" y="465"/>
                </a:lnTo>
                <a:lnTo>
                  <a:pt x="1184" y="441"/>
                </a:lnTo>
                <a:lnTo>
                  <a:pt x="1068" y="441"/>
                </a:lnTo>
                <a:lnTo>
                  <a:pt x="952" y="465"/>
                </a:lnTo>
                <a:lnTo>
                  <a:pt x="813" y="488"/>
                </a:lnTo>
                <a:lnTo>
                  <a:pt x="720" y="558"/>
                </a:lnTo>
                <a:lnTo>
                  <a:pt x="604" y="627"/>
                </a:lnTo>
                <a:lnTo>
                  <a:pt x="511" y="720"/>
                </a:lnTo>
                <a:lnTo>
                  <a:pt x="441" y="813"/>
                </a:lnTo>
                <a:lnTo>
                  <a:pt x="395" y="906"/>
                </a:lnTo>
                <a:lnTo>
                  <a:pt x="348" y="1022"/>
                </a:lnTo>
                <a:lnTo>
                  <a:pt x="348" y="1161"/>
                </a:lnTo>
                <a:lnTo>
                  <a:pt x="348" y="1277"/>
                </a:lnTo>
                <a:lnTo>
                  <a:pt x="371" y="1393"/>
                </a:lnTo>
                <a:lnTo>
                  <a:pt x="395" y="1393"/>
                </a:lnTo>
                <a:lnTo>
                  <a:pt x="464" y="1417"/>
                </a:lnTo>
                <a:lnTo>
                  <a:pt x="534" y="1463"/>
                </a:lnTo>
                <a:lnTo>
                  <a:pt x="604" y="1533"/>
                </a:lnTo>
                <a:lnTo>
                  <a:pt x="534" y="1486"/>
                </a:lnTo>
                <a:lnTo>
                  <a:pt x="464" y="1440"/>
                </a:lnTo>
                <a:lnTo>
                  <a:pt x="395" y="1417"/>
                </a:lnTo>
                <a:lnTo>
                  <a:pt x="302" y="1417"/>
                </a:lnTo>
                <a:lnTo>
                  <a:pt x="232" y="1440"/>
                </a:lnTo>
                <a:lnTo>
                  <a:pt x="163" y="1463"/>
                </a:lnTo>
                <a:lnTo>
                  <a:pt x="93" y="1533"/>
                </a:lnTo>
                <a:lnTo>
                  <a:pt x="46" y="1579"/>
                </a:lnTo>
                <a:lnTo>
                  <a:pt x="23" y="1649"/>
                </a:lnTo>
                <a:lnTo>
                  <a:pt x="0" y="1718"/>
                </a:lnTo>
                <a:lnTo>
                  <a:pt x="23" y="1811"/>
                </a:lnTo>
                <a:lnTo>
                  <a:pt x="23" y="1881"/>
                </a:lnTo>
                <a:lnTo>
                  <a:pt x="70" y="1927"/>
                </a:lnTo>
                <a:lnTo>
                  <a:pt x="116" y="1997"/>
                </a:lnTo>
                <a:lnTo>
                  <a:pt x="186" y="2043"/>
                </a:lnTo>
                <a:lnTo>
                  <a:pt x="325" y="2090"/>
                </a:lnTo>
                <a:lnTo>
                  <a:pt x="5409" y="2090"/>
                </a:lnTo>
                <a:lnTo>
                  <a:pt x="6710" y="2113"/>
                </a:lnTo>
                <a:lnTo>
                  <a:pt x="7035" y="2113"/>
                </a:lnTo>
                <a:lnTo>
                  <a:pt x="7104" y="2090"/>
                </a:lnTo>
                <a:lnTo>
                  <a:pt x="7174" y="2067"/>
                </a:lnTo>
                <a:lnTo>
                  <a:pt x="7220" y="2020"/>
                </a:lnTo>
                <a:lnTo>
                  <a:pt x="7244" y="1974"/>
                </a:lnTo>
                <a:lnTo>
                  <a:pt x="7290" y="1904"/>
                </a:lnTo>
                <a:lnTo>
                  <a:pt x="7290" y="1834"/>
                </a:lnTo>
                <a:lnTo>
                  <a:pt x="7290" y="1672"/>
                </a:lnTo>
                <a:lnTo>
                  <a:pt x="7244" y="1509"/>
                </a:lnTo>
                <a:lnTo>
                  <a:pt x="7197" y="1370"/>
                </a:lnTo>
                <a:lnTo>
                  <a:pt x="7081" y="1277"/>
                </a:lnTo>
                <a:lnTo>
                  <a:pt x="6942" y="1184"/>
                </a:lnTo>
                <a:lnTo>
                  <a:pt x="6802" y="1138"/>
                </a:lnTo>
                <a:lnTo>
                  <a:pt x="6640" y="1138"/>
                </a:lnTo>
                <a:lnTo>
                  <a:pt x="6477" y="1161"/>
                </a:lnTo>
                <a:lnTo>
                  <a:pt x="6338" y="1231"/>
                </a:lnTo>
                <a:lnTo>
                  <a:pt x="6268" y="1277"/>
                </a:lnTo>
                <a:lnTo>
                  <a:pt x="6222" y="1347"/>
                </a:lnTo>
                <a:lnTo>
                  <a:pt x="6187" y="1399"/>
                </a:lnTo>
                <a:lnTo>
                  <a:pt x="6199" y="1370"/>
                </a:lnTo>
                <a:lnTo>
                  <a:pt x="6199" y="1347"/>
                </a:lnTo>
                <a:lnTo>
                  <a:pt x="6152" y="1138"/>
                </a:lnTo>
                <a:lnTo>
                  <a:pt x="6083" y="952"/>
                </a:lnTo>
                <a:lnTo>
                  <a:pt x="5967" y="766"/>
                </a:lnTo>
                <a:lnTo>
                  <a:pt x="5804" y="604"/>
                </a:lnTo>
                <a:lnTo>
                  <a:pt x="5642" y="465"/>
                </a:lnTo>
                <a:lnTo>
                  <a:pt x="5433" y="372"/>
                </a:lnTo>
                <a:lnTo>
                  <a:pt x="5224" y="302"/>
                </a:lnTo>
                <a:lnTo>
                  <a:pt x="5015" y="256"/>
                </a:lnTo>
                <a:lnTo>
                  <a:pt x="4806" y="232"/>
                </a:lnTo>
                <a:lnTo>
                  <a:pt x="4597" y="232"/>
                </a:lnTo>
                <a:lnTo>
                  <a:pt x="4365" y="279"/>
                </a:lnTo>
                <a:lnTo>
                  <a:pt x="4156" y="325"/>
                </a:lnTo>
                <a:lnTo>
                  <a:pt x="3970" y="395"/>
                </a:lnTo>
                <a:lnTo>
                  <a:pt x="3784" y="511"/>
                </a:lnTo>
                <a:lnTo>
                  <a:pt x="3645" y="627"/>
                </a:lnTo>
                <a:lnTo>
                  <a:pt x="3599" y="697"/>
                </a:lnTo>
                <a:lnTo>
                  <a:pt x="3575" y="790"/>
                </a:lnTo>
                <a:lnTo>
                  <a:pt x="3599" y="813"/>
                </a:lnTo>
                <a:lnTo>
                  <a:pt x="3691" y="929"/>
                </a:lnTo>
                <a:lnTo>
                  <a:pt x="3761" y="1068"/>
                </a:lnTo>
                <a:lnTo>
                  <a:pt x="3784" y="1208"/>
                </a:lnTo>
                <a:lnTo>
                  <a:pt x="3761" y="1347"/>
                </a:lnTo>
                <a:lnTo>
                  <a:pt x="3761" y="1208"/>
                </a:lnTo>
                <a:lnTo>
                  <a:pt x="3715" y="1092"/>
                </a:lnTo>
                <a:lnTo>
                  <a:pt x="3645" y="975"/>
                </a:lnTo>
                <a:lnTo>
                  <a:pt x="3529" y="883"/>
                </a:lnTo>
                <a:lnTo>
                  <a:pt x="3413" y="813"/>
                </a:lnTo>
                <a:lnTo>
                  <a:pt x="3297" y="766"/>
                </a:lnTo>
                <a:lnTo>
                  <a:pt x="3157" y="743"/>
                </a:lnTo>
                <a:lnTo>
                  <a:pt x="3018" y="743"/>
                </a:lnTo>
                <a:lnTo>
                  <a:pt x="2902" y="766"/>
                </a:lnTo>
                <a:lnTo>
                  <a:pt x="2763" y="790"/>
                </a:lnTo>
                <a:lnTo>
                  <a:pt x="2647" y="836"/>
                </a:lnTo>
                <a:lnTo>
                  <a:pt x="2531" y="906"/>
                </a:lnTo>
                <a:lnTo>
                  <a:pt x="2438" y="999"/>
                </a:lnTo>
                <a:lnTo>
                  <a:pt x="2368" y="1138"/>
                </a:lnTo>
                <a:lnTo>
                  <a:pt x="2345" y="1254"/>
                </a:lnTo>
                <a:lnTo>
                  <a:pt x="2345" y="1417"/>
                </a:lnTo>
                <a:lnTo>
                  <a:pt x="2298" y="1254"/>
                </a:lnTo>
                <a:lnTo>
                  <a:pt x="2322" y="1115"/>
                </a:lnTo>
                <a:lnTo>
                  <a:pt x="2368" y="975"/>
                </a:lnTo>
                <a:lnTo>
                  <a:pt x="2461" y="836"/>
                </a:lnTo>
                <a:lnTo>
                  <a:pt x="2577" y="743"/>
                </a:lnTo>
                <a:lnTo>
                  <a:pt x="2716" y="674"/>
                </a:lnTo>
                <a:lnTo>
                  <a:pt x="2879" y="627"/>
                </a:lnTo>
                <a:lnTo>
                  <a:pt x="3065" y="627"/>
                </a:lnTo>
                <a:lnTo>
                  <a:pt x="3041" y="511"/>
                </a:lnTo>
                <a:lnTo>
                  <a:pt x="3018" y="418"/>
                </a:lnTo>
                <a:lnTo>
                  <a:pt x="2949" y="325"/>
                </a:lnTo>
                <a:lnTo>
                  <a:pt x="2879" y="232"/>
                </a:lnTo>
                <a:lnTo>
                  <a:pt x="2786" y="163"/>
                </a:lnTo>
                <a:lnTo>
                  <a:pt x="2647" y="93"/>
                </a:lnTo>
                <a:lnTo>
                  <a:pt x="2531" y="47"/>
                </a:lnTo>
                <a:lnTo>
                  <a:pt x="2391" y="24"/>
                </a:lnTo>
                <a:lnTo>
                  <a:pt x="225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5" name="Google Shape;38295;p289"/>
          <p:cNvSpPr/>
          <p:nvPr/>
        </p:nvSpPr>
        <p:spPr>
          <a:xfrm>
            <a:off x="7616575" y="2358001"/>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6" name="Google Shape;38296;p289"/>
          <p:cNvSpPr/>
          <p:nvPr/>
        </p:nvSpPr>
        <p:spPr>
          <a:xfrm>
            <a:off x="4747451" y="2968805"/>
            <a:ext cx="156499" cy="108714"/>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297" name="Google Shape;38297;p289"/>
          <p:cNvGrpSpPr/>
          <p:nvPr/>
        </p:nvGrpSpPr>
        <p:grpSpPr>
          <a:xfrm>
            <a:off x="-173" y="2539595"/>
            <a:ext cx="3229114" cy="1774493"/>
            <a:chOff x="-173" y="2539595"/>
            <a:chExt cx="3229114" cy="1774493"/>
          </a:xfrm>
        </p:grpSpPr>
        <p:sp>
          <p:nvSpPr>
            <p:cNvPr id="38298" name="Google Shape;38298;p289"/>
            <p:cNvSpPr/>
            <p:nvPr/>
          </p:nvSpPr>
          <p:spPr>
            <a:xfrm>
              <a:off x="360570" y="2539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99" name="Google Shape;38299;p289"/>
            <p:cNvSpPr/>
            <p:nvPr/>
          </p:nvSpPr>
          <p:spPr>
            <a:xfrm>
              <a:off x="384717" y="3163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0" name="Google Shape;38300;p289"/>
            <p:cNvSpPr/>
            <p:nvPr/>
          </p:nvSpPr>
          <p:spPr>
            <a:xfrm>
              <a:off x="386643" y="3038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1" name="Google Shape;38301;p289"/>
            <p:cNvSpPr/>
            <p:nvPr/>
          </p:nvSpPr>
          <p:spPr>
            <a:xfrm>
              <a:off x="388488" y="3044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2" name="Google Shape;38302;p289"/>
            <p:cNvSpPr/>
            <p:nvPr/>
          </p:nvSpPr>
          <p:spPr>
            <a:xfrm>
              <a:off x="397794" y="3044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3" name="Google Shape;38303;p289"/>
            <p:cNvSpPr/>
            <p:nvPr/>
          </p:nvSpPr>
          <p:spPr>
            <a:xfrm>
              <a:off x="1619625" y="3096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4" name="Google Shape;38304;p289"/>
            <p:cNvSpPr/>
            <p:nvPr/>
          </p:nvSpPr>
          <p:spPr>
            <a:xfrm>
              <a:off x="1537635" y="3208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5" name="Google Shape;38305;p289"/>
            <p:cNvSpPr/>
            <p:nvPr/>
          </p:nvSpPr>
          <p:spPr>
            <a:xfrm>
              <a:off x="1275057" y="3518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6" name="Google Shape;38306;p289"/>
            <p:cNvSpPr/>
            <p:nvPr/>
          </p:nvSpPr>
          <p:spPr>
            <a:xfrm>
              <a:off x="1718300" y="3208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7" name="Google Shape;38307;p289"/>
            <p:cNvSpPr/>
            <p:nvPr/>
          </p:nvSpPr>
          <p:spPr>
            <a:xfrm>
              <a:off x="1595397" y="3310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8" name="Google Shape;38308;p289"/>
            <p:cNvSpPr/>
            <p:nvPr/>
          </p:nvSpPr>
          <p:spPr>
            <a:xfrm>
              <a:off x="1718302" y="3310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09" name="Google Shape;38309;p289"/>
            <p:cNvSpPr/>
            <p:nvPr/>
          </p:nvSpPr>
          <p:spPr>
            <a:xfrm>
              <a:off x="1614009" y="3518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0" name="Google Shape;38310;p289"/>
            <p:cNvSpPr/>
            <p:nvPr/>
          </p:nvSpPr>
          <p:spPr>
            <a:xfrm>
              <a:off x="2470815" y="3755240"/>
              <a:ext cx="758126" cy="558847"/>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1" name="Google Shape;38311;p289"/>
            <p:cNvSpPr/>
            <p:nvPr/>
          </p:nvSpPr>
          <p:spPr>
            <a:xfrm>
              <a:off x="2586259" y="4014206"/>
              <a:ext cx="525313" cy="299881"/>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2" name="Google Shape;38312;p289"/>
            <p:cNvSpPr/>
            <p:nvPr/>
          </p:nvSpPr>
          <p:spPr>
            <a:xfrm>
              <a:off x="2586259" y="4014206"/>
              <a:ext cx="525313" cy="24228"/>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3" name="Google Shape;38313;p289"/>
            <p:cNvSpPr/>
            <p:nvPr/>
          </p:nvSpPr>
          <p:spPr>
            <a:xfrm>
              <a:off x="1437112" y="3755240"/>
              <a:ext cx="1411880" cy="186363"/>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4" name="Google Shape;38314;p289"/>
            <p:cNvSpPr/>
            <p:nvPr/>
          </p:nvSpPr>
          <p:spPr>
            <a:xfrm>
              <a:off x="677125" y="3941519"/>
              <a:ext cx="1041189" cy="37256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5" name="Google Shape;38315;p289"/>
            <p:cNvSpPr/>
            <p:nvPr/>
          </p:nvSpPr>
          <p:spPr>
            <a:xfrm>
              <a:off x="2586259" y="4138956"/>
              <a:ext cx="314883" cy="175131"/>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6" name="Google Shape;38316;p289"/>
            <p:cNvSpPr/>
            <p:nvPr/>
          </p:nvSpPr>
          <p:spPr>
            <a:xfrm>
              <a:off x="1710921" y="3755240"/>
              <a:ext cx="759971" cy="558847"/>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7" name="Google Shape;38317;p289"/>
            <p:cNvSpPr/>
            <p:nvPr/>
          </p:nvSpPr>
          <p:spPr>
            <a:xfrm>
              <a:off x="1828211" y="4014206"/>
              <a:ext cx="525313" cy="299881"/>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8" name="Google Shape;38318;p289"/>
            <p:cNvSpPr/>
            <p:nvPr/>
          </p:nvSpPr>
          <p:spPr>
            <a:xfrm>
              <a:off x="1828211" y="4014206"/>
              <a:ext cx="525313" cy="24228"/>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19" name="Google Shape;38319;p289"/>
            <p:cNvSpPr/>
            <p:nvPr/>
          </p:nvSpPr>
          <p:spPr>
            <a:xfrm>
              <a:off x="679064" y="3755240"/>
              <a:ext cx="1411880" cy="186363"/>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0" name="Google Shape;38320;p289"/>
            <p:cNvSpPr/>
            <p:nvPr/>
          </p:nvSpPr>
          <p:spPr>
            <a:xfrm>
              <a:off x="1828211" y="4138956"/>
              <a:ext cx="314883" cy="175131"/>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1" name="Google Shape;38321;p289"/>
            <p:cNvSpPr/>
            <p:nvPr/>
          </p:nvSpPr>
          <p:spPr>
            <a:xfrm>
              <a:off x="677125" y="3941519"/>
              <a:ext cx="1041189" cy="37256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22" name="Google Shape;38322;p289"/>
            <p:cNvGrpSpPr/>
            <p:nvPr/>
          </p:nvGrpSpPr>
          <p:grpSpPr>
            <a:xfrm>
              <a:off x="-173" y="3919629"/>
              <a:ext cx="763214" cy="394458"/>
              <a:chOff x="4788538" y="2017249"/>
              <a:chExt cx="1752099" cy="905551"/>
            </a:xfrm>
          </p:grpSpPr>
          <p:sp>
            <p:nvSpPr>
              <p:cNvPr id="38323" name="Google Shape;38323;p289"/>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4" name="Google Shape;38324;p289"/>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5" name="Google Shape;38325;p289"/>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26" name="Google Shape;38326;p289"/>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327" name="Google Shape;38327;p289"/>
            <p:cNvSpPr/>
            <p:nvPr/>
          </p:nvSpPr>
          <p:spPr>
            <a:xfrm>
              <a:off x="181922" y="3259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328" name="Google Shape;38328;p289"/>
            <p:cNvGrpSpPr/>
            <p:nvPr/>
          </p:nvGrpSpPr>
          <p:grpSpPr>
            <a:xfrm flipH="1">
              <a:off x="99954" y="3425420"/>
              <a:ext cx="698822" cy="329093"/>
              <a:chOff x="811985" y="3296192"/>
              <a:chExt cx="1330582" cy="626605"/>
            </a:xfrm>
          </p:grpSpPr>
          <p:sp>
            <p:nvSpPr>
              <p:cNvPr id="38329" name="Google Shape;38329;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0" name="Google Shape;38330;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1" name="Google Shape;38331;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2" name="Google Shape;38332;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3" name="Google Shape;38333;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4" name="Google Shape;38334;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5" name="Google Shape;38335;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6" name="Google Shape;38336;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7" name="Google Shape;38337;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8" name="Google Shape;38338;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39" name="Google Shape;38339;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340" name="Google Shape;38340;p289"/>
          <p:cNvGrpSpPr/>
          <p:nvPr/>
        </p:nvGrpSpPr>
        <p:grpSpPr>
          <a:xfrm>
            <a:off x="4919327" y="3555682"/>
            <a:ext cx="2948097" cy="1078271"/>
            <a:chOff x="5331602" y="3459769"/>
            <a:chExt cx="2948097" cy="1078271"/>
          </a:xfrm>
        </p:grpSpPr>
        <p:grpSp>
          <p:nvGrpSpPr>
            <p:cNvPr id="38341" name="Google Shape;38341;p289"/>
            <p:cNvGrpSpPr/>
            <p:nvPr/>
          </p:nvGrpSpPr>
          <p:grpSpPr>
            <a:xfrm>
              <a:off x="5331602" y="4178619"/>
              <a:ext cx="763222" cy="359421"/>
              <a:chOff x="811985" y="3296192"/>
              <a:chExt cx="1330582" cy="626605"/>
            </a:xfrm>
          </p:grpSpPr>
          <p:sp>
            <p:nvSpPr>
              <p:cNvPr id="38342" name="Google Shape;38342;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3" name="Google Shape;38343;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4" name="Google Shape;38344;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5" name="Google Shape;38345;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6" name="Google Shape;38346;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7" name="Google Shape;38347;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8" name="Google Shape;38348;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49" name="Google Shape;38349;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0" name="Google Shape;38350;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1" name="Google Shape;38351;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2" name="Google Shape;38352;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53" name="Google Shape;38353;p289"/>
            <p:cNvGrpSpPr/>
            <p:nvPr/>
          </p:nvGrpSpPr>
          <p:grpSpPr>
            <a:xfrm>
              <a:off x="5804302" y="4178619"/>
              <a:ext cx="763222" cy="359421"/>
              <a:chOff x="811985" y="3296192"/>
              <a:chExt cx="1330582" cy="626605"/>
            </a:xfrm>
          </p:grpSpPr>
          <p:sp>
            <p:nvSpPr>
              <p:cNvPr id="38354" name="Google Shape;38354;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5" name="Google Shape;38355;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6" name="Google Shape;38356;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7" name="Google Shape;38357;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8" name="Google Shape;38358;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59" name="Google Shape;38359;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0" name="Google Shape;38360;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1" name="Google Shape;38361;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2" name="Google Shape;38362;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3" name="Google Shape;38363;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4" name="Google Shape;38364;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65" name="Google Shape;38365;p289"/>
            <p:cNvGrpSpPr/>
            <p:nvPr/>
          </p:nvGrpSpPr>
          <p:grpSpPr>
            <a:xfrm>
              <a:off x="5331602" y="3819194"/>
              <a:ext cx="763222" cy="359421"/>
              <a:chOff x="811985" y="3296192"/>
              <a:chExt cx="1330582" cy="626605"/>
            </a:xfrm>
          </p:grpSpPr>
          <p:sp>
            <p:nvSpPr>
              <p:cNvPr id="38366" name="Google Shape;38366;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7" name="Google Shape;38367;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8" name="Google Shape;38368;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69" name="Google Shape;38369;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0" name="Google Shape;38370;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1" name="Google Shape;38371;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2" name="Google Shape;38372;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3" name="Google Shape;38373;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4" name="Google Shape;38374;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5" name="Google Shape;38375;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6" name="Google Shape;38376;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77" name="Google Shape;38377;p289"/>
            <p:cNvGrpSpPr/>
            <p:nvPr/>
          </p:nvGrpSpPr>
          <p:grpSpPr>
            <a:xfrm>
              <a:off x="5804302" y="3819194"/>
              <a:ext cx="763222" cy="359421"/>
              <a:chOff x="811985" y="3296192"/>
              <a:chExt cx="1330582" cy="626605"/>
            </a:xfrm>
          </p:grpSpPr>
          <p:sp>
            <p:nvSpPr>
              <p:cNvPr id="38378" name="Google Shape;38378;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79" name="Google Shape;38379;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0" name="Google Shape;38380;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1" name="Google Shape;38381;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2" name="Google Shape;38382;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3" name="Google Shape;38383;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4" name="Google Shape;38384;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5" name="Google Shape;38385;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6" name="Google Shape;38386;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7" name="Google Shape;38387;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88" name="Google Shape;38388;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389" name="Google Shape;38389;p289"/>
            <p:cNvGrpSpPr/>
            <p:nvPr/>
          </p:nvGrpSpPr>
          <p:grpSpPr>
            <a:xfrm>
              <a:off x="6280552" y="4178619"/>
              <a:ext cx="763222" cy="359421"/>
              <a:chOff x="811985" y="3296192"/>
              <a:chExt cx="1330582" cy="626605"/>
            </a:xfrm>
          </p:grpSpPr>
          <p:sp>
            <p:nvSpPr>
              <p:cNvPr id="38390" name="Google Shape;38390;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1" name="Google Shape;38391;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2" name="Google Shape;38392;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3" name="Google Shape;38393;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4" name="Google Shape;38394;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5" name="Google Shape;38395;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6" name="Google Shape;38396;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7" name="Google Shape;38397;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8" name="Google Shape;38398;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99" name="Google Shape;38399;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0" name="Google Shape;38400;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01" name="Google Shape;38401;p289"/>
            <p:cNvGrpSpPr/>
            <p:nvPr/>
          </p:nvGrpSpPr>
          <p:grpSpPr>
            <a:xfrm>
              <a:off x="6280552" y="3819194"/>
              <a:ext cx="763222" cy="359421"/>
              <a:chOff x="811985" y="3296192"/>
              <a:chExt cx="1330582" cy="626605"/>
            </a:xfrm>
          </p:grpSpPr>
          <p:sp>
            <p:nvSpPr>
              <p:cNvPr id="38402" name="Google Shape;38402;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3" name="Google Shape;38403;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4" name="Google Shape;38404;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5" name="Google Shape;38405;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6" name="Google Shape;38406;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7" name="Google Shape;38407;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8" name="Google Shape;38408;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09" name="Google Shape;38409;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0" name="Google Shape;38410;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1" name="Google Shape;38411;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2" name="Google Shape;38412;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13" name="Google Shape;38413;p289"/>
            <p:cNvGrpSpPr/>
            <p:nvPr/>
          </p:nvGrpSpPr>
          <p:grpSpPr>
            <a:xfrm>
              <a:off x="7043777" y="4178619"/>
              <a:ext cx="763222" cy="359421"/>
              <a:chOff x="811985" y="3296192"/>
              <a:chExt cx="1330582" cy="626605"/>
            </a:xfrm>
          </p:grpSpPr>
          <p:sp>
            <p:nvSpPr>
              <p:cNvPr id="38414" name="Google Shape;38414;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5" name="Google Shape;38415;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6" name="Google Shape;38416;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7" name="Google Shape;38417;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8" name="Google Shape;38418;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19" name="Google Shape;38419;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0" name="Google Shape;38420;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1" name="Google Shape;38421;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2" name="Google Shape;38422;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3" name="Google Shape;38423;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4" name="Google Shape;38424;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25" name="Google Shape;38425;p289"/>
            <p:cNvGrpSpPr/>
            <p:nvPr/>
          </p:nvGrpSpPr>
          <p:grpSpPr>
            <a:xfrm>
              <a:off x="7516477" y="4178619"/>
              <a:ext cx="763222" cy="359421"/>
              <a:chOff x="811985" y="3296192"/>
              <a:chExt cx="1330582" cy="626605"/>
            </a:xfrm>
          </p:grpSpPr>
          <p:sp>
            <p:nvSpPr>
              <p:cNvPr id="38426" name="Google Shape;38426;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7" name="Google Shape;38427;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8" name="Google Shape;38428;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29" name="Google Shape;38429;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0" name="Google Shape;38430;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1" name="Google Shape;38431;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2" name="Google Shape;38432;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3" name="Google Shape;38433;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4" name="Google Shape;38434;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5" name="Google Shape;38435;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6" name="Google Shape;38436;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37" name="Google Shape;38437;p289"/>
            <p:cNvGrpSpPr/>
            <p:nvPr/>
          </p:nvGrpSpPr>
          <p:grpSpPr>
            <a:xfrm>
              <a:off x="7043777" y="3819194"/>
              <a:ext cx="763222" cy="359421"/>
              <a:chOff x="811985" y="3296192"/>
              <a:chExt cx="1330582" cy="626605"/>
            </a:xfrm>
          </p:grpSpPr>
          <p:sp>
            <p:nvSpPr>
              <p:cNvPr id="38438" name="Google Shape;38438;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39" name="Google Shape;38439;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0" name="Google Shape;38440;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1" name="Google Shape;38441;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2" name="Google Shape;38442;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3" name="Google Shape;38443;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4" name="Google Shape;38444;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5" name="Google Shape;38445;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6" name="Google Shape;38446;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7" name="Google Shape;38447;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48" name="Google Shape;38448;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49" name="Google Shape;38449;p289"/>
            <p:cNvGrpSpPr/>
            <p:nvPr/>
          </p:nvGrpSpPr>
          <p:grpSpPr>
            <a:xfrm>
              <a:off x="7516477" y="3819194"/>
              <a:ext cx="763222" cy="359421"/>
              <a:chOff x="811985" y="3296192"/>
              <a:chExt cx="1330582" cy="626605"/>
            </a:xfrm>
          </p:grpSpPr>
          <p:sp>
            <p:nvSpPr>
              <p:cNvPr id="38450" name="Google Shape;38450;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1" name="Google Shape;38451;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2" name="Google Shape;38452;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3" name="Google Shape;38453;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4" name="Google Shape;38454;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5" name="Google Shape;38455;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6" name="Google Shape;38456;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7" name="Google Shape;38457;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8" name="Google Shape;38458;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59" name="Google Shape;38459;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0" name="Google Shape;38460;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61" name="Google Shape;38461;p289"/>
            <p:cNvGrpSpPr/>
            <p:nvPr/>
          </p:nvGrpSpPr>
          <p:grpSpPr>
            <a:xfrm>
              <a:off x="6280552" y="3459769"/>
              <a:ext cx="763222" cy="359421"/>
              <a:chOff x="811985" y="3296192"/>
              <a:chExt cx="1330582" cy="626605"/>
            </a:xfrm>
          </p:grpSpPr>
          <p:sp>
            <p:nvSpPr>
              <p:cNvPr id="38462" name="Google Shape;38462;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3" name="Google Shape;38463;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4" name="Google Shape;38464;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5" name="Google Shape;38465;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6" name="Google Shape;38466;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7" name="Google Shape;38467;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8" name="Google Shape;38468;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69" name="Google Shape;38469;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0" name="Google Shape;38470;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1" name="Google Shape;38471;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2" name="Google Shape;38472;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73" name="Google Shape;38473;p289"/>
            <p:cNvGrpSpPr/>
            <p:nvPr/>
          </p:nvGrpSpPr>
          <p:grpSpPr>
            <a:xfrm>
              <a:off x="7043777" y="3459769"/>
              <a:ext cx="763222" cy="359421"/>
              <a:chOff x="811985" y="3296192"/>
              <a:chExt cx="1330582" cy="626605"/>
            </a:xfrm>
          </p:grpSpPr>
          <p:sp>
            <p:nvSpPr>
              <p:cNvPr id="38474" name="Google Shape;38474;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5" name="Google Shape;38475;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6" name="Google Shape;38476;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7" name="Google Shape;38477;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8" name="Google Shape;38478;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79" name="Google Shape;38479;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0" name="Google Shape;38480;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1" name="Google Shape;38481;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2" name="Google Shape;38482;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3" name="Google Shape;38483;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4" name="Google Shape;38484;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485" name="Google Shape;38485;p289"/>
            <p:cNvGrpSpPr/>
            <p:nvPr/>
          </p:nvGrpSpPr>
          <p:grpSpPr>
            <a:xfrm>
              <a:off x="7516477" y="3459769"/>
              <a:ext cx="763222" cy="359421"/>
              <a:chOff x="811985" y="3296192"/>
              <a:chExt cx="1330582" cy="626605"/>
            </a:xfrm>
          </p:grpSpPr>
          <p:sp>
            <p:nvSpPr>
              <p:cNvPr id="38486" name="Google Shape;38486;p28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7" name="Google Shape;38487;p28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8" name="Google Shape;38488;p28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89" name="Google Shape;38489;p28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0" name="Google Shape;38490;p28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1" name="Google Shape;38491;p28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2" name="Google Shape;38492;p28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3" name="Google Shape;38493;p28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4" name="Google Shape;38494;p28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5" name="Google Shape;38495;p28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6" name="Google Shape;38496;p28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8497" name="Google Shape;38497;p289"/>
          <p:cNvGrpSpPr/>
          <p:nvPr/>
        </p:nvGrpSpPr>
        <p:grpSpPr>
          <a:xfrm>
            <a:off x="3880155" y="3862474"/>
            <a:ext cx="5364933" cy="1073538"/>
            <a:chOff x="3844788" y="3789525"/>
            <a:chExt cx="3388878" cy="678124"/>
          </a:xfrm>
        </p:grpSpPr>
        <p:sp>
          <p:nvSpPr>
            <p:cNvPr id="38498" name="Google Shape;38498;p28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99" name="Google Shape;38499;p28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0" name="Google Shape;38500;p28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1" name="Google Shape;38501;p28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2" name="Google Shape;38502;p28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503" name="Google Shape;38503;p289"/>
          <p:cNvSpPr txBox="1"/>
          <p:nvPr/>
        </p:nvSpPr>
        <p:spPr>
          <a:xfrm>
            <a:off x="-175" y="4875125"/>
            <a:ext cx="1185300" cy="2214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100">
                <a:latin typeface="Work Sans Medium"/>
                <a:ea typeface="Work Sans Medium"/>
                <a:cs typeface="Work Sans Medium"/>
                <a:sym typeface="Work Sans Medium"/>
              </a:rPr>
              <a:t>14 Oct. 2023</a:t>
            </a:r>
            <a:endParaRPr sz="1100">
              <a:latin typeface="Work Sans Medium"/>
              <a:ea typeface="Work Sans Medium"/>
              <a:cs typeface="Work Sans Medium"/>
              <a:sym typeface="Work Sans Medium"/>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39370"/>
        <p:cNvGrpSpPr/>
        <p:nvPr/>
      </p:nvGrpSpPr>
      <p:grpSpPr>
        <a:xfrm>
          <a:off x="0" y="0"/>
          <a:ext cx="0" cy="0"/>
          <a:chOff x="0" y="0"/>
          <a:chExt cx="0" cy="0"/>
        </a:xfrm>
      </p:grpSpPr>
      <p:sp>
        <p:nvSpPr>
          <p:cNvPr id="39371" name="Google Shape;39371;p298"/>
          <p:cNvSpPr txBox="1">
            <a:spLocks noGrp="1"/>
          </p:cNvSpPr>
          <p:nvPr>
            <p:ph type="title"/>
          </p:nvPr>
        </p:nvSpPr>
        <p:spPr>
          <a:xfrm>
            <a:off x="720000" y="2896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US &amp; EU</a:t>
            </a:r>
            <a:endParaRPr/>
          </a:p>
        </p:txBody>
      </p:sp>
      <p:sp>
        <p:nvSpPr>
          <p:cNvPr id="39372" name="Google Shape;39372;p298"/>
          <p:cNvSpPr txBox="1">
            <a:spLocks noGrp="1"/>
          </p:cNvSpPr>
          <p:nvPr>
            <p:ph type="subTitle" idx="1"/>
          </p:nvPr>
        </p:nvSpPr>
        <p:spPr>
          <a:xfrm>
            <a:off x="1498987" y="1670300"/>
            <a:ext cx="3129000" cy="954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President Joe Biden and European Commission President Ursula von der Leyen announced a suspension of tariffs related to the Airbus-Boeing dispute for a period of four months. </a:t>
            </a:r>
            <a:endParaRPr>
              <a:solidFill>
                <a:srgbClr val="000000"/>
              </a:solidFill>
            </a:endParaRPr>
          </a:p>
        </p:txBody>
      </p:sp>
      <p:sp>
        <p:nvSpPr>
          <p:cNvPr id="39373" name="Google Shape;39373;p298"/>
          <p:cNvSpPr txBox="1">
            <a:spLocks noGrp="1"/>
          </p:cNvSpPr>
          <p:nvPr>
            <p:ph type="subTitle" idx="2"/>
          </p:nvPr>
        </p:nvSpPr>
        <p:spPr>
          <a:xfrm>
            <a:off x="5675953" y="1606875"/>
            <a:ext cx="3356100" cy="954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Talks about a potential trade deal between the U.S. and the European Union are ongoing, although reaching a comprehensive agreement may take time.</a:t>
            </a:r>
            <a:endParaRPr>
              <a:solidFill>
                <a:srgbClr val="000000"/>
              </a:solidFill>
            </a:endParaRPr>
          </a:p>
        </p:txBody>
      </p:sp>
      <p:sp>
        <p:nvSpPr>
          <p:cNvPr id="39374" name="Google Shape;39374;p298"/>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The TTC seeks to promote cooperation on various fronts, including technology standards, supply chain resilience, and sustainable trade.</a:t>
            </a:r>
            <a:endParaRPr sz="1300">
              <a:solidFill>
                <a:srgbClr val="000000"/>
              </a:solidFill>
            </a:endParaRPr>
          </a:p>
        </p:txBody>
      </p:sp>
      <p:sp>
        <p:nvSpPr>
          <p:cNvPr id="39375" name="Google Shape;39375;p298"/>
          <p:cNvSpPr txBox="1">
            <a:spLocks noGrp="1"/>
          </p:cNvSpPr>
          <p:nvPr>
            <p:ph type="subTitle" idx="4"/>
          </p:nvPr>
        </p:nvSpPr>
        <p:spPr>
          <a:xfrm>
            <a:off x="5675952" y="3150900"/>
            <a:ext cx="3356100" cy="954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Both the U.S. and Europe have placed a strong emphasis on addressing climate change and promoting sustainable trade practices. There is growing cooperation on issues related to environmental standards and sustainable development.</a:t>
            </a:r>
            <a:endParaRPr/>
          </a:p>
        </p:txBody>
      </p:sp>
      <p:sp>
        <p:nvSpPr>
          <p:cNvPr id="39376" name="Google Shape;39376;p298"/>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Suspension of Tariffs</a:t>
            </a:r>
            <a:endParaRPr/>
          </a:p>
        </p:txBody>
      </p:sp>
      <p:sp>
        <p:nvSpPr>
          <p:cNvPr id="39377" name="Google Shape;39377;p298"/>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Trade Agreements</a:t>
            </a:r>
            <a:endParaRPr/>
          </a:p>
        </p:txBody>
      </p:sp>
      <p:sp>
        <p:nvSpPr>
          <p:cNvPr id="39378" name="Google Shape;39378;p298"/>
          <p:cNvSpPr txBox="1">
            <a:spLocks noGrp="1"/>
          </p:cNvSpPr>
          <p:nvPr>
            <p:ph type="subTitle" idx="8"/>
          </p:nvPr>
        </p:nvSpPr>
        <p:spPr>
          <a:xfrm>
            <a:off x="5675950" y="2845950"/>
            <a:ext cx="29619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Climate</a:t>
            </a:r>
            <a:endParaRPr/>
          </a:p>
        </p:txBody>
      </p:sp>
      <p:grpSp>
        <p:nvGrpSpPr>
          <p:cNvPr id="39379" name="Google Shape;39379;p298"/>
          <p:cNvGrpSpPr/>
          <p:nvPr/>
        </p:nvGrpSpPr>
        <p:grpSpPr>
          <a:xfrm rot="10800000">
            <a:off x="719960" y="1654777"/>
            <a:ext cx="572627" cy="572667"/>
            <a:chOff x="1304074" y="2056602"/>
            <a:chExt cx="333252" cy="333275"/>
          </a:xfrm>
        </p:grpSpPr>
        <p:sp>
          <p:nvSpPr>
            <p:cNvPr id="39380" name="Google Shape;39380;p298"/>
            <p:cNvSpPr/>
            <p:nvPr/>
          </p:nvSpPr>
          <p:spPr>
            <a:xfrm>
              <a:off x="1304074" y="2056602"/>
              <a:ext cx="333252" cy="333275"/>
            </a:xfrm>
            <a:custGeom>
              <a:avLst/>
              <a:gdLst/>
              <a:ahLst/>
              <a:cxnLst/>
              <a:rect l="l" t="t" r="r" b="b"/>
              <a:pathLst>
                <a:path w="14570" h="14571" extrusionOk="0">
                  <a:moveTo>
                    <a:pt x="12925" y="1035"/>
                  </a:moveTo>
                  <a:lnTo>
                    <a:pt x="13536" y="1646"/>
                  </a:lnTo>
                  <a:lnTo>
                    <a:pt x="2914" y="12314"/>
                  </a:lnTo>
                  <a:lnTo>
                    <a:pt x="2820" y="12455"/>
                  </a:lnTo>
                  <a:lnTo>
                    <a:pt x="2773" y="12596"/>
                  </a:lnTo>
                  <a:lnTo>
                    <a:pt x="2820" y="12784"/>
                  </a:lnTo>
                  <a:lnTo>
                    <a:pt x="2914" y="12925"/>
                  </a:lnTo>
                  <a:lnTo>
                    <a:pt x="3102" y="13113"/>
                  </a:lnTo>
                  <a:lnTo>
                    <a:pt x="987" y="13583"/>
                  </a:lnTo>
                  <a:lnTo>
                    <a:pt x="987" y="13583"/>
                  </a:lnTo>
                  <a:lnTo>
                    <a:pt x="1457" y="11469"/>
                  </a:lnTo>
                  <a:lnTo>
                    <a:pt x="1692" y="11704"/>
                  </a:lnTo>
                  <a:lnTo>
                    <a:pt x="1833" y="11798"/>
                  </a:lnTo>
                  <a:lnTo>
                    <a:pt x="1974" y="11845"/>
                  </a:lnTo>
                  <a:lnTo>
                    <a:pt x="2162" y="11798"/>
                  </a:lnTo>
                  <a:lnTo>
                    <a:pt x="2303" y="11704"/>
                  </a:lnTo>
                  <a:lnTo>
                    <a:pt x="12925" y="1035"/>
                  </a:lnTo>
                  <a:close/>
                  <a:moveTo>
                    <a:pt x="12925" y="1"/>
                  </a:moveTo>
                  <a:lnTo>
                    <a:pt x="12737" y="48"/>
                  </a:lnTo>
                  <a:lnTo>
                    <a:pt x="12643" y="142"/>
                  </a:lnTo>
                  <a:lnTo>
                    <a:pt x="1974" y="10811"/>
                  </a:lnTo>
                  <a:lnTo>
                    <a:pt x="1504" y="10341"/>
                  </a:lnTo>
                  <a:lnTo>
                    <a:pt x="1410" y="10247"/>
                  </a:lnTo>
                  <a:lnTo>
                    <a:pt x="1316" y="10200"/>
                  </a:lnTo>
                  <a:lnTo>
                    <a:pt x="1081" y="10200"/>
                  </a:lnTo>
                  <a:lnTo>
                    <a:pt x="987" y="10247"/>
                  </a:lnTo>
                  <a:lnTo>
                    <a:pt x="893" y="10341"/>
                  </a:lnTo>
                  <a:lnTo>
                    <a:pt x="799" y="10435"/>
                  </a:lnTo>
                  <a:lnTo>
                    <a:pt x="799" y="10529"/>
                  </a:lnTo>
                  <a:lnTo>
                    <a:pt x="0" y="14053"/>
                  </a:lnTo>
                  <a:lnTo>
                    <a:pt x="47" y="14241"/>
                  </a:lnTo>
                  <a:lnTo>
                    <a:pt x="141" y="14429"/>
                  </a:lnTo>
                  <a:lnTo>
                    <a:pt x="282" y="14523"/>
                  </a:lnTo>
                  <a:lnTo>
                    <a:pt x="423" y="14570"/>
                  </a:lnTo>
                  <a:lnTo>
                    <a:pt x="517" y="14570"/>
                  </a:lnTo>
                  <a:lnTo>
                    <a:pt x="4042" y="13771"/>
                  </a:lnTo>
                  <a:lnTo>
                    <a:pt x="4183" y="13724"/>
                  </a:lnTo>
                  <a:lnTo>
                    <a:pt x="4324" y="13583"/>
                  </a:lnTo>
                  <a:lnTo>
                    <a:pt x="4371" y="13442"/>
                  </a:lnTo>
                  <a:lnTo>
                    <a:pt x="4371" y="13301"/>
                  </a:lnTo>
                  <a:lnTo>
                    <a:pt x="4324" y="13207"/>
                  </a:lnTo>
                  <a:lnTo>
                    <a:pt x="4230" y="13066"/>
                  </a:lnTo>
                  <a:lnTo>
                    <a:pt x="3807" y="12643"/>
                  </a:lnTo>
                  <a:lnTo>
                    <a:pt x="14428" y="1928"/>
                  </a:lnTo>
                  <a:lnTo>
                    <a:pt x="14522" y="1787"/>
                  </a:lnTo>
                  <a:lnTo>
                    <a:pt x="14569" y="1646"/>
                  </a:lnTo>
                  <a:lnTo>
                    <a:pt x="14522" y="1458"/>
                  </a:lnTo>
                  <a:lnTo>
                    <a:pt x="14428" y="1317"/>
                  </a:lnTo>
                  <a:lnTo>
                    <a:pt x="13207" y="142"/>
                  </a:lnTo>
                  <a:lnTo>
                    <a:pt x="13066" y="48"/>
                  </a:lnTo>
                  <a:lnTo>
                    <a:pt x="129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1" name="Google Shape;39381;p298"/>
            <p:cNvSpPr/>
            <p:nvPr/>
          </p:nvSpPr>
          <p:spPr>
            <a:xfrm>
              <a:off x="1304074" y="2056602"/>
              <a:ext cx="136526" cy="158049"/>
            </a:xfrm>
            <a:custGeom>
              <a:avLst/>
              <a:gdLst/>
              <a:ahLst/>
              <a:cxnLst/>
              <a:rect l="l" t="t" r="r" b="b"/>
              <a:pathLst>
                <a:path w="5969" h="6910" extrusionOk="0">
                  <a:moveTo>
                    <a:pt x="3008" y="847"/>
                  </a:moveTo>
                  <a:lnTo>
                    <a:pt x="3384" y="894"/>
                  </a:lnTo>
                  <a:lnTo>
                    <a:pt x="3760" y="988"/>
                  </a:lnTo>
                  <a:lnTo>
                    <a:pt x="4089" y="1176"/>
                  </a:lnTo>
                  <a:lnTo>
                    <a:pt x="4418" y="1411"/>
                  </a:lnTo>
                  <a:lnTo>
                    <a:pt x="4700" y="1693"/>
                  </a:lnTo>
                  <a:lnTo>
                    <a:pt x="4935" y="2069"/>
                  </a:lnTo>
                  <a:lnTo>
                    <a:pt x="5076" y="2492"/>
                  </a:lnTo>
                  <a:lnTo>
                    <a:pt x="5123" y="2962"/>
                  </a:lnTo>
                  <a:lnTo>
                    <a:pt x="5123" y="3902"/>
                  </a:lnTo>
                  <a:lnTo>
                    <a:pt x="5076" y="4419"/>
                  </a:lnTo>
                  <a:lnTo>
                    <a:pt x="4935" y="4842"/>
                  </a:lnTo>
                  <a:lnTo>
                    <a:pt x="4700" y="5218"/>
                  </a:lnTo>
                  <a:lnTo>
                    <a:pt x="4418" y="5500"/>
                  </a:lnTo>
                  <a:lnTo>
                    <a:pt x="4089" y="5735"/>
                  </a:lnTo>
                  <a:lnTo>
                    <a:pt x="3760" y="5923"/>
                  </a:lnTo>
                  <a:lnTo>
                    <a:pt x="3384" y="6017"/>
                  </a:lnTo>
                  <a:lnTo>
                    <a:pt x="2585" y="6017"/>
                  </a:lnTo>
                  <a:lnTo>
                    <a:pt x="2209" y="5923"/>
                  </a:lnTo>
                  <a:lnTo>
                    <a:pt x="1880" y="5735"/>
                  </a:lnTo>
                  <a:lnTo>
                    <a:pt x="1551" y="5500"/>
                  </a:lnTo>
                  <a:lnTo>
                    <a:pt x="1269" y="5218"/>
                  </a:lnTo>
                  <a:lnTo>
                    <a:pt x="1081" y="4842"/>
                  </a:lnTo>
                  <a:lnTo>
                    <a:pt x="940" y="4419"/>
                  </a:lnTo>
                  <a:lnTo>
                    <a:pt x="846" y="3902"/>
                  </a:lnTo>
                  <a:lnTo>
                    <a:pt x="846" y="2962"/>
                  </a:lnTo>
                  <a:lnTo>
                    <a:pt x="940" y="2492"/>
                  </a:lnTo>
                  <a:lnTo>
                    <a:pt x="1081" y="2069"/>
                  </a:lnTo>
                  <a:lnTo>
                    <a:pt x="1269" y="1693"/>
                  </a:lnTo>
                  <a:lnTo>
                    <a:pt x="1551" y="1411"/>
                  </a:lnTo>
                  <a:lnTo>
                    <a:pt x="1880" y="1176"/>
                  </a:lnTo>
                  <a:lnTo>
                    <a:pt x="2209" y="988"/>
                  </a:lnTo>
                  <a:lnTo>
                    <a:pt x="2585" y="894"/>
                  </a:lnTo>
                  <a:lnTo>
                    <a:pt x="3008" y="847"/>
                  </a:lnTo>
                  <a:close/>
                  <a:moveTo>
                    <a:pt x="3008" y="1"/>
                  </a:moveTo>
                  <a:lnTo>
                    <a:pt x="2444" y="48"/>
                  </a:lnTo>
                  <a:lnTo>
                    <a:pt x="1927" y="189"/>
                  </a:lnTo>
                  <a:lnTo>
                    <a:pt x="1410" y="424"/>
                  </a:lnTo>
                  <a:lnTo>
                    <a:pt x="987" y="753"/>
                  </a:lnTo>
                  <a:lnTo>
                    <a:pt x="799" y="941"/>
                  </a:lnTo>
                  <a:lnTo>
                    <a:pt x="611" y="1176"/>
                  </a:lnTo>
                  <a:lnTo>
                    <a:pt x="423" y="1411"/>
                  </a:lnTo>
                  <a:lnTo>
                    <a:pt x="282" y="1693"/>
                  </a:lnTo>
                  <a:lnTo>
                    <a:pt x="188" y="1975"/>
                  </a:lnTo>
                  <a:lnTo>
                    <a:pt x="94" y="2304"/>
                  </a:lnTo>
                  <a:lnTo>
                    <a:pt x="47" y="2633"/>
                  </a:lnTo>
                  <a:lnTo>
                    <a:pt x="0" y="2962"/>
                  </a:lnTo>
                  <a:lnTo>
                    <a:pt x="0" y="3902"/>
                  </a:lnTo>
                  <a:lnTo>
                    <a:pt x="47" y="4231"/>
                  </a:lnTo>
                  <a:lnTo>
                    <a:pt x="94" y="4560"/>
                  </a:lnTo>
                  <a:lnTo>
                    <a:pt x="141" y="4842"/>
                  </a:lnTo>
                  <a:lnTo>
                    <a:pt x="282" y="5124"/>
                  </a:lnTo>
                  <a:lnTo>
                    <a:pt x="423" y="5406"/>
                  </a:lnTo>
                  <a:lnTo>
                    <a:pt x="564" y="5688"/>
                  </a:lnTo>
                  <a:lnTo>
                    <a:pt x="752" y="5923"/>
                  </a:lnTo>
                  <a:lnTo>
                    <a:pt x="987" y="6111"/>
                  </a:lnTo>
                  <a:lnTo>
                    <a:pt x="1222" y="6299"/>
                  </a:lnTo>
                  <a:lnTo>
                    <a:pt x="1457" y="6487"/>
                  </a:lnTo>
                  <a:lnTo>
                    <a:pt x="1739" y="6628"/>
                  </a:lnTo>
                  <a:lnTo>
                    <a:pt x="2021" y="6722"/>
                  </a:lnTo>
                  <a:lnTo>
                    <a:pt x="2350" y="6816"/>
                  </a:lnTo>
                  <a:lnTo>
                    <a:pt x="2632" y="6863"/>
                  </a:lnTo>
                  <a:lnTo>
                    <a:pt x="2961" y="6910"/>
                  </a:lnTo>
                  <a:lnTo>
                    <a:pt x="3290" y="6910"/>
                  </a:lnTo>
                  <a:lnTo>
                    <a:pt x="3854" y="6769"/>
                  </a:lnTo>
                  <a:lnTo>
                    <a:pt x="4371" y="6581"/>
                  </a:lnTo>
                  <a:lnTo>
                    <a:pt x="4794" y="6299"/>
                  </a:lnTo>
                  <a:lnTo>
                    <a:pt x="5217" y="5923"/>
                  </a:lnTo>
                  <a:lnTo>
                    <a:pt x="5546" y="5500"/>
                  </a:lnTo>
                  <a:lnTo>
                    <a:pt x="5781" y="4983"/>
                  </a:lnTo>
                  <a:lnTo>
                    <a:pt x="5922" y="4466"/>
                  </a:lnTo>
                  <a:lnTo>
                    <a:pt x="5969" y="3902"/>
                  </a:lnTo>
                  <a:lnTo>
                    <a:pt x="5969" y="2962"/>
                  </a:lnTo>
                  <a:lnTo>
                    <a:pt x="5969" y="2633"/>
                  </a:lnTo>
                  <a:lnTo>
                    <a:pt x="5875" y="2304"/>
                  </a:lnTo>
                  <a:lnTo>
                    <a:pt x="5781" y="1975"/>
                  </a:lnTo>
                  <a:lnTo>
                    <a:pt x="5687" y="1693"/>
                  </a:lnTo>
                  <a:lnTo>
                    <a:pt x="5546" y="1411"/>
                  </a:lnTo>
                  <a:lnTo>
                    <a:pt x="5405" y="1176"/>
                  </a:lnTo>
                  <a:lnTo>
                    <a:pt x="5217" y="941"/>
                  </a:lnTo>
                  <a:lnTo>
                    <a:pt x="4982" y="753"/>
                  </a:lnTo>
                  <a:lnTo>
                    <a:pt x="4559" y="424"/>
                  </a:lnTo>
                  <a:lnTo>
                    <a:pt x="4042" y="189"/>
                  </a:lnTo>
                  <a:lnTo>
                    <a:pt x="3525" y="48"/>
                  </a:lnTo>
                  <a:lnTo>
                    <a:pt x="30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2" name="Google Shape;39382;p298"/>
            <p:cNvSpPr/>
            <p:nvPr/>
          </p:nvSpPr>
          <p:spPr>
            <a:xfrm>
              <a:off x="1341676" y="2095302"/>
              <a:ext cx="61298" cy="80648"/>
            </a:xfrm>
            <a:custGeom>
              <a:avLst/>
              <a:gdLst/>
              <a:ahLst/>
              <a:cxnLst/>
              <a:rect l="l" t="t" r="r" b="b"/>
              <a:pathLst>
                <a:path w="2680" h="3526" extrusionOk="0">
                  <a:moveTo>
                    <a:pt x="1317" y="847"/>
                  </a:moveTo>
                  <a:lnTo>
                    <a:pt x="1505" y="894"/>
                  </a:lnTo>
                  <a:lnTo>
                    <a:pt x="1693" y="988"/>
                  </a:lnTo>
                  <a:lnTo>
                    <a:pt x="1787" y="1129"/>
                  </a:lnTo>
                  <a:lnTo>
                    <a:pt x="1834" y="1364"/>
                  </a:lnTo>
                  <a:lnTo>
                    <a:pt x="1834" y="2163"/>
                  </a:lnTo>
                  <a:lnTo>
                    <a:pt x="1787" y="2398"/>
                  </a:lnTo>
                  <a:lnTo>
                    <a:pt x="1693" y="2539"/>
                  </a:lnTo>
                  <a:lnTo>
                    <a:pt x="1505" y="2633"/>
                  </a:lnTo>
                  <a:lnTo>
                    <a:pt x="1317" y="2680"/>
                  </a:lnTo>
                  <a:lnTo>
                    <a:pt x="1176" y="2633"/>
                  </a:lnTo>
                  <a:lnTo>
                    <a:pt x="988" y="2539"/>
                  </a:lnTo>
                  <a:lnTo>
                    <a:pt x="894" y="2398"/>
                  </a:lnTo>
                  <a:lnTo>
                    <a:pt x="847" y="2163"/>
                  </a:lnTo>
                  <a:lnTo>
                    <a:pt x="847" y="1364"/>
                  </a:lnTo>
                  <a:lnTo>
                    <a:pt x="894" y="1129"/>
                  </a:lnTo>
                  <a:lnTo>
                    <a:pt x="988" y="988"/>
                  </a:lnTo>
                  <a:lnTo>
                    <a:pt x="1176" y="894"/>
                  </a:lnTo>
                  <a:lnTo>
                    <a:pt x="1317" y="847"/>
                  </a:lnTo>
                  <a:close/>
                  <a:moveTo>
                    <a:pt x="1317" y="1"/>
                  </a:moveTo>
                  <a:lnTo>
                    <a:pt x="1082" y="48"/>
                  </a:lnTo>
                  <a:lnTo>
                    <a:pt x="847" y="95"/>
                  </a:lnTo>
                  <a:lnTo>
                    <a:pt x="612" y="189"/>
                  </a:lnTo>
                  <a:lnTo>
                    <a:pt x="424" y="330"/>
                  </a:lnTo>
                  <a:lnTo>
                    <a:pt x="236" y="518"/>
                  </a:lnTo>
                  <a:lnTo>
                    <a:pt x="95" y="753"/>
                  </a:lnTo>
                  <a:lnTo>
                    <a:pt x="48" y="1035"/>
                  </a:lnTo>
                  <a:lnTo>
                    <a:pt x="1" y="1364"/>
                  </a:lnTo>
                  <a:lnTo>
                    <a:pt x="1" y="2163"/>
                  </a:lnTo>
                  <a:lnTo>
                    <a:pt x="1" y="2445"/>
                  </a:lnTo>
                  <a:lnTo>
                    <a:pt x="95" y="2727"/>
                  </a:lnTo>
                  <a:lnTo>
                    <a:pt x="236" y="2962"/>
                  </a:lnTo>
                  <a:lnTo>
                    <a:pt x="424" y="3197"/>
                  </a:lnTo>
                  <a:lnTo>
                    <a:pt x="659" y="3338"/>
                  </a:lnTo>
                  <a:lnTo>
                    <a:pt x="941" y="3479"/>
                  </a:lnTo>
                  <a:lnTo>
                    <a:pt x="1223" y="3526"/>
                  </a:lnTo>
                  <a:lnTo>
                    <a:pt x="1505" y="3526"/>
                  </a:lnTo>
                  <a:lnTo>
                    <a:pt x="1740" y="3432"/>
                  </a:lnTo>
                  <a:lnTo>
                    <a:pt x="1975" y="3338"/>
                  </a:lnTo>
                  <a:lnTo>
                    <a:pt x="2163" y="3244"/>
                  </a:lnTo>
                  <a:lnTo>
                    <a:pt x="2351" y="3056"/>
                  </a:lnTo>
                  <a:lnTo>
                    <a:pt x="2492" y="2868"/>
                  </a:lnTo>
                  <a:lnTo>
                    <a:pt x="2586" y="2633"/>
                  </a:lnTo>
                  <a:lnTo>
                    <a:pt x="2680" y="2398"/>
                  </a:lnTo>
                  <a:lnTo>
                    <a:pt x="2680" y="2163"/>
                  </a:lnTo>
                  <a:lnTo>
                    <a:pt x="2680" y="1364"/>
                  </a:lnTo>
                  <a:lnTo>
                    <a:pt x="2633" y="1035"/>
                  </a:lnTo>
                  <a:lnTo>
                    <a:pt x="2539" y="753"/>
                  </a:lnTo>
                  <a:lnTo>
                    <a:pt x="2398" y="518"/>
                  </a:lnTo>
                  <a:lnTo>
                    <a:pt x="2257" y="330"/>
                  </a:lnTo>
                  <a:lnTo>
                    <a:pt x="2022" y="189"/>
                  </a:lnTo>
                  <a:lnTo>
                    <a:pt x="1834" y="95"/>
                  </a:lnTo>
                  <a:lnTo>
                    <a:pt x="1599" y="48"/>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3" name="Google Shape;39383;p298"/>
            <p:cNvSpPr/>
            <p:nvPr/>
          </p:nvSpPr>
          <p:spPr>
            <a:xfrm>
              <a:off x="1500777" y="2231828"/>
              <a:ext cx="136549" cy="156974"/>
            </a:xfrm>
            <a:custGeom>
              <a:avLst/>
              <a:gdLst/>
              <a:ahLst/>
              <a:cxnLst/>
              <a:rect l="l" t="t" r="r" b="b"/>
              <a:pathLst>
                <a:path w="5970" h="6863" extrusionOk="0">
                  <a:moveTo>
                    <a:pt x="2962" y="847"/>
                  </a:moveTo>
                  <a:lnTo>
                    <a:pt x="3385" y="894"/>
                  </a:lnTo>
                  <a:lnTo>
                    <a:pt x="3761" y="988"/>
                  </a:lnTo>
                  <a:lnTo>
                    <a:pt x="4090" y="1176"/>
                  </a:lnTo>
                  <a:lnTo>
                    <a:pt x="4419" y="1411"/>
                  </a:lnTo>
                  <a:lnTo>
                    <a:pt x="4701" y="1693"/>
                  </a:lnTo>
                  <a:lnTo>
                    <a:pt x="4889" y="2069"/>
                  </a:lnTo>
                  <a:lnTo>
                    <a:pt x="5030" y="2492"/>
                  </a:lnTo>
                  <a:lnTo>
                    <a:pt x="5124" y="2962"/>
                  </a:lnTo>
                  <a:lnTo>
                    <a:pt x="5124" y="3902"/>
                  </a:lnTo>
                  <a:lnTo>
                    <a:pt x="5030" y="4419"/>
                  </a:lnTo>
                  <a:lnTo>
                    <a:pt x="4889" y="4841"/>
                  </a:lnTo>
                  <a:lnTo>
                    <a:pt x="4701" y="5217"/>
                  </a:lnTo>
                  <a:lnTo>
                    <a:pt x="4419" y="5499"/>
                  </a:lnTo>
                  <a:lnTo>
                    <a:pt x="4090" y="5734"/>
                  </a:lnTo>
                  <a:lnTo>
                    <a:pt x="3761" y="5922"/>
                  </a:lnTo>
                  <a:lnTo>
                    <a:pt x="3385" y="6016"/>
                  </a:lnTo>
                  <a:lnTo>
                    <a:pt x="2586" y="6016"/>
                  </a:lnTo>
                  <a:lnTo>
                    <a:pt x="2210" y="5922"/>
                  </a:lnTo>
                  <a:lnTo>
                    <a:pt x="1881" y="5734"/>
                  </a:lnTo>
                  <a:lnTo>
                    <a:pt x="1552" y="5499"/>
                  </a:lnTo>
                  <a:lnTo>
                    <a:pt x="1270" y="5217"/>
                  </a:lnTo>
                  <a:lnTo>
                    <a:pt x="1035" y="4841"/>
                  </a:lnTo>
                  <a:lnTo>
                    <a:pt x="894" y="4419"/>
                  </a:lnTo>
                  <a:lnTo>
                    <a:pt x="847" y="3902"/>
                  </a:lnTo>
                  <a:lnTo>
                    <a:pt x="847" y="2962"/>
                  </a:lnTo>
                  <a:lnTo>
                    <a:pt x="894" y="2492"/>
                  </a:lnTo>
                  <a:lnTo>
                    <a:pt x="1082" y="2069"/>
                  </a:lnTo>
                  <a:lnTo>
                    <a:pt x="1270" y="1693"/>
                  </a:lnTo>
                  <a:lnTo>
                    <a:pt x="1552" y="1411"/>
                  </a:lnTo>
                  <a:lnTo>
                    <a:pt x="1881" y="1176"/>
                  </a:lnTo>
                  <a:lnTo>
                    <a:pt x="2210" y="988"/>
                  </a:lnTo>
                  <a:lnTo>
                    <a:pt x="2586" y="894"/>
                  </a:lnTo>
                  <a:lnTo>
                    <a:pt x="2962" y="847"/>
                  </a:lnTo>
                  <a:close/>
                  <a:moveTo>
                    <a:pt x="2680" y="1"/>
                  </a:moveTo>
                  <a:lnTo>
                    <a:pt x="2116" y="142"/>
                  </a:lnTo>
                  <a:lnTo>
                    <a:pt x="1599" y="330"/>
                  </a:lnTo>
                  <a:lnTo>
                    <a:pt x="1176" y="612"/>
                  </a:lnTo>
                  <a:lnTo>
                    <a:pt x="753" y="988"/>
                  </a:lnTo>
                  <a:lnTo>
                    <a:pt x="424" y="1411"/>
                  </a:lnTo>
                  <a:lnTo>
                    <a:pt x="189" y="1928"/>
                  </a:lnTo>
                  <a:lnTo>
                    <a:pt x="48" y="2445"/>
                  </a:lnTo>
                  <a:lnTo>
                    <a:pt x="1" y="3009"/>
                  </a:lnTo>
                  <a:lnTo>
                    <a:pt x="1" y="3902"/>
                  </a:lnTo>
                  <a:lnTo>
                    <a:pt x="48" y="4278"/>
                  </a:lnTo>
                  <a:lnTo>
                    <a:pt x="95" y="4606"/>
                  </a:lnTo>
                  <a:lnTo>
                    <a:pt x="189" y="4935"/>
                  </a:lnTo>
                  <a:lnTo>
                    <a:pt x="283" y="5217"/>
                  </a:lnTo>
                  <a:lnTo>
                    <a:pt x="424" y="5499"/>
                  </a:lnTo>
                  <a:lnTo>
                    <a:pt x="612" y="5734"/>
                  </a:lnTo>
                  <a:lnTo>
                    <a:pt x="753" y="5969"/>
                  </a:lnTo>
                  <a:lnTo>
                    <a:pt x="988" y="6157"/>
                  </a:lnTo>
                  <a:lnTo>
                    <a:pt x="1411" y="6486"/>
                  </a:lnTo>
                  <a:lnTo>
                    <a:pt x="1928" y="6721"/>
                  </a:lnTo>
                  <a:lnTo>
                    <a:pt x="2445" y="6862"/>
                  </a:lnTo>
                  <a:lnTo>
                    <a:pt x="3526" y="6862"/>
                  </a:lnTo>
                  <a:lnTo>
                    <a:pt x="4043" y="6721"/>
                  </a:lnTo>
                  <a:lnTo>
                    <a:pt x="4560" y="6486"/>
                  </a:lnTo>
                  <a:lnTo>
                    <a:pt x="4983" y="6157"/>
                  </a:lnTo>
                  <a:lnTo>
                    <a:pt x="5171" y="5969"/>
                  </a:lnTo>
                  <a:lnTo>
                    <a:pt x="5359" y="5734"/>
                  </a:lnTo>
                  <a:lnTo>
                    <a:pt x="5547" y="5499"/>
                  </a:lnTo>
                  <a:lnTo>
                    <a:pt x="5688" y="5217"/>
                  </a:lnTo>
                  <a:lnTo>
                    <a:pt x="5781" y="4935"/>
                  </a:lnTo>
                  <a:lnTo>
                    <a:pt x="5875" y="4606"/>
                  </a:lnTo>
                  <a:lnTo>
                    <a:pt x="5922" y="4278"/>
                  </a:lnTo>
                  <a:lnTo>
                    <a:pt x="5969" y="3902"/>
                  </a:lnTo>
                  <a:lnTo>
                    <a:pt x="5969" y="2962"/>
                  </a:lnTo>
                  <a:lnTo>
                    <a:pt x="5969" y="2680"/>
                  </a:lnTo>
                  <a:lnTo>
                    <a:pt x="5875" y="2351"/>
                  </a:lnTo>
                  <a:lnTo>
                    <a:pt x="5828" y="2069"/>
                  </a:lnTo>
                  <a:lnTo>
                    <a:pt x="5688" y="1740"/>
                  </a:lnTo>
                  <a:lnTo>
                    <a:pt x="5547" y="1505"/>
                  </a:lnTo>
                  <a:lnTo>
                    <a:pt x="5406" y="1223"/>
                  </a:lnTo>
                  <a:lnTo>
                    <a:pt x="5218" y="988"/>
                  </a:lnTo>
                  <a:lnTo>
                    <a:pt x="4983" y="800"/>
                  </a:lnTo>
                  <a:lnTo>
                    <a:pt x="4748" y="565"/>
                  </a:lnTo>
                  <a:lnTo>
                    <a:pt x="4513" y="424"/>
                  </a:lnTo>
                  <a:lnTo>
                    <a:pt x="4231" y="283"/>
                  </a:lnTo>
                  <a:lnTo>
                    <a:pt x="3949" y="142"/>
                  </a:lnTo>
                  <a:lnTo>
                    <a:pt x="3667" y="95"/>
                  </a:lnTo>
                  <a:lnTo>
                    <a:pt x="33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4" name="Google Shape;39384;p298"/>
            <p:cNvSpPr/>
            <p:nvPr/>
          </p:nvSpPr>
          <p:spPr>
            <a:xfrm>
              <a:off x="1537328" y="2270529"/>
              <a:ext cx="62373" cy="80648"/>
            </a:xfrm>
            <a:custGeom>
              <a:avLst/>
              <a:gdLst/>
              <a:ahLst/>
              <a:cxnLst/>
              <a:rect l="l" t="t" r="r" b="b"/>
              <a:pathLst>
                <a:path w="2727" h="3526" extrusionOk="0">
                  <a:moveTo>
                    <a:pt x="1364" y="847"/>
                  </a:moveTo>
                  <a:lnTo>
                    <a:pt x="1552" y="894"/>
                  </a:lnTo>
                  <a:lnTo>
                    <a:pt x="1693" y="988"/>
                  </a:lnTo>
                  <a:lnTo>
                    <a:pt x="1834" y="1129"/>
                  </a:lnTo>
                  <a:lnTo>
                    <a:pt x="1881" y="1364"/>
                  </a:lnTo>
                  <a:lnTo>
                    <a:pt x="1881" y="2163"/>
                  </a:lnTo>
                  <a:lnTo>
                    <a:pt x="1834" y="2398"/>
                  </a:lnTo>
                  <a:lnTo>
                    <a:pt x="1693" y="2539"/>
                  </a:lnTo>
                  <a:lnTo>
                    <a:pt x="1552" y="2633"/>
                  </a:lnTo>
                  <a:lnTo>
                    <a:pt x="1364" y="2680"/>
                  </a:lnTo>
                  <a:lnTo>
                    <a:pt x="1176" y="2633"/>
                  </a:lnTo>
                  <a:lnTo>
                    <a:pt x="1035" y="2539"/>
                  </a:lnTo>
                  <a:lnTo>
                    <a:pt x="941" y="2398"/>
                  </a:lnTo>
                  <a:lnTo>
                    <a:pt x="894" y="2163"/>
                  </a:lnTo>
                  <a:lnTo>
                    <a:pt x="894" y="1364"/>
                  </a:lnTo>
                  <a:lnTo>
                    <a:pt x="941" y="1129"/>
                  </a:lnTo>
                  <a:lnTo>
                    <a:pt x="1035" y="988"/>
                  </a:lnTo>
                  <a:lnTo>
                    <a:pt x="1176" y="894"/>
                  </a:lnTo>
                  <a:lnTo>
                    <a:pt x="1364" y="847"/>
                  </a:lnTo>
                  <a:close/>
                  <a:moveTo>
                    <a:pt x="1176" y="1"/>
                  </a:moveTo>
                  <a:lnTo>
                    <a:pt x="941" y="48"/>
                  </a:lnTo>
                  <a:lnTo>
                    <a:pt x="706" y="142"/>
                  </a:lnTo>
                  <a:lnTo>
                    <a:pt x="518" y="283"/>
                  </a:lnTo>
                  <a:lnTo>
                    <a:pt x="330" y="471"/>
                  </a:lnTo>
                  <a:lnTo>
                    <a:pt x="189" y="659"/>
                  </a:lnTo>
                  <a:lnTo>
                    <a:pt x="95" y="894"/>
                  </a:lnTo>
                  <a:lnTo>
                    <a:pt x="48" y="1129"/>
                  </a:lnTo>
                  <a:lnTo>
                    <a:pt x="1" y="1364"/>
                  </a:lnTo>
                  <a:lnTo>
                    <a:pt x="1" y="2163"/>
                  </a:lnTo>
                  <a:lnTo>
                    <a:pt x="48" y="2492"/>
                  </a:lnTo>
                  <a:lnTo>
                    <a:pt x="142" y="2773"/>
                  </a:lnTo>
                  <a:lnTo>
                    <a:pt x="283" y="3008"/>
                  </a:lnTo>
                  <a:lnTo>
                    <a:pt x="471" y="3196"/>
                  </a:lnTo>
                  <a:lnTo>
                    <a:pt x="659" y="3337"/>
                  </a:lnTo>
                  <a:lnTo>
                    <a:pt x="894" y="3431"/>
                  </a:lnTo>
                  <a:lnTo>
                    <a:pt x="1129" y="3478"/>
                  </a:lnTo>
                  <a:lnTo>
                    <a:pt x="1364" y="3525"/>
                  </a:lnTo>
                  <a:lnTo>
                    <a:pt x="1599" y="3478"/>
                  </a:lnTo>
                  <a:lnTo>
                    <a:pt x="1834" y="3431"/>
                  </a:lnTo>
                  <a:lnTo>
                    <a:pt x="2069" y="3337"/>
                  </a:lnTo>
                  <a:lnTo>
                    <a:pt x="2257" y="3196"/>
                  </a:lnTo>
                  <a:lnTo>
                    <a:pt x="2445" y="3008"/>
                  </a:lnTo>
                  <a:lnTo>
                    <a:pt x="2586" y="2773"/>
                  </a:lnTo>
                  <a:lnTo>
                    <a:pt x="2680" y="2492"/>
                  </a:lnTo>
                  <a:lnTo>
                    <a:pt x="2727" y="2163"/>
                  </a:lnTo>
                  <a:lnTo>
                    <a:pt x="2727" y="1364"/>
                  </a:lnTo>
                  <a:lnTo>
                    <a:pt x="2680" y="1035"/>
                  </a:lnTo>
                  <a:lnTo>
                    <a:pt x="2586" y="800"/>
                  </a:lnTo>
                  <a:lnTo>
                    <a:pt x="2445" y="565"/>
                  </a:lnTo>
                  <a:lnTo>
                    <a:pt x="2257" y="330"/>
                  </a:lnTo>
                  <a:lnTo>
                    <a:pt x="2022" y="189"/>
                  </a:lnTo>
                  <a:lnTo>
                    <a:pt x="1787" y="48"/>
                  </a:lnTo>
                  <a:lnTo>
                    <a:pt x="15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85" name="Google Shape;39385;p298"/>
          <p:cNvGrpSpPr/>
          <p:nvPr/>
        </p:nvGrpSpPr>
        <p:grpSpPr>
          <a:xfrm>
            <a:off x="4834404" y="1613959"/>
            <a:ext cx="656129" cy="480317"/>
            <a:chOff x="2674640" y="1418093"/>
            <a:chExt cx="332200" cy="333252"/>
          </a:xfrm>
        </p:grpSpPr>
        <p:sp>
          <p:nvSpPr>
            <p:cNvPr id="39386" name="Google Shape;39386;p298"/>
            <p:cNvSpPr/>
            <p:nvPr/>
          </p:nvSpPr>
          <p:spPr>
            <a:xfrm>
              <a:off x="2674640" y="1483646"/>
              <a:ext cx="64523" cy="124724"/>
            </a:xfrm>
            <a:custGeom>
              <a:avLst/>
              <a:gdLst/>
              <a:ahLst/>
              <a:cxnLst/>
              <a:rect l="l" t="t" r="r" b="b"/>
              <a:pathLst>
                <a:path w="2821" h="5453" extrusionOk="0">
                  <a:moveTo>
                    <a:pt x="1975" y="1505"/>
                  </a:moveTo>
                  <a:lnTo>
                    <a:pt x="1975" y="3949"/>
                  </a:lnTo>
                  <a:lnTo>
                    <a:pt x="847" y="3949"/>
                  </a:lnTo>
                  <a:lnTo>
                    <a:pt x="847" y="1505"/>
                  </a:lnTo>
                  <a:close/>
                  <a:moveTo>
                    <a:pt x="1270" y="1"/>
                  </a:moveTo>
                  <a:lnTo>
                    <a:pt x="1129" y="95"/>
                  </a:lnTo>
                  <a:lnTo>
                    <a:pt x="1035" y="236"/>
                  </a:lnTo>
                  <a:lnTo>
                    <a:pt x="988" y="424"/>
                  </a:lnTo>
                  <a:lnTo>
                    <a:pt x="988" y="659"/>
                  </a:lnTo>
                  <a:lnTo>
                    <a:pt x="236" y="659"/>
                  </a:lnTo>
                  <a:lnTo>
                    <a:pt x="95" y="753"/>
                  </a:lnTo>
                  <a:lnTo>
                    <a:pt x="1" y="894"/>
                  </a:lnTo>
                  <a:lnTo>
                    <a:pt x="1" y="1082"/>
                  </a:lnTo>
                  <a:lnTo>
                    <a:pt x="1" y="4372"/>
                  </a:lnTo>
                  <a:lnTo>
                    <a:pt x="1" y="4513"/>
                  </a:lnTo>
                  <a:lnTo>
                    <a:pt x="95" y="4654"/>
                  </a:lnTo>
                  <a:lnTo>
                    <a:pt x="236" y="4748"/>
                  </a:lnTo>
                  <a:lnTo>
                    <a:pt x="424" y="4795"/>
                  </a:lnTo>
                  <a:lnTo>
                    <a:pt x="988" y="4795"/>
                  </a:lnTo>
                  <a:lnTo>
                    <a:pt x="988" y="5030"/>
                  </a:lnTo>
                  <a:lnTo>
                    <a:pt x="1035" y="5218"/>
                  </a:lnTo>
                  <a:lnTo>
                    <a:pt x="1129" y="5359"/>
                  </a:lnTo>
                  <a:lnTo>
                    <a:pt x="1270" y="5406"/>
                  </a:lnTo>
                  <a:lnTo>
                    <a:pt x="1411" y="5453"/>
                  </a:lnTo>
                  <a:lnTo>
                    <a:pt x="1552" y="5406"/>
                  </a:lnTo>
                  <a:lnTo>
                    <a:pt x="1693" y="5359"/>
                  </a:lnTo>
                  <a:lnTo>
                    <a:pt x="1787" y="5218"/>
                  </a:lnTo>
                  <a:lnTo>
                    <a:pt x="1834" y="5030"/>
                  </a:lnTo>
                  <a:lnTo>
                    <a:pt x="1834" y="4795"/>
                  </a:lnTo>
                  <a:lnTo>
                    <a:pt x="2398" y="4795"/>
                  </a:lnTo>
                  <a:lnTo>
                    <a:pt x="2586" y="4748"/>
                  </a:lnTo>
                  <a:lnTo>
                    <a:pt x="2727" y="4654"/>
                  </a:lnTo>
                  <a:lnTo>
                    <a:pt x="2774" y="4513"/>
                  </a:lnTo>
                  <a:lnTo>
                    <a:pt x="2821" y="4372"/>
                  </a:lnTo>
                  <a:lnTo>
                    <a:pt x="2821" y="1082"/>
                  </a:lnTo>
                  <a:lnTo>
                    <a:pt x="2774" y="894"/>
                  </a:lnTo>
                  <a:lnTo>
                    <a:pt x="2727" y="753"/>
                  </a:lnTo>
                  <a:lnTo>
                    <a:pt x="2586" y="659"/>
                  </a:lnTo>
                  <a:lnTo>
                    <a:pt x="1834" y="659"/>
                  </a:lnTo>
                  <a:lnTo>
                    <a:pt x="1834" y="424"/>
                  </a:lnTo>
                  <a:lnTo>
                    <a:pt x="1787" y="236"/>
                  </a:lnTo>
                  <a:lnTo>
                    <a:pt x="1693" y="95"/>
                  </a:lnTo>
                  <a:lnTo>
                    <a:pt x="1552"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7" name="Google Shape;39387;p298"/>
            <p:cNvSpPr/>
            <p:nvPr/>
          </p:nvSpPr>
          <p:spPr>
            <a:xfrm>
              <a:off x="2763865" y="1461071"/>
              <a:ext cx="64523" cy="124724"/>
            </a:xfrm>
            <a:custGeom>
              <a:avLst/>
              <a:gdLst/>
              <a:ahLst/>
              <a:cxnLst/>
              <a:rect l="l" t="t" r="r" b="b"/>
              <a:pathLst>
                <a:path w="2821" h="5453" extrusionOk="0">
                  <a:moveTo>
                    <a:pt x="1975" y="1505"/>
                  </a:moveTo>
                  <a:lnTo>
                    <a:pt x="1975" y="3949"/>
                  </a:lnTo>
                  <a:lnTo>
                    <a:pt x="847" y="3949"/>
                  </a:lnTo>
                  <a:lnTo>
                    <a:pt x="847" y="1505"/>
                  </a:lnTo>
                  <a:close/>
                  <a:moveTo>
                    <a:pt x="1411" y="1"/>
                  </a:moveTo>
                  <a:lnTo>
                    <a:pt x="1270" y="48"/>
                  </a:lnTo>
                  <a:lnTo>
                    <a:pt x="1129" y="142"/>
                  </a:lnTo>
                  <a:lnTo>
                    <a:pt x="1035" y="236"/>
                  </a:lnTo>
                  <a:lnTo>
                    <a:pt x="988" y="424"/>
                  </a:lnTo>
                  <a:lnTo>
                    <a:pt x="988" y="659"/>
                  </a:lnTo>
                  <a:lnTo>
                    <a:pt x="424" y="659"/>
                  </a:lnTo>
                  <a:lnTo>
                    <a:pt x="236" y="706"/>
                  </a:lnTo>
                  <a:lnTo>
                    <a:pt x="95" y="800"/>
                  </a:lnTo>
                  <a:lnTo>
                    <a:pt x="1" y="941"/>
                  </a:lnTo>
                  <a:lnTo>
                    <a:pt x="1" y="1082"/>
                  </a:lnTo>
                  <a:lnTo>
                    <a:pt x="1" y="4372"/>
                  </a:lnTo>
                  <a:lnTo>
                    <a:pt x="1" y="4560"/>
                  </a:lnTo>
                  <a:lnTo>
                    <a:pt x="95" y="4701"/>
                  </a:lnTo>
                  <a:lnTo>
                    <a:pt x="236" y="4795"/>
                  </a:lnTo>
                  <a:lnTo>
                    <a:pt x="988" y="4795"/>
                  </a:lnTo>
                  <a:lnTo>
                    <a:pt x="988" y="5030"/>
                  </a:lnTo>
                  <a:lnTo>
                    <a:pt x="1035" y="5218"/>
                  </a:lnTo>
                  <a:lnTo>
                    <a:pt x="1129" y="5359"/>
                  </a:lnTo>
                  <a:lnTo>
                    <a:pt x="1270" y="5453"/>
                  </a:lnTo>
                  <a:lnTo>
                    <a:pt x="1552" y="5453"/>
                  </a:lnTo>
                  <a:lnTo>
                    <a:pt x="1693" y="5359"/>
                  </a:lnTo>
                  <a:lnTo>
                    <a:pt x="1787" y="5218"/>
                  </a:lnTo>
                  <a:lnTo>
                    <a:pt x="1834" y="5030"/>
                  </a:lnTo>
                  <a:lnTo>
                    <a:pt x="1834" y="4795"/>
                  </a:lnTo>
                  <a:lnTo>
                    <a:pt x="2586" y="4795"/>
                  </a:lnTo>
                  <a:lnTo>
                    <a:pt x="2680" y="4701"/>
                  </a:lnTo>
                  <a:lnTo>
                    <a:pt x="2774" y="4560"/>
                  </a:lnTo>
                  <a:lnTo>
                    <a:pt x="2821" y="4372"/>
                  </a:lnTo>
                  <a:lnTo>
                    <a:pt x="2821" y="1082"/>
                  </a:lnTo>
                  <a:lnTo>
                    <a:pt x="2774" y="941"/>
                  </a:lnTo>
                  <a:lnTo>
                    <a:pt x="2680" y="800"/>
                  </a:lnTo>
                  <a:lnTo>
                    <a:pt x="2586" y="706"/>
                  </a:lnTo>
                  <a:lnTo>
                    <a:pt x="2398" y="659"/>
                  </a:lnTo>
                  <a:lnTo>
                    <a:pt x="1834" y="659"/>
                  </a:lnTo>
                  <a:lnTo>
                    <a:pt x="1834" y="424"/>
                  </a:lnTo>
                  <a:lnTo>
                    <a:pt x="1787" y="236"/>
                  </a:lnTo>
                  <a:lnTo>
                    <a:pt x="1693" y="142"/>
                  </a:lnTo>
                  <a:lnTo>
                    <a:pt x="1552" y="48"/>
                  </a:lnTo>
                  <a:lnTo>
                    <a:pt x="1411"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8" name="Google Shape;39388;p298"/>
            <p:cNvSpPr/>
            <p:nvPr/>
          </p:nvSpPr>
          <p:spPr>
            <a:xfrm>
              <a:off x="2852016" y="1439571"/>
              <a:ext cx="65598" cy="124724"/>
            </a:xfrm>
            <a:custGeom>
              <a:avLst/>
              <a:gdLst/>
              <a:ahLst/>
              <a:cxnLst/>
              <a:rect l="l" t="t" r="r" b="b"/>
              <a:pathLst>
                <a:path w="2868" h="5453" extrusionOk="0">
                  <a:moveTo>
                    <a:pt x="2022" y="1505"/>
                  </a:moveTo>
                  <a:lnTo>
                    <a:pt x="2022" y="3949"/>
                  </a:lnTo>
                  <a:lnTo>
                    <a:pt x="894" y="3949"/>
                  </a:lnTo>
                  <a:lnTo>
                    <a:pt x="894" y="1505"/>
                  </a:lnTo>
                  <a:close/>
                  <a:moveTo>
                    <a:pt x="1458" y="1"/>
                  </a:moveTo>
                  <a:lnTo>
                    <a:pt x="1270" y="48"/>
                  </a:lnTo>
                  <a:lnTo>
                    <a:pt x="1176" y="142"/>
                  </a:lnTo>
                  <a:lnTo>
                    <a:pt x="1082" y="236"/>
                  </a:lnTo>
                  <a:lnTo>
                    <a:pt x="1035" y="424"/>
                  </a:lnTo>
                  <a:lnTo>
                    <a:pt x="1035" y="659"/>
                  </a:lnTo>
                  <a:lnTo>
                    <a:pt x="471" y="659"/>
                  </a:lnTo>
                  <a:lnTo>
                    <a:pt x="283" y="706"/>
                  </a:lnTo>
                  <a:lnTo>
                    <a:pt x="142" y="800"/>
                  </a:lnTo>
                  <a:lnTo>
                    <a:pt x="48" y="941"/>
                  </a:lnTo>
                  <a:lnTo>
                    <a:pt x="1" y="1082"/>
                  </a:lnTo>
                  <a:lnTo>
                    <a:pt x="1" y="4372"/>
                  </a:lnTo>
                  <a:lnTo>
                    <a:pt x="48" y="4560"/>
                  </a:lnTo>
                  <a:lnTo>
                    <a:pt x="142" y="4701"/>
                  </a:lnTo>
                  <a:lnTo>
                    <a:pt x="283" y="4795"/>
                  </a:lnTo>
                  <a:lnTo>
                    <a:pt x="1035" y="4795"/>
                  </a:lnTo>
                  <a:lnTo>
                    <a:pt x="1035" y="5030"/>
                  </a:lnTo>
                  <a:lnTo>
                    <a:pt x="1082" y="5218"/>
                  </a:lnTo>
                  <a:lnTo>
                    <a:pt x="1176" y="5359"/>
                  </a:lnTo>
                  <a:lnTo>
                    <a:pt x="1270" y="5453"/>
                  </a:lnTo>
                  <a:lnTo>
                    <a:pt x="1599" y="5453"/>
                  </a:lnTo>
                  <a:lnTo>
                    <a:pt x="1740" y="5359"/>
                  </a:lnTo>
                  <a:lnTo>
                    <a:pt x="1834" y="5218"/>
                  </a:lnTo>
                  <a:lnTo>
                    <a:pt x="1881" y="5030"/>
                  </a:lnTo>
                  <a:lnTo>
                    <a:pt x="1881" y="4795"/>
                  </a:lnTo>
                  <a:lnTo>
                    <a:pt x="2586" y="4795"/>
                  </a:lnTo>
                  <a:lnTo>
                    <a:pt x="2727" y="4701"/>
                  </a:lnTo>
                  <a:lnTo>
                    <a:pt x="2821" y="4560"/>
                  </a:lnTo>
                  <a:lnTo>
                    <a:pt x="2868" y="4372"/>
                  </a:lnTo>
                  <a:lnTo>
                    <a:pt x="2868" y="1082"/>
                  </a:lnTo>
                  <a:lnTo>
                    <a:pt x="2821" y="941"/>
                  </a:lnTo>
                  <a:lnTo>
                    <a:pt x="2727" y="800"/>
                  </a:lnTo>
                  <a:lnTo>
                    <a:pt x="2586" y="706"/>
                  </a:lnTo>
                  <a:lnTo>
                    <a:pt x="2445" y="659"/>
                  </a:lnTo>
                  <a:lnTo>
                    <a:pt x="1881" y="659"/>
                  </a:lnTo>
                  <a:lnTo>
                    <a:pt x="1881" y="424"/>
                  </a:lnTo>
                  <a:lnTo>
                    <a:pt x="1834" y="236"/>
                  </a:lnTo>
                  <a:lnTo>
                    <a:pt x="1740" y="142"/>
                  </a:lnTo>
                  <a:lnTo>
                    <a:pt x="1599" y="48"/>
                  </a:lnTo>
                  <a:lnTo>
                    <a:pt x="1458"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89" name="Google Shape;39389;p298"/>
            <p:cNvSpPr/>
            <p:nvPr/>
          </p:nvSpPr>
          <p:spPr>
            <a:xfrm>
              <a:off x="2942317" y="1418093"/>
              <a:ext cx="64523" cy="124701"/>
            </a:xfrm>
            <a:custGeom>
              <a:avLst/>
              <a:gdLst/>
              <a:ahLst/>
              <a:cxnLst/>
              <a:rect l="l" t="t" r="r" b="b"/>
              <a:pathLst>
                <a:path w="2821" h="5452" extrusionOk="0">
                  <a:moveTo>
                    <a:pt x="1974" y="1504"/>
                  </a:moveTo>
                  <a:lnTo>
                    <a:pt x="1974" y="3948"/>
                  </a:lnTo>
                  <a:lnTo>
                    <a:pt x="846" y="3948"/>
                  </a:lnTo>
                  <a:lnTo>
                    <a:pt x="846" y="1504"/>
                  </a:lnTo>
                  <a:close/>
                  <a:moveTo>
                    <a:pt x="1410" y="0"/>
                  </a:moveTo>
                  <a:lnTo>
                    <a:pt x="1269" y="47"/>
                  </a:lnTo>
                  <a:lnTo>
                    <a:pt x="1128" y="141"/>
                  </a:lnTo>
                  <a:lnTo>
                    <a:pt x="1034" y="235"/>
                  </a:lnTo>
                  <a:lnTo>
                    <a:pt x="987" y="423"/>
                  </a:lnTo>
                  <a:lnTo>
                    <a:pt x="987" y="658"/>
                  </a:lnTo>
                  <a:lnTo>
                    <a:pt x="423" y="658"/>
                  </a:lnTo>
                  <a:lnTo>
                    <a:pt x="235" y="705"/>
                  </a:lnTo>
                  <a:lnTo>
                    <a:pt x="141" y="799"/>
                  </a:lnTo>
                  <a:lnTo>
                    <a:pt x="47" y="940"/>
                  </a:lnTo>
                  <a:lnTo>
                    <a:pt x="0" y="1081"/>
                  </a:lnTo>
                  <a:lnTo>
                    <a:pt x="0" y="4371"/>
                  </a:lnTo>
                  <a:lnTo>
                    <a:pt x="47" y="4559"/>
                  </a:lnTo>
                  <a:lnTo>
                    <a:pt x="141" y="4700"/>
                  </a:lnTo>
                  <a:lnTo>
                    <a:pt x="235" y="4794"/>
                  </a:lnTo>
                  <a:lnTo>
                    <a:pt x="423" y="4841"/>
                  </a:lnTo>
                  <a:lnTo>
                    <a:pt x="987" y="4841"/>
                  </a:lnTo>
                  <a:lnTo>
                    <a:pt x="987" y="5029"/>
                  </a:lnTo>
                  <a:lnTo>
                    <a:pt x="1034" y="5217"/>
                  </a:lnTo>
                  <a:lnTo>
                    <a:pt x="1128" y="5358"/>
                  </a:lnTo>
                  <a:lnTo>
                    <a:pt x="1269" y="5452"/>
                  </a:lnTo>
                  <a:lnTo>
                    <a:pt x="1551" y="5452"/>
                  </a:lnTo>
                  <a:lnTo>
                    <a:pt x="1692" y="5358"/>
                  </a:lnTo>
                  <a:lnTo>
                    <a:pt x="1786" y="5217"/>
                  </a:lnTo>
                  <a:lnTo>
                    <a:pt x="1833" y="5029"/>
                  </a:lnTo>
                  <a:lnTo>
                    <a:pt x="1833" y="4841"/>
                  </a:lnTo>
                  <a:lnTo>
                    <a:pt x="2397" y="4841"/>
                  </a:lnTo>
                  <a:lnTo>
                    <a:pt x="2538" y="4794"/>
                  </a:lnTo>
                  <a:lnTo>
                    <a:pt x="2679" y="4700"/>
                  </a:lnTo>
                  <a:lnTo>
                    <a:pt x="2773" y="4559"/>
                  </a:lnTo>
                  <a:lnTo>
                    <a:pt x="2820" y="4371"/>
                  </a:lnTo>
                  <a:lnTo>
                    <a:pt x="2820" y="1081"/>
                  </a:lnTo>
                  <a:lnTo>
                    <a:pt x="2773" y="940"/>
                  </a:lnTo>
                  <a:lnTo>
                    <a:pt x="2679" y="799"/>
                  </a:lnTo>
                  <a:lnTo>
                    <a:pt x="2538" y="705"/>
                  </a:lnTo>
                  <a:lnTo>
                    <a:pt x="2397" y="658"/>
                  </a:lnTo>
                  <a:lnTo>
                    <a:pt x="1833" y="658"/>
                  </a:lnTo>
                  <a:lnTo>
                    <a:pt x="1833" y="423"/>
                  </a:lnTo>
                  <a:lnTo>
                    <a:pt x="1786" y="235"/>
                  </a:lnTo>
                  <a:lnTo>
                    <a:pt x="1692" y="141"/>
                  </a:lnTo>
                  <a:lnTo>
                    <a:pt x="1551" y="47"/>
                  </a:lnTo>
                  <a:lnTo>
                    <a:pt x="1410"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0" name="Google Shape;39390;p298"/>
            <p:cNvSpPr/>
            <p:nvPr/>
          </p:nvSpPr>
          <p:spPr>
            <a:xfrm>
              <a:off x="2674640" y="1633072"/>
              <a:ext cx="332200" cy="118274"/>
            </a:xfrm>
            <a:custGeom>
              <a:avLst/>
              <a:gdLst/>
              <a:ahLst/>
              <a:cxnLst/>
              <a:rect l="l" t="t" r="r" b="b"/>
              <a:pathLst>
                <a:path w="14524" h="5171" extrusionOk="0">
                  <a:moveTo>
                    <a:pt x="2586" y="3103"/>
                  </a:moveTo>
                  <a:lnTo>
                    <a:pt x="2586" y="4324"/>
                  </a:lnTo>
                  <a:lnTo>
                    <a:pt x="1693" y="4324"/>
                  </a:lnTo>
                  <a:lnTo>
                    <a:pt x="1693" y="3432"/>
                  </a:lnTo>
                  <a:lnTo>
                    <a:pt x="2586" y="3103"/>
                  </a:lnTo>
                  <a:close/>
                  <a:moveTo>
                    <a:pt x="6017" y="1881"/>
                  </a:moveTo>
                  <a:lnTo>
                    <a:pt x="6017" y="4324"/>
                  </a:lnTo>
                  <a:lnTo>
                    <a:pt x="5124" y="4324"/>
                  </a:lnTo>
                  <a:lnTo>
                    <a:pt x="5124" y="2210"/>
                  </a:lnTo>
                  <a:lnTo>
                    <a:pt x="6017" y="1881"/>
                  </a:lnTo>
                  <a:close/>
                  <a:moveTo>
                    <a:pt x="9448" y="1411"/>
                  </a:moveTo>
                  <a:lnTo>
                    <a:pt x="9448" y="4324"/>
                  </a:lnTo>
                  <a:lnTo>
                    <a:pt x="8555" y="4324"/>
                  </a:lnTo>
                  <a:lnTo>
                    <a:pt x="8555" y="1411"/>
                  </a:lnTo>
                  <a:close/>
                  <a:moveTo>
                    <a:pt x="12878" y="847"/>
                  </a:moveTo>
                  <a:lnTo>
                    <a:pt x="12878" y="4324"/>
                  </a:lnTo>
                  <a:lnTo>
                    <a:pt x="11985" y="4324"/>
                  </a:lnTo>
                  <a:lnTo>
                    <a:pt x="11985" y="847"/>
                  </a:lnTo>
                  <a:close/>
                  <a:moveTo>
                    <a:pt x="11563" y="1"/>
                  </a:moveTo>
                  <a:lnTo>
                    <a:pt x="11375" y="48"/>
                  </a:lnTo>
                  <a:lnTo>
                    <a:pt x="11281" y="142"/>
                  </a:lnTo>
                  <a:lnTo>
                    <a:pt x="11187" y="236"/>
                  </a:lnTo>
                  <a:lnTo>
                    <a:pt x="11140" y="424"/>
                  </a:lnTo>
                  <a:lnTo>
                    <a:pt x="11140" y="4324"/>
                  </a:lnTo>
                  <a:lnTo>
                    <a:pt x="10294" y="4277"/>
                  </a:lnTo>
                  <a:lnTo>
                    <a:pt x="10294" y="941"/>
                  </a:lnTo>
                  <a:lnTo>
                    <a:pt x="10294" y="800"/>
                  </a:lnTo>
                  <a:lnTo>
                    <a:pt x="10200" y="659"/>
                  </a:lnTo>
                  <a:lnTo>
                    <a:pt x="10059" y="565"/>
                  </a:lnTo>
                  <a:lnTo>
                    <a:pt x="9871" y="518"/>
                  </a:lnTo>
                  <a:lnTo>
                    <a:pt x="8132" y="518"/>
                  </a:lnTo>
                  <a:lnTo>
                    <a:pt x="7944" y="565"/>
                  </a:lnTo>
                  <a:lnTo>
                    <a:pt x="7803" y="659"/>
                  </a:lnTo>
                  <a:lnTo>
                    <a:pt x="7709" y="800"/>
                  </a:lnTo>
                  <a:lnTo>
                    <a:pt x="7709" y="941"/>
                  </a:lnTo>
                  <a:lnTo>
                    <a:pt x="7709" y="4277"/>
                  </a:lnTo>
                  <a:lnTo>
                    <a:pt x="6863" y="4277"/>
                  </a:lnTo>
                  <a:lnTo>
                    <a:pt x="6863" y="1317"/>
                  </a:lnTo>
                  <a:lnTo>
                    <a:pt x="6863" y="1176"/>
                  </a:lnTo>
                  <a:lnTo>
                    <a:pt x="6816" y="1082"/>
                  </a:lnTo>
                  <a:lnTo>
                    <a:pt x="6722" y="941"/>
                  </a:lnTo>
                  <a:lnTo>
                    <a:pt x="6534" y="894"/>
                  </a:lnTo>
                  <a:lnTo>
                    <a:pt x="6299" y="894"/>
                  </a:lnTo>
                  <a:lnTo>
                    <a:pt x="4560" y="1505"/>
                  </a:lnTo>
                  <a:lnTo>
                    <a:pt x="4419" y="1599"/>
                  </a:lnTo>
                  <a:lnTo>
                    <a:pt x="4325" y="1693"/>
                  </a:lnTo>
                  <a:lnTo>
                    <a:pt x="4278" y="1787"/>
                  </a:lnTo>
                  <a:lnTo>
                    <a:pt x="4231" y="1928"/>
                  </a:lnTo>
                  <a:lnTo>
                    <a:pt x="4231" y="4324"/>
                  </a:lnTo>
                  <a:lnTo>
                    <a:pt x="3479" y="4324"/>
                  </a:lnTo>
                  <a:lnTo>
                    <a:pt x="3479" y="2539"/>
                  </a:lnTo>
                  <a:lnTo>
                    <a:pt x="3432" y="2398"/>
                  </a:lnTo>
                  <a:lnTo>
                    <a:pt x="3385" y="2304"/>
                  </a:lnTo>
                  <a:lnTo>
                    <a:pt x="3291" y="2163"/>
                  </a:lnTo>
                  <a:lnTo>
                    <a:pt x="3150" y="2116"/>
                  </a:lnTo>
                  <a:lnTo>
                    <a:pt x="3009" y="2069"/>
                  </a:lnTo>
                  <a:lnTo>
                    <a:pt x="2868" y="2116"/>
                  </a:lnTo>
                  <a:lnTo>
                    <a:pt x="1129" y="2727"/>
                  </a:lnTo>
                  <a:lnTo>
                    <a:pt x="988" y="2821"/>
                  </a:lnTo>
                  <a:lnTo>
                    <a:pt x="894" y="2915"/>
                  </a:lnTo>
                  <a:lnTo>
                    <a:pt x="847" y="3009"/>
                  </a:lnTo>
                  <a:lnTo>
                    <a:pt x="847" y="3150"/>
                  </a:lnTo>
                  <a:lnTo>
                    <a:pt x="847" y="4324"/>
                  </a:lnTo>
                  <a:lnTo>
                    <a:pt x="424" y="4324"/>
                  </a:lnTo>
                  <a:lnTo>
                    <a:pt x="236" y="4371"/>
                  </a:lnTo>
                  <a:lnTo>
                    <a:pt x="95" y="4465"/>
                  </a:lnTo>
                  <a:lnTo>
                    <a:pt x="48" y="4606"/>
                  </a:lnTo>
                  <a:lnTo>
                    <a:pt x="1" y="4747"/>
                  </a:lnTo>
                  <a:lnTo>
                    <a:pt x="48" y="4888"/>
                  </a:lnTo>
                  <a:lnTo>
                    <a:pt x="95" y="5029"/>
                  </a:lnTo>
                  <a:lnTo>
                    <a:pt x="236" y="5123"/>
                  </a:lnTo>
                  <a:lnTo>
                    <a:pt x="424" y="5170"/>
                  </a:lnTo>
                  <a:lnTo>
                    <a:pt x="14100" y="5170"/>
                  </a:lnTo>
                  <a:lnTo>
                    <a:pt x="14288" y="5123"/>
                  </a:lnTo>
                  <a:lnTo>
                    <a:pt x="14429" y="5029"/>
                  </a:lnTo>
                  <a:lnTo>
                    <a:pt x="14476" y="4888"/>
                  </a:lnTo>
                  <a:lnTo>
                    <a:pt x="14523" y="4747"/>
                  </a:lnTo>
                  <a:lnTo>
                    <a:pt x="14476" y="4606"/>
                  </a:lnTo>
                  <a:lnTo>
                    <a:pt x="14429" y="4465"/>
                  </a:lnTo>
                  <a:lnTo>
                    <a:pt x="14288" y="4371"/>
                  </a:lnTo>
                  <a:lnTo>
                    <a:pt x="14100" y="4324"/>
                  </a:lnTo>
                  <a:lnTo>
                    <a:pt x="13771" y="4324"/>
                  </a:lnTo>
                  <a:lnTo>
                    <a:pt x="13771" y="424"/>
                  </a:lnTo>
                  <a:lnTo>
                    <a:pt x="13724" y="236"/>
                  </a:lnTo>
                  <a:lnTo>
                    <a:pt x="13630" y="142"/>
                  </a:lnTo>
                  <a:lnTo>
                    <a:pt x="13489" y="48"/>
                  </a:lnTo>
                  <a:lnTo>
                    <a:pt x="13301"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1" name="Google Shape;39391;p298"/>
            <p:cNvSpPr/>
            <p:nvPr/>
          </p:nvSpPr>
          <p:spPr>
            <a:xfrm>
              <a:off x="2674640" y="1554597"/>
              <a:ext cx="332200" cy="121499"/>
            </a:xfrm>
            <a:custGeom>
              <a:avLst/>
              <a:gdLst/>
              <a:ahLst/>
              <a:cxnLst/>
              <a:rect l="l" t="t" r="r" b="b"/>
              <a:pathLst>
                <a:path w="14524" h="5312" extrusionOk="0">
                  <a:moveTo>
                    <a:pt x="12972" y="1"/>
                  </a:moveTo>
                  <a:lnTo>
                    <a:pt x="12831" y="95"/>
                  </a:lnTo>
                  <a:lnTo>
                    <a:pt x="12737" y="189"/>
                  </a:lnTo>
                  <a:lnTo>
                    <a:pt x="12690" y="377"/>
                  </a:lnTo>
                  <a:lnTo>
                    <a:pt x="12690" y="565"/>
                  </a:lnTo>
                  <a:lnTo>
                    <a:pt x="12784" y="706"/>
                  </a:lnTo>
                  <a:lnTo>
                    <a:pt x="12925" y="800"/>
                  </a:lnTo>
                  <a:lnTo>
                    <a:pt x="13019" y="847"/>
                  </a:lnTo>
                  <a:lnTo>
                    <a:pt x="10482" y="2022"/>
                  </a:lnTo>
                  <a:lnTo>
                    <a:pt x="7239" y="2022"/>
                  </a:lnTo>
                  <a:lnTo>
                    <a:pt x="7098" y="2069"/>
                  </a:lnTo>
                  <a:lnTo>
                    <a:pt x="283" y="4513"/>
                  </a:lnTo>
                  <a:lnTo>
                    <a:pt x="95" y="4607"/>
                  </a:lnTo>
                  <a:lnTo>
                    <a:pt x="1" y="4701"/>
                  </a:lnTo>
                  <a:lnTo>
                    <a:pt x="1" y="4889"/>
                  </a:lnTo>
                  <a:lnTo>
                    <a:pt x="1" y="5030"/>
                  </a:lnTo>
                  <a:lnTo>
                    <a:pt x="48" y="5171"/>
                  </a:lnTo>
                  <a:lnTo>
                    <a:pt x="142" y="5265"/>
                  </a:lnTo>
                  <a:lnTo>
                    <a:pt x="283" y="5312"/>
                  </a:lnTo>
                  <a:lnTo>
                    <a:pt x="565" y="5312"/>
                  </a:lnTo>
                  <a:lnTo>
                    <a:pt x="7333" y="2868"/>
                  </a:lnTo>
                  <a:lnTo>
                    <a:pt x="10764" y="2868"/>
                  </a:lnTo>
                  <a:lnTo>
                    <a:pt x="13489" y="1552"/>
                  </a:lnTo>
                  <a:lnTo>
                    <a:pt x="13395" y="1787"/>
                  </a:lnTo>
                  <a:lnTo>
                    <a:pt x="13395" y="1975"/>
                  </a:lnTo>
                  <a:lnTo>
                    <a:pt x="13442" y="2116"/>
                  </a:lnTo>
                  <a:lnTo>
                    <a:pt x="13583" y="2257"/>
                  </a:lnTo>
                  <a:lnTo>
                    <a:pt x="13724" y="2304"/>
                  </a:lnTo>
                  <a:lnTo>
                    <a:pt x="13912" y="2351"/>
                  </a:lnTo>
                  <a:lnTo>
                    <a:pt x="14053" y="2257"/>
                  </a:lnTo>
                  <a:lnTo>
                    <a:pt x="14147" y="2163"/>
                  </a:lnTo>
                  <a:lnTo>
                    <a:pt x="14241" y="2022"/>
                  </a:lnTo>
                  <a:lnTo>
                    <a:pt x="14523" y="894"/>
                  </a:lnTo>
                  <a:lnTo>
                    <a:pt x="14523" y="753"/>
                  </a:lnTo>
                  <a:lnTo>
                    <a:pt x="14476" y="612"/>
                  </a:lnTo>
                  <a:lnTo>
                    <a:pt x="14382" y="471"/>
                  </a:lnTo>
                  <a:lnTo>
                    <a:pt x="14241" y="424"/>
                  </a:lnTo>
                  <a:lnTo>
                    <a:pt x="13254"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392" name="Google Shape;39392;p298"/>
          <p:cNvSpPr/>
          <p:nvPr/>
        </p:nvSpPr>
        <p:spPr>
          <a:xfrm>
            <a:off x="4804848" y="3205851"/>
            <a:ext cx="715234" cy="477892"/>
          </a:xfrm>
          <a:custGeom>
            <a:avLst/>
            <a:gdLst/>
            <a:ahLst/>
            <a:cxnLst/>
            <a:rect l="l" t="t" r="r" b="b"/>
            <a:pathLst>
              <a:path w="14524" h="14571" extrusionOk="0">
                <a:moveTo>
                  <a:pt x="2586" y="1411"/>
                </a:moveTo>
                <a:lnTo>
                  <a:pt x="2586" y="2445"/>
                </a:lnTo>
                <a:lnTo>
                  <a:pt x="1458" y="2445"/>
                </a:lnTo>
                <a:lnTo>
                  <a:pt x="2586" y="1411"/>
                </a:lnTo>
                <a:close/>
                <a:moveTo>
                  <a:pt x="12737" y="1693"/>
                </a:moveTo>
                <a:lnTo>
                  <a:pt x="12737" y="9212"/>
                </a:lnTo>
                <a:lnTo>
                  <a:pt x="11328" y="7755"/>
                </a:lnTo>
                <a:lnTo>
                  <a:pt x="11516" y="7192"/>
                </a:lnTo>
                <a:lnTo>
                  <a:pt x="11610" y="6628"/>
                </a:lnTo>
                <a:lnTo>
                  <a:pt x="11610" y="6017"/>
                </a:lnTo>
                <a:lnTo>
                  <a:pt x="11563" y="5453"/>
                </a:lnTo>
                <a:lnTo>
                  <a:pt x="11422" y="4889"/>
                </a:lnTo>
                <a:lnTo>
                  <a:pt x="11187" y="4325"/>
                </a:lnTo>
                <a:lnTo>
                  <a:pt x="10858" y="3855"/>
                </a:lnTo>
                <a:lnTo>
                  <a:pt x="10482" y="3385"/>
                </a:lnTo>
                <a:lnTo>
                  <a:pt x="10247" y="3197"/>
                </a:lnTo>
                <a:lnTo>
                  <a:pt x="10247" y="1693"/>
                </a:lnTo>
                <a:close/>
                <a:moveTo>
                  <a:pt x="7944" y="3103"/>
                </a:moveTo>
                <a:lnTo>
                  <a:pt x="8461" y="3197"/>
                </a:lnTo>
                <a:lnTo>
                  <a:pt x="8931" y="3338"/>
                </a:lnTo>
                <a:lnTo>
                  <a:pt x="9401" y="3620"/>
                </a:lnTo>
                <a:lnTo>
                  <a:pt x="9871" y="3996"/>
                </a:lnTo>
                <a:lnTo>
                  <a:pt x="10200" y="4372"/>
                </a:lnTo>
                <a:lnTo>
                  <a:pt x="10435" y="4795"/>
                </a:lnTo>
                <a:lnTo>
                  <a:pt x="10623" y="5218"/>
                </a:lnTo>
                <a:lnTo>
                  <a:pt x="10717" y="5735"/>
                </a:lnTo>
                <a:lnTo>
                  <a:pt x="10764" y="6205"/>
                </a:lnTo>
                <a:lnTo>
                  <a:pt x="10717" y="6675"/>
                </a:lnTo>
                <a:lnTo>
                  <a:pt x="10623" y="7192"/>
                </a:lnTo>
                <a:lnTo>
                  <a:pt x="10435" y="7614"/>
                </a:lnTo>
                <a:lnTo>
                  <a:pt x="10388" y="7661"/>
                </a:lnTo>
                <a:lnTo>
                  <a:pt x="10153" y="8037"/>
                </a:lnTo>
                <a:lnTo>
                  <a:pt x="9871" y="8366"/>
                </a:lnTo>
                <a:lnTo>
                  <a:pt x="9589" y="8601"/>
                </a:lnTo>
                <a:lnTo>
                  <a:pt x="9307" y="8836"/>
                </a:lnTo>
                <a:lnTo>
                  <a:pt x="8978" y="8977"/>
                </a:lnTo>
                <a:lnTo>
                  <a:pt x="8696" y="9118"/>
                </a:lnTo>
                <a:lnTo>
                  <a:pt x="8367" y="9212"/>
                </a:lnTo>
                <a:lnTo>
                  <a:pt x="7991" y="9259"/>
                </a:lnTo>
                <a:lnTo>
                  <a:pt x="7333" y="9259"/>
                </a:lnTo>
                <a:lnTo>
                  <a:pt x="7004" y="9212"/>
                </a:lnTo>
                <a:lnTo>
                  <a:pt x="6675" y="9118"/>
                </a:lnTo>
                <a:lnTo>
                  <a:pt x="6346" y="8977"/>
                </a:lnTo>
                <a:lnTo>
                  <a:pt x="6064" y="8836"/>
                </a:lnTo>
                <a:lnTo>
                  <a:pt x="5782" y="8648"/>
                </a:lnTo>
                <a:lnTo>
                  <a:pt x="5500" y="8413"/>
                </a:lnTo>
                <a:lnTo>
                  <a:pt x="5265" y="8131"/>
                </a:lnTo>
                <a:lnTo>
                  <a:pt x="5030" y="7849"/>
                </a:lnTo>
                <a:lnTo>
                  <a:pt x="6863" y="6628"/>
                </a:lnTo>
                <a:lnTo>
                  <a:pt x="7521" y="7520"/>
                </a:lnTo>
                <a:lnTo>
                  <a:pt x="7662" y="7614"/>
                </a:lnTo>
                <a:lnTo>
                  <a:pt x="7803" y="7661"/>
                </a:lnTo>
                <a:lnTo>
                  <a:pt x="7991" y="7661"/>
                </a:lnTo>
                <a:lnTo>
                  <a:pt x="8132" y="7614"/>
                </a:lnTo>
                <a:lnTo>
                  <a:pt x="9730" y="6393"/>
                </a:lnTo>
                <a:lnTo>
                  <a:pt x="9824" y="6252"/>
                </a:lnTo>
                <a:lnTo>
                  <a:pt x="9871" y="6064"/>
                </a:lnTo>
                <a:lnTo>
                  <a:pt x="9871" y="5923"/>
                </a:lnTo>
                <a:lnTo>
                  <a:pt x="9777" y="5782"/>
                </a:lnTo>
                <a:lnTo>
                  <a:pt x="9683" y="5688"/>
                </a:lnTo>
                <a:lnTo>
                  <a:pt x="9542" y="5641"/>
                </a:lnTo>
                <a:lnTo>
                  <a:pt x="9354" y="5641"/>
                </a:lnTo>
                <a:lnTo>
                  <a:pt x="9213" y="5688"/>
                </a:lnTo>
                <a:lnTo>
                  <a:pt x="7944" y="6628"/>
                </a:lnTo>
                <a:lnTo>
                  <a:pt x="7333" y="5782"/>
                </a:lnTo>
                <a:lnTo>
                  <a:pt x="7192" y="5688"/>
                </a:lnTo>
                <a:lnTo>
                  <a:pt x="7051" y="5641"/>
                </a:lnTo>
                <a:lnTo>
                  <a:pt x="6910" y="5641"/>
                </a:lnTo>
                <a:lnTo>
                  <a:pt x="6769" y="5688"/>
                </a:lnTo>
                <a:lnTo>
                  <a:pt x="4701" y="7051"/>
                </a:lnTo>
                <a:lnTo>
                  <a:pt x="4560" y="6487"/>
                </a:lnTo>
                <a:lnTo>
                  <a:pt x="4560" y="5970"/>
                </a:lnTo>
                <a:lnTo>
                  <a:pt x="4654" y="5453"/>
                </a:lnTo>
                <a:lnTo>
                  <a:pt x="4795" y="4983"/>
                </a:lnTo>
                <a:lnTo>
                  <a:pt x="5030" y="4513"/>
                </a:lnTo>
                <a:lnTo>
                  <a:pt x="5312" y="4137"/>
                </a:lnTo>
                <a:lnTo>
                  <a:pt x="5688" y="3808"/>
                </a:lnTo>
                <a:lnTo>
                  <a:pt x="6064" y="3526"/>
                </a:lnTo>
                <a:lnTo>
                  <a:pt x="6534" y="3291"/>
                </a:lnTo>
                <a:lnTo>
                  <a:pt x="7004" y="3150"/>
                </a:lnTo>
                <a:lnTo>
                  <a:pt x="7474" y="3103"/>
                </a:lnTo>
                <a:close/>
                <a:moveTo>
                  <a:pt x="10858" y="8507"/>
                </a:moveTo>
                <a:lnTo>
                  <a:pt x="11563" y="9212"/>
                </a:lnTo>
                <a:lnTo>
                  <a:pt x="10670" y="10105"/>
                </a:lnTo>
                <a:lnTo>
                  <a:pt x="9965" y="9400"/>
                </a:lnTo>
                <a:lnTo>
                  <a:pt x="10482" y="8977"/>
                </a:lnTo>
                <a:lnTo>
                  <a:pt x="10858" y="8507"/>
                </a:lnTo>
                <a:close/>
                <a:moveTo>
                  <a:pt x="9354" y="847"/>
                </a:moveTo>
                <a:lnTo>
                  <a:pt x="9354" y="2633"/>
                </a:lnTo>
                <a:lnTo>
                  <a:pt x="8931" y="2445"/>
                </a:lnTo>
                <a:lnTo>
                  <a:pt x="8461" y="2304"/>
                </a:lnTo>
                <a:lnTo>
                  <a:pt x="7991" y="2257"/>
                </a:lnTo>
                <a:lnTo>
                  <a:pt x="7521" y="2210"/>
                </a:lnTo>
                <a:lnTo>
                  <a:pt x="7051" y="2304"/>
                </a:lnTo>
                <a:lnTo>
                  <a:pt x="6581" y="2398"/>
                </a:lnTo>
                <a:lnTo>
                  <a:pt x="6158" y="2539"/>
                </a:lnTo>
                <a:lnTo>
                  <a:pt x="5735" y="2727"/>
                </a:lnTo>
                <a:lnTo>
                  <a:pt x="5359" y="3009"/>
                </a:lnTo>
                <a:lnTo>
                  <a:pt x="4983" y="3291"/>
                </a:lnTo>
                <a:lnTo>
                  <a:pt x="4654" y="3620"/>
                </a:lnTo>
                <a:lnTo>
                  <a:pt x="4372" y="3996"/>
                </a:lnTo>
                <a:lnTo>
                  <a:pt x="4137" y="4419"/>
                </a:lnTo>
                <a:lnTo>
                  <a:pt x="3949" y="4842"/>
                </a:lnTo>
                <a:lnTo>
                  <a:pt x="3808" y="5312"/>
                </a:lnTo>
                <a:lnTo>
                  <a:pt x="3714" y="5782"/>
                </a:lnTo>
                <a:lnTo>
                  <a:pt x="2022" y="6910"/>
                </a:lnTo>
                <a:lnTo>
                  <a:pt x="1928" y="7051"/>
                </a:lnTo>
                <a:lnTo>
                  <a:pt x="1834" y="7192"/>
                </a:lnTo>
                <a:lnTo>
                  <a:pt x="1834" y="7333"/>
                </a:lnTo>
                <a:lnTo>
                  <a:pt x="1881" y="7520"/>
                </a:lnTo>
                <a:lnTo>
                  <a:pt x="2022" y="7614"/>
                </a:lnTo>
                <a:lnTo>
                  <a:pt x="2163" y="7708"/>
                </a:lnTo>
                <a:lnTo>
                  <a:pt x="2351" y="7708"/>
                </a:lnTo>
                <a:lnTo>
                  <a:pt x="2492" y="7614"/>
                </a:lnTo>
                <a:lnTo>
                  <a:pt x="3761" y="6816"/>
                </a:lnTo>
                <a:lnTo>
                  <a:pt x="3902" y="7380"/>
                </a:lnTo>
                <a:lnTo>
                  <a:pt x="4137" y="7990"/>
                </a:lnTo>
                <a:lnTo>
                  <a:pt x="4466" y="8507"/>
                </a:lnTo>
                <a:lnTo>
                  <a:pt x="4889" y="8977"/>
                </a:lnTo>
                <a:lnTo>
                  <a:pt x="5312" y="9353"/>
                </a:lnTo>
                <a:lnTo>
                  <a:pt x="5829" y="9682"/>
                </a:lnTo>
                <a:lnTo>
                  <a:pt x="6346" y="9917"/>
                </a:lnTo>
                <a:lnTo>
                  <a:pt x="6910" y="10058"/>
                </a:lnTo>
                <a:lnTo>
                  <a:pt x="7474" y="10105"/>
                </a:lnTo>
                <a:lnTo>
                  <a:pt x="8038" y="10105"/>
                </a:lnTo>
                <a:lnTo>
                  <a:pt x="8649" y="10011"/>
                </a:lnTo>
                <a:lnTo>
                  <a:pt x="9166" y="9823"/>
                </a:lnTo>
                <a:lnTo>
                  <a:pt x="9401" y="10011"/>
                </a:lnTo>
                <a:lnTo>
                  <a:pt x="9401" y="11938"/>
                </a:lnTo>
                <a:lnTo>
                  <a:pt x="847" y="11938"/>
                </a:lnTo>
                <a:lnTo>
                  <a:pt x="847" y="3338"/>
                </a:lnTo>
                <a:lnTo>
                  <a:pt x="3009" y="3338"/>
                </a:lnTo>
                <a:lnTo>
                  <a:pt x="3150" y="3291"/>
                </a:lnTo>
                <a:lnTo>
                  <a:pt x="3291" y="3197"/>
                </a:lnTo>
                <a:lnTo>
                  <a:pt x="3385" y="3056"/>
                </a:lnTo>
                <a:lnTo>
                  <a:pt x="3432" y="2915"/>
                </a:lnTo>
                <a:lnTo>
                  <a:pt x="3432" y="847"/>
                </a:lnTo>
                <a:close/>
                <a:moveTo>
                  <a:pt x="12173" y="9823"/>
                </a:moveTo>
                <a:lnTo>
                  <a:pt x="13489" y="11139"/>
                </a:lnTo>
                <a:lnTo>
                  <a:pt x="13630" y="11374"/>
                </a:lnTo>
                <a:lnTo>
                  <a:pt x="13677" y="11609"/>
                </a:lnTo>
                <a:lnTo>
                  <a:pt x="13630" y="11844"/>
                </a:lnTo>
                <a:lnTo>
                  <a:pt x="13489" y="12032"/>
                </a:lnTo>
                <a:lnTo>
                  <a:pt x="13301" y="12173"/>
                </a:lnTo>
                <a:lnTo>
                  <a:pt x="13066" y="12220"/>
                </a:lnTo>
                <a:lnTo>
                  <a:pt x="12831" y="12173"/>
                </a:lnTo>
                <a:lnTo>
                  <a:pt x="12596" y="12032"/>
                </a:lnTo>
                <a:lnTo>
                  <a:pt x="11281" y="10716"/>
                </a:lnTo>
                <a:lnTo>
                  <a:pt x="12173" y="9823"/>
                </a:lnTo>
                <a:close/>
                <a:moveTo>
                  <a:pt x="10247" y="10904"/>
                </a:moveTo>
                <a:lnTo>
                  <a:pt x="10388" y="11045"/>
                </a:lnTo>
                <a:lnTo>
                  <a:pt x="12033" y="12643"/>
                </a:lnTo>
                <a:lnTo>
                  <a:pt x="12173" y="12784"/>
                </a:lnTo>
                <a:lnTo>
                  <a:pt x="12361" y="12925"/>
                </a:lnTo>
                <a:lnTo>
                  <a:pt x="12549" y="12972"/>
                </a:lnTo>
                <a:lnTo>
                  <a:pt x="12737" y="13066"/>
                </a:lnTo>
                <a:lnTo>
                  <a:pt x="12737" y="13677"/>
                </a:lnTo>
                <a:lnTo>
                  <a:pt x="4560" y="13677"/>
                </a:lnTo>
                <a:lnTo>
                  <a:pt x="4560" y="12784"/>
                </a:lnTo>
                <a:lnTo>
                  <a:pt x="9824" y="12784"/>
                </a:lnTo>
                <a:lnTo>
                  <a:pt x="9965" y="12737"/>
                </a:lnTo>
                <a:lnTo>
                  <a:pt x="10106" y="12643"/>
                </a:lnTo>
                <a:lnTo>
                  <a:pt x="10200" y="12549"/>
                </a:lnTo>
                <a:lnTo>
                  <a:pt x="10247" y="12361"/>
                </a:lnTo>
                <a:lnTo>
                  <a:pt x="10247" y="10904"/>
                </a:lnTo>
                <a:close/>
                <a:moveTo>
                  <a:pt x="2868" y="1"/>
                </a:moveTo>
                <a:lnTo>
                  <a:pt x="2727" y="95"/>
                </a:lnTo>
                <a:lnTo>
                  <a:pt x="95" y="2586"/>
                </a:lnTo>
                <a:lnTo>
                  <a:pt x="1" y="2727"/>
                </a:lnTo>
                <a:lnTo>
                  <a:pt x="1" y="2915"/>
                </a:lnTo>
                <a:lnTo>
                  <a:pt x="1" y="12361"/>
                </a:lnTo>
                <a:lnTo>
                  <a:pt x="1" y="12549"/>
                </a:lnTo>
                <a:lnTo>
                  <a:pt x="95" y="12643"/>
                </a:lnTo>
                <a:lnTo>
                  <a:pt x="236" y="12737"/>
                </a:lnTo>
                <a:lnTo>
                  <a:pt x="424" y="12784"/>
                </a:lnTo>
                <a:lnTo>
                  <a:pt x="3714" y="12784"/>
                </a:lnTo>
                <a:lnTo>
                  <a:pt x="3714" y="14147"/>
                </a:lnTo>
                <a:lnTo>
                  <a:pt x="3761" y="14288"/>
                </a:lnTo>
                <a:lnTo>
                  <a:pt x="3855" y="14429"/>
                </a:lnTo>
                <a:lnTo>
                  <a:pt x="3949" y="14523"/>
                </a:lnTo>
                <a:lnTo>
                  <a:pt x="4137" y="14570"/>
                </a:lnTo>
                <a:lnTo>
                  <a:pt x="13160" y="14570"/>
                </a:lnTo>
                <a:lnTo>
                  <a:pt x="13348" y="14523"/>
                </a:lnTo>
                <a:lnTo>
                  <a:pt x="13489" y="14429"/>
                </a:lnTo>
                <a:lnTo>
                  <a:pt x="13583" y="14288"/>
                </a:lnTo>
                <a:lnTo>
                  <a:pt x="13583" y="14147"/>
                </a:lnTo>
                <a:lnTo>
                  <a:pt x="13583" y="12972"/>
                </a:lnTo>
                <a:lnTo>
                  <a:pt x="13865" y="12831"/>
                </a:lnTo>
                <a:lnTo>
                  <a:pt x="14100" y="12643"/>
                </a:lnTo>
                <a:lnTo>
                  <a:pt x="14288" y="12408"/>
                </a:lnTo>
                <a:lnTo>
                  <a:pt x="14429" y="12173"/>
                </a:lnTo>
                <a:lnTo>
                  <a:pt x="14523" y="11891"/>
                </a:lnTo>
                <a:lnTo>
                  <a:pt x="14523" y="11609"/>
                </a:lnTo>
                <a:lnTo>
                  <a:pt x="14523" y="11327"/>
                </a:lnTo>
                <a:lnTo>
                  <a:pt x="14429" y="11045"/>
                </a:lnTo>
                <a:lnTo>
                  <a:pt x="14288" y="10810"/>
                </a:lnTo>
                <a:lnTo>
                  <a:pt x="14100" y="10575"/>
                </a:lnTo>
                <a:lnTo>
                  <a:pt x="13583" y="10058"/>
                </a:lnTo>
                <a:lnTo>
                  <a:pt x="13583" y="1270"/>
                </a:lnTo>
                <a:lnTo>
                  <a:pt x="13583" y="1129"/>
                </a:lnTo>
                <a:lnTo>
                  <a:pt x="13489" y="988"/>
                </a:lnTo>
                <a:lnTo>
                  <a:pt x="13348" y="894"/>
                </a:lnTo>
                <a:lnTo>
                  <a:pt x="13160" y="847"/>
                </a:lnTo>
                <a:lnTo>
                  <a:pt x="10247" y="847"/>
                </a:lnTo>
                <a:lnTo>
                  <a:pt x="10247" y="424"/>
                </a:lnTo>
                <a:lnTo>
                  <a:pt x="10200" y="236"/>
                </a:lnTo>
                <a:lnTo>
                  <a:pt x="10106" y="95"/>
                </a:lnTo>
                <a:lnTo>
                  <a:pt x="9965" y="48"/>
                </a:lnTo>
                <a:lnTo>
                  <a:pt x="9824"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3" name="Google Shape;39393;p298"/>
          <p:cNvSpPr/>
          <p:nvPr/>
        </p:nvSpPr>
        <p:spPr>
          <a:xfrm>
            <a:off x="719960" y="3158465"/>
            <a:ext cx="572609" cy="572674"/>
          </a:xfrm>
          <a:custGeom>
            <a:avLst/>
            <a:gdLst/>
            <a:ahLst/>
            <a:cxnLst/>
            <a:rect l="l" t="t" r="r" b="b"/>
            <a:pathLst>
              <a:path w="14524" h="14570" extrusionOk="0">
                <a:moveTo>
                  <a:pt x="7944" y="987"/>
                </a:moveTo>
                <a:lnTo>
                  <a:pt x="7944" y="4089"/>
                </a:lnTo>
                <a:lnTo>
                  <a:pt x="7286" y="4089"/>
                </a:lnTo>
                <a:lnTo>
                  <a:pt x="7051" y="4183"/>
                </a:lnTo>
                <a:lnTo>
                  <a:pt x="6910" y="4324"/>
                </a:lnTo>
                <a:lnTo>
                  <a:pt x="6440" y="4183"/>
                </a:lnTo>
                <a:lnTo>
                  <a:pt x="5923" y="4089"/>
                </a:lnTo>
                <a:lnTo>
                  <a:pt x="5453" y="4042"/>
                </a:lnTo>
                <a:lnTo>
                  <a:pt x="4936" y="4042"/>
                </a:lnTo>
                <a:lnTo>
                  <a:pt x="5124" y="3525"/>
                </a:lnTo>
                <a:lnTo>
                  <a:pt x="5359" y="3008"/>
                </a:lnTo>
                <a:lnTo>
                  <a:pt x="5641" y="2585"/>
                </a:lnTo>
                <a:lnTo>
                  <a:pt x="6017" y="2162"/>
                </a:lnTo>
                <a:lnTo>
                  <a:pt x="6440" y="1739"/>
                </a:lnTo>
                <a:lnTo>
                  <a:pt x="6910" y="1410"/>
                </a:lnTo>
                <a:lnTo>
                  <a:pt x="7427" y="1175"/>
                </a:lnTo>
                <a:lnTo>
                  <a:pt x="7944" y="987"/>
                </a:lnTo>
                <a:close/>
                <a:moveTo>
                  <a:pt x="10529" y="987"/>
                </a:moveTo>
                <a:lnTo>
                  <a:pt x="10905" y="1128"/>
                </a:lnTo>
                <a:lnTo>
                  <a:pt x="11234" y="1269"/>
                </a:lnTo>
                <a:lnTo>
                  <a:pt x="11563" y="1457"/>
                </a:lnTo>
                <a:lnTo>
                  <a:pt x="11892" y="1645"/>
                </a:lnTo>
                <a:lnTo>
                  <a:pt x="12127" y="1880"/>
                </a:lnTo>
                <a:lnTo>
                  <a:pt x="12409" y="2115"/>
                </a:lnTo>
                <a:lnTo>
                  <a:pt x="12644" y="2397"/>
                </a:lnTo>
                <a:lnTo>
                  <a:pt x="12832" y="2679"/>
                </a:lnTo>
                <a:lnTo>
                  <a:pt x="13161" y="3243"/>
                </a:lnTo>
                <a:lnTo>
                  <a:pt x="13443" y="3901"/>
                </a:lnTo>
                <a:lnTo>
                  <a:pt x="13584" y="4559"/>
                </a:lnTo>
                <a:lnTo>
                  <a:pt x="13631" y="5217"/>
                </a:lnTo>
                <a:lnTo>
                  <a:pt x="13584" y="5922"/>
                </a:lnTo>
                <a:lnTo>
                  <a:pt x="13443" y="6580"/>
                </a:lnTo>
                <a:lnTo>
                  <a:pt x="13208" y="7191"/>
                </a:lnTo>
                <a:lnTo>
                  <a:pt x="12879" y="7802"/>
                </a:lnTo>
                <a:lnTo>
                  <a:pt x="12644" y="8084"/>
                </a:lnTo>
                <a:lnTo>
                  <a:pt x="12409" y="8319"/>
                </a:lnTo>
                <a:lnTo>
                  <a:pt x="12174" y="8554"/>
                </a:lnTo>
                <a:lnTo>
                  <a:pt x="11892" y="8789"/>
                </a:lnTo>
                <a:lnTo>
                  <a:pt x="11610" y="9024"/>
                </a:lnTo>
                <a:lnTo>
                  <a:pt x="11281" y="9212"/>
                </a:lnTo>
                <a:lnTo>
                  <a:pt x="10905" y="9353"/>
                </a:lnTo>
                <a:lnTo>
                  <a:pt x="10529" y="9494"/>
                </a:lnTo>
                <a:lnTo>
                  <a:pt x="10529" y="8836"/>
                </a:lnTo>
                <a:lnTo>
                  <a:pt x="10435" y="8225"/>
                </a:lnTo>
                <a:lnTo>
                  <a:pt x="10247" y="7614"/>
                </a:lnTo>
                <a:lnTo>
                  <a:pt x="10012" y="7050"/>
                </a:lnTo>
                <a:lnTo>
                  <a:pt x="11516" y="4747"/>
                </a:lnTo>
                <a:lnTo>
                  <a:pt x="11563" y="4653"/>
                </a:lnTo>
                <a:lnTo>
                  <a:pt x="11563" y="4512"/>
                </a:lnTo>
                <a:lnTo>
                  <a:pt x="11516" y="4371"/>
                </a:lnTo>
                <a:lnTo>
                  <a:pt x="11469" y="4230"/>
                </a:lnTo>
                <a:lnTo>
                  <a:pt x="11328" y="4136"/>
                </a:lnTo>
                <a:lnTo>
                  <a:pt x="11140" y="4089"/>
                </a:lnTo>
                <a:lnTo>
                  <a:pt x="10529" y="4089"/>
                </a:lnTo>
                <a:lnTo>
                  <a:pt x="10529" y="987"/>
                </a:lnTo>
                <a:close/>
                <a:moveTo>
                  <a:pt x="5265" y="4888"/>
                </a:moveTo>
                <a:lnTo>
                  <a:pt x="5923" y="4935"/>
                </a:lnTo>
                <a:lnTo>
                  <a:pt x="6581" y="5076"/>
                </a:lnTo>
                <a:lnTo>
                  <a:pt x="7145" y="5311"/>
                </a:lnTo>
                <a:lnTo>
                  <a:pt x="7709" y="5640"/>
                </a:lnTo>
                <a:lnTo>
                  <a:pt x="8179" y="6016"/>
                </a:lnTo>
                <a:lnTo>
                  <a:pt x="8602" y="6439"/>
                </a:lnTo>
                <a:lnTo>
                  <a:pt x="8978" y="6956"/>
                </a:lnTo>
                <a:lnTo>
                  <a:pt x="9260" y="7473"/>
                </a:lnTo>
                <a:lnTo>
                  <a:pt x="9495" y="8037"/>
                </a:lnTo>
                <a:lnTo>
                  <a:pt x="9636" y="8648"/>
                </a:lnTo>
                <a:lnTo>
                  <a:pt x="9683" y="9259"/>
                </a:lnTo>
                <a:lnTo>
                  <a:pt x="9636" y="9870"/>
                </a:lnTo>
                <a:lnTo>
                  <a:pt x="9542" y="10481"/>
                </a:lnTo>
                <a:lnTo>
                  <a:pt x="9354" y="11092"/>
                </a:lnTo>
                <a:lnTo>
                  <a:pt x="9025" y="11656"/>
                </a:lnTo>
                <a:lnTo>
                  <a:pt x="8649" y="12220"/>
                </a:lnTo>
                <a:lnTo>
                  <a:pt x="8179" y="12690"/>
                </a:lnTo>
                <a:lnTo>
                  <a:pt x="7662" y="13066"/>
                </a:lnTo>
                <a:lnTo>
                  <a:pt x="7098" y="13394"/>
                </a:lnTo>
                <a:lnTo>
                  <a:pt x="6487" y="13629"/>
                </a:lnTo>
                <a:lnTo>
                  <a:pt x="6487" y="10481"/>
                </a:lnTo>
                <a:lnTo>
                  <a:pt x="7192" y="10481"/>
                </a:lnTo>
                <a:lnTo>
                  <a:pt x="7333" y="10434"/>
                </a:lnTo>
                <a:lnTo>
                  <a:pt x="7474" y="10387"/>
                </a:lnTo>
                <a:lnTo>
                  <a:pt x="7568" y="10246"/>
                </a:lnTo>
                <a:lnTo>
                  <a:pt x="7615" y="10105"/>
                </a:lnTo>
                <a:lnTo>
                  <a:pt x="7615" y="9964"/>
                </a:lnTo>
                <a:lnTo>
                  <a:pt x="7568" y="9823"/>
                </a:lnTo>
                <a:lnTo>
                  <a:pt x="5594" y="6815"/>
                </a:lnTo>
                <a:lnTo>
                  <a:pt x="5547" y="6721"/>
                </a:lnTo>
                <a:lnTo>
                  <a:pt x="5453" y="6674"/>
                </a:lnTo>
                <a:lnTo>
                  <a:pt x="5265" y="6580"/>
                </a:lnTo>
                <a:lnTo>
                  <a:pt x="5077" y="6674"/>
                </a:lnTo>
                <a:lnTo>
                  <a:pt x="4983" y="6721"/>
                </a:lnTo>
                <a:lnTo>
                  <a:pt x="4889" y="6815"/>
                </a:lnTo>
                <a:lnTo>
                  <a:pt x="2962" y="9823"/>
                </a:lnTo>
                <a:lnTo>
                  <a:pt x="2915" y="9964"/>
                </a:lnTo>
                <a:lnTo>
                  <a:pt x="2915" y="10105"/>
                </a:lnTo>
                <a:lnTo>
                  <a:pt x="2915" y="10199"/>
                </a:lnTo>
                <a:lnTo>
                  <a:pt x="3009" y="10340"/>
                </a:lnTo>
                <a:lnTo>
                  <a:pt x="3150" y="10434"/>
                </a:lnTo>
                <a:lnTo>
                  <a:pt x="3338" y="10481"/>
                </a:lnTo>
                <a:lnTo>
                  <a:pt x="3949" y="10481"/>
                </a:lnTo>
                <a:lnTo>
                  <a:pt x="3949" y="13582"/>
                </a:lnTo>
                <a:lnTo>
                  <a:pt x="3526" y="13441"/>
                </a:lnTo>
                <a:lnTo>
                  <a:pt x="3103" y="13254"/>
                </a:lnTo>
                <a:lnTo>
                  <a:pt x="2774" y="13019"/>
                </a:lnTo>
                <a:lnTo>
                  <a:pt x="2445" y="12784"/>
                </a:lnTo>
                <a:lnTo>
                  <a:pt x="2116" y="12502"/>
                </a:lnTo>
                <a:lnTo>
                  <a:pt x="1834" y="12220"/>
                </a:lnTo>
                <a:lnTo>
                  <a:pt x="1599" y="11938"/>
                </a:lnTo>
                <a:lnTo>
                  <a:pt x="1411" y="11609"/>
                </a:lnTo>
                <a:lnTo>
                  <a:pt x="1223" y="11233"/>
                </a:lnTo>
                <a:lnTo>
                  <a:pt x="1082" y="10904"/>
                </a:lnTo>
                <a:lnTo>
                  <a:pt x="988" y="10528"/>
                </a:lnTo>
                <a:lnTo>
                  <a:pt x="894" y="10199"/>
                </a:lnTo>
                <a:lnTo>
                  <a:pt x="847" y="9823"/>
                </a:lnTo>
                <a:lnTo>
                  <a:pt x="847" y="9447"/>
                </a:lnTo>
                <a:lnTo>
                  <a:pt x="847" y="9071"/>
                </a:lnTo>
                <a:lnTo>
                  <a:pt x="894" y="8695"/>
                </a:lnTo>
                <a:lnTo>
                  <a:pt x="988" y="8319"/>
                </a:lnTo>
                <a:lnTo>
                  <a:pt x="1082" y="7990"/>
                </a:lnTo>
                <a:lnTo>
                  <a:pt x="1176" y="7614"/>
                </a:lnTo>
                <a:lnTo>
                  <a:pt x="1364" y="7285"/>
                </a:lnTo>
                <a:lnTo>
                  <a:pt x="1505" y="6956"/>
                </a:lnTo>
                <a:lnTo>
                  <a:pt x="1740" y="6627"/>
                </a:lnTo>
                <a:lnTo>
                  <a:pt x="1975" y="6345"/>
                </a:lnTo>
                <a:lnTo>
                  <a:pt x="2257" y="6063"/>
                </a:lnTo>
                <a:lnTo>
                  <a:pt x="2539" y="5828"/>
                </a:lnTo>
                <a:lnTo>
                  <a:pt x="2821" y="5593"/>
                </a:lnTo>
                <a:lnTo>
                  <a:pt x="3197" y="5405"/>
                </a:lnTo>
                <a:lnTo>
                  <a:pt x="3526" y="5217"/>
                </a:lnTo>
                <a:lnTo>
                  <a:pt x="3949" y="5076"/>
                </a:lnTo>
                <a:lnTo>
                  <a:pt x="4372" y="4982"/>
                </a:lnTo>
                <a:lnTo>
                  <a:pt x="4795" y="4935"/>
                </a:lnTo>
                <a:lnTo>
                  <a:pt x="5265" y="4888"/>
                </a:lnTo>
                <a:close/>
                <a:moveTo>
                  <a:pt x="8320" y="0"/>
                </a:moveTo>
                <a:lnTo>
                  <a:pt x="7897" y="94"/>
                </a:lnTo>
                <a:lnTo>
                  <a:pt x="7474" y="235"/>
                </a:lnTo>
                <a:lnTo>
                  <a:pt x="7098" y="376"/>
                </a:lnTo>
                <a:lnTo>
                  <a:pt x="6722" y="564"/>
                </a:lnTo>
                <a:lnTo>
                  <a:pt x="6393" y="752"/>
                </a:lnTo>
                <a:lnTo>
                  <a:pt x="6017" y="987"/>
                </a:lnTo>
                <a:lnTo>
                  <a:pt x="5735" y="1269"/>
                </a:lnTo>
                <a:lnTo>
                  <a:pt x="5406" y="1551"/>
                </a:lnTo>
                <a:lnTo>
                  <a:pt x="4936" y="2115"/>
                </a:lnTo>
                <a:lnTo>
                  <a:pt x="4513" y="2773"/>
                </a:lnTo>
                <a:lnTo>
                  <a:pt x="4231" y="3431"/>
                </a:lnTo>
                <a:lnTo>
                  <a:pt x="3996" y="4183"/>
                </a:lnTo>
                <a:lnTo>
                  <a:pt x="3526" y="4324"/>
                </a:lnTo>
                <a:lnTo>
                  <a:pt x="3056" y="4512"/>
                </a:lnTo>
                <a:lnTo>
                  <a:pt x="2633" y="4747"/>
                </a:lnTo>
                <a:lnTo>
                  <a:pt x="2210" y="4982"/>
                </a:lnTo>
                <a:lnTo>
                  <a:pt x="1834" y="5264"/>
                </a:lnTo>
                <a:lnTo>
                  <a:pt x="1505" y="5546"/>
                </a:lnTo>
                <a:lnTo>
                  <a:pt x="1223" y="5875"/>
                </a:lnTo>
                <a:lnTo>
                  <a:pt x="941" y="6251"/>
                </a:lnTo>
                <a:lnTo>
                  <a:pt x="706" y="6627"/>
                </a:lnTo>
                <a:lnTo>
                  <a:pt x="518" y="7003"/>
                </a:lnTo>
                <a:lnTo>
                  <a:pt x="330" y="7379"/>
                </a:lnTo>
                <a:lnTo>
                  <a:pt x="189" y="7802"/>
                </a:lnTo>
                <a:lnTo>
                  <a:pt x="95" y="8225"/>
                </a:lnTo>
                <a:lnTo>
                  <a:pt x="48" y="8648"/>
                </a:lnTo>
                <a:lnTo>
                  <a:pt x="1" y="9071"/>
                </a:lnTo>
                <a:lnTo>
                  <a:pt x="1" y="9494"/>
                </a:lnTo>
                <a:lnTo>
                  <a:pt x="1" y="9917"/>
                </a:lnTo>
                <a:lnTo>
                  <a:pt x="48" y="10340"/>
                </a:lnTo>
                <a:lnTo>
                  <a:pt x="142" y="10763"/>
                </a:lnTo>
                <a:lnTo>
                  <a:pt x="283" y="11186"/>
                </a:lnTo>
                <a:lnTo>
                  <a:pt x="424" y="11562"/>
                </a:lnTo>
                <a:lnTo>
                  <a:pt x="612" y="11938"/>
                </a:lnTo>
                <a:lnTo>
                  <a:pt x="847" y="12314"/>
                </a:lnTo>
                <a:lnTo>
                  <a:pt x="1082" y="12690"/>
                </a:lnTo>
                <a:lnTo>
                  <a:pt x="1411" y="13019"/>
                </a:lnTo>
                <a:lnTo>
                  <a:pt x="1693" y="13301"/>
                </a:lnTo>
                <a:lnTo>
                  <a:pt x="2069" y="13582"/>
                </a:lnTo>
                <a:lnTo>
                  <a:pt x="2445" y="13864"/>
                </a:lnTo>
                <a:lnTo>
                  <a:pt x="2868" y="14099"/>
                </a:lnTo>
                <a:lnTo>
                  <a:pt x="3291" y="14287"/>
                </a:lnTo>
                <a:lnTo>
                  <a:pt x="3808" y="14428"/>
                </a:lnTo>
                <a:lnTo>
                  <a:pt x="4278" y="14569"/>
                </a:lnTo>
                <a:lnTo>
                  <a:pt x="4419" y="14569"/>
                </a:lnTo>
                <a:lnTo>
                  <a:pt x="4560" y="14522"/>
                </a:lnTo>
                <a:lnTo>
                  <a:pt x="4654" y="14475"/>
                </a:lnTo>
                <a:lnTo>
                  <a:pt x="4748" y="14381"/>
                </a:lnTo>
                <a:lnTo>
                  <a:pt x="4795" y="14240"/>
                </a:lnTo>
                <a:lnTo>
                  <a:pt x="4795" y="14146"/>
                </a:lnTo>
                <a:lnTo>
                  <a:pt x="4795" y="10058"/>
                </a:lnTo>
                <a:lnTo>
                  <a:pt x="4748" y="9870"/>
                </a:lnTo>
                <a:lnTo>
                  <a:pt x="4654" y="9776"/>
                </a:lnTo>
                <a:lnTo>
                  <a:pt x="4513" y="9682"/>
                </a:lnTo>
                <a:lnTo>
                  <a:pt x="4372" y="9635"/>
                </a:lnTo>
                <a:lnTo>
                  <a:pt x="4090" y="9635"/>
                </a:lnTo>
                <a:lnTo>
                  <a:pt x="5265" y="7802"/>
                </a:lnTo>
                <a:lnTo>
                  <a:pt x="6393" y="9635"/>
                </a:lnTo>
                <a:lnTo>
                  <a:pt x="6064" y="9635"/>
                </a:lnTo>
                <a:lnTo>
                  <a:pt x="5923" y="9682"/>
                </a:lnTo>
                <a:lnTo>
                  <a:pt x="5782" y="9776"/>
                </a:lnTo>
                <a:lnTo>
                  <a:pt x="5688" y="9917"/>
                </a:lnTo>
                <a:lnTo>
                  <a:pt x="5641" y="10058"/>
                </a:lnTo>
                <a:lnTo>
                  <a:pt x="5641" y="14146"/>
                </a:lnTo>
                <a:lnTo>
                  <a:pt x="5688" y="14334"/>
                </a:lnTo>
                <a:lnTo>
                  <a:pt x="5782" y="14475"/>
                </a:lnTo>
                <a:lnTo>
                  <a:pt x="5970" y="14569"/>
                </a:lnTo>
                <a:lnTo>
                  <a:pt x="6158" y="14569"/>
                </a:lnTo>
                <a:lnTo>
                  <a:pt x="6581" y="14475"/>
                </a:lnTo>
                <a:lnTo>
                  <a:pt x="7051" y="14334"/>
                </a:lnTo>
                <a:lnTo>
                  <a:pt x="7474" y="14146"/>
                </a:lnTo>
                <a:lnTo>
                  <a:pt x="7897" y="13958"/>
                </a:lnTo>
                <a:lnTo>
                  <a:pt x="8273" y="13723"/>
                </a:lnTo>
                <a:lnTo>
                  <a:pt x="8649" y="13441"/>
                </a:lnTo>
                <a:lnTo>
                  <a:pt x="8978" y="13113"/>
                </a:lnTo>
                <a:lnTo>
                  <a:pt x="9307" y="12784"/>
                </a:lnTo>
                <a:lnTo>
                  <a:pt x="9683" y="12267"/>
                </a:lnTo>
                <a:lnTo>
                  <a:pt x="10012" y="11656"/>
                </a:lnTo>
                <a:lnTo>
                  <a:pt x="10247" y="11045"/>
                </a:lnTo>
                <a:lnTo>
                  <a:pt x="10435" y="10434"/>
                </a:lnTo>
                <a:lnTo>
                  <a:pt x="10858" y="10293"/>
                </a:lnTo>
                <a:lnTo>
                  <a:pt x="11281" y="10105"/>
                </a:lnTo>
                <a:lnTo>
                  <a:pt x="11704" y="9917"/>
                </a:lnTo>
                <a:lnTo>
                  <a:pt x="12080" y="9729"/>
                </a:lnTo>
                <a:lnTo>
                  <a:pt x="12456" y="9447"/>
                </a:lnTo>
                <a:lnTo>
                  <a:pt x="12785" y="9165"/>
                </a:lnTo>
                <a:lnTo>
                  <a:pt x="13067" y="8883"/>
                </a:lnTo>
                <a:lnTo>
                  <a:pt x="13349" y="8554"/>
                </a:lnTo>
                <a:lnTo>
                  <a:pt x="13631" y="8178"/>
                </a:lnTo>
                <a:lnTo>
                  <a:pt x="13866" y="7802"/>
                </a:lnTo>
                <a:lnTo>
                  <a:pt x="14054" y="7426"/>
                </a:lnTo>
                <a:lnTo>
                  <a:pt x="14195" y="7003"/>
                </a:lnTo>
                <a:lnTo>
                  <a:pt x="14335" y="6580"/>
                </a:lnTo>
                <a:lnTo>
                  <a:pt x="14429" y="6157"/>
                </a:lnTo>
                <a:lnTo>
                  <a:pt x="14476" y="5734"/>
                </a:lnTo>
                <a:lnTo>
                  <a:pt x="14523" y="5264"/>
                </a:lnTo>
                <a:lnTo>
                  <a:pt x="14476" y="4794"/>
                </a:lnTo>
                <a:lnTo>
                  <a:pt x="14429" y="4324"/>
                </a:lnTo>
                <a:lnTo>
                  <a:pt x="14335" y="3854"/>
                </a:lnTo>
                <a:lnTo>
                  <a:pt x="14195" y="3431"/>
                </a:lnTo>
                <a:lnTo>
                  <a:pt x="14007" y="3008"/>
                </a:lnTo>
                <a:lnTo>
                  <a:pt x="13772" y="2585"/>
                </a:lnTo>
                <a:lnTo>
                  <a:pt x="13537" y="2209"/>
                </a:lnTo>
                <a:lnTo>
                  <a:pt x="13255" y="1833"/>
                </a:lnTo>
                <a:lnTo>
                  <a:pt x="12973" y="1504"/>
                </a:lnTo>
                <a:lnTo>
                  <a:pt x="12644" y="1222"/>
                </a:lnTo>
                <a:lnTo>
                  <a:pt x="12268" y="940"/>
                </a:lnTo>
                <a:lnTo>
                  <a:pt x="11892" y="705"/>
                </a:lnTo>
                <a:lnTo>
                  <a:pt x="11516" y="470"/>
                </a:lnTo>
                <a:lnTo>
                  <a:pt x="11046" y="282"/>
                </a:lnTo>
                <a:lnTo>
                  <a:pt x="10623" y="141"/>
                </a:lnTo>
                <a:lnTo>
                  <a:pt x="10153" y="47"/>
                </a:lnTo>
                <a:lnTo>
                  <a:pt x="10059" y="47"/>
                </a:lnTo>
                <a:lnTo>
                  <a:pt x="9965" y="94"/>
                </a:lnTo>
                <a:lnTo>
                  <a:pt x="9824" y="235"/>
                </a:lnTo>
                <a:lnTo>
                  <a:pt x="9683" y="470"/>
                </a:lnTo>
                <a:lnTo>
                  <a:pt x="9683" y="4559"/>
                </a:lnTo>
                <a:lnTo>
                  <a:pt x="9683" y="4700"/>
                </a:lnTo>
                <a:lnTo>
                  <a:pt x="9777" y="4841"/>
                </a:lnTo>
                <a:lnTo>
                  <a:pt x="9918" y="4935"/>
                </a:lnTo>
                <a:lnTo>
                  <a:pt x="10106" y="4982"/>
                </a:lnTo>
                <a:lnTo>
                  <a:pt x="10388" y="4982"/>
                </a:lnTo>
                <a:lnTo>
                  <a:pt x="9542" y="6251"/>
                </a:lnTo>
                <a:lnTo>
                  <a:pt x="9260" y="5875"/>
                </a:lnTo>
                <a:lnTo>
                  <a:pt x="8931" y="5546"/>
                </a:lnTo>
                <a:lnTo>
                  <a:pt x="8602" y="5217"/>
                </a:lnTo>
                <a:lnTo>
                  <a:pt x="8226" y="4982"/>
                </a:lnTo>
                <a:lnTo>
                  <a:pt x="8367" y="4982"/>
                </a:lnTo>
                <a:lnTo>
                  <a:pt x="8555" y="4935"/>
                </a:lnTo>
                <a:lnTo>
                  <a:pt x="8649" y="4888"/>
                </a:lnTo>
                <a:lnTo>
                  <a:pt x="8743" y="4794"/>
                </a:lnTo>
                <a:lnTo>
                  <a:pt x="8790" y="4653"/>
                </a:lnTo>
                <a:lnTo>
                  <a:pt x="8790" y="4559"/>
                </a:lnTo>
                <a:lnTo>
                  <a:pt x="8790" y="423"/>
                </a:lnTo>
                <a:lnTo>
                  <a:pt x="8743" y="235"/>
                </a:lnTo>
                <a:lnTo>
                  <a:pt x="8649" y="94"/>
                </a:lnTo>
                <a:lnTo>
                  <a:pt x="8508"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94" name="Google Shape;39394;p298"/>
          <p:cNvSpPr txBox="1">
            <a:spLocks noGrp="1"/>
          </p:cNvSpPr>
          <p:nvPr>
            <p:ph type="subTitle" idx="8"/>
          </p:nvPr>
        </p:nvSpPr>
        <p:spPr>
          <a:xfrm>
            <a:off x="1519975" y="2845950"/>
            <a:ext cx="29619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T.T.C</a:t>
            </a:r>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39398"/>
        <p:cNvGrpSpPr/>
        <p:nvPr/>
      </p:nvGrpSpPr>
      <p:grpSpPr>
        <a:xfrm>
          <a:off x="0" y="0"/>
          <a:ext cx="0" cy="0"/>
          <a:chOff x="0" y="0"/>
          <a:chExt cx="0" cy="0"/>
        </a:xfrm>
      </p:grpSpPr>
      <p:sp>
        <p:nvSpPr>
          <p:cNvPr id="39399" name="Google Shape;39399;p299"/>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Trade Between US &amp; EU</a:t>
            </a:r>
            <a:endParaRPr/>
          </a:p>
        </p:txBody>
      </p:sp>
      <p:sp>
        <p:nvSpPr>
          <p:cNvPr id="39400" name="Google Shape;39400;p299"/>
          <p:cNvSpPr txBox="1"/>
          <p:nvPr/>
        </p:nvSpPr>
        <p:spPr>
          <a:xfrm>
            <a:off x="6173788" y="1339075"/>
            <a:ext cx="22002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Plus Jakarta Sans"/>
                <a:ea typeface="Plus Jakarta Sans"/>
                <a:cs typeface="Plus Jakarta Sans"/>
                <a:sym typeface="Plus Jakarta Sans"/>
              </a:rPr>
              <a:t>Exports</a:t>
            </a:r>
            <a:endParaRPr sz="2400" b="1">
              <a:solidFill>
                <a:schemeClr val="dk1"/>
              </a:solidFill>
              <a:latin typeface="Plus Jakarta Sans"/>
              <a:ea typeface="Plus Jakarta Sans"/>
              <a:cs typeface="Plus Jakarta Sans"/>
              <a:sym typeface="Plus Jakarta Sans"/>
            </a:endParaRPr>
          </a:p>
        </p:txBody>
      </p:sp>
      <p:sp>
        <p:nvSpPr>
          <p:cNvPr id="39401" name="Google Shape;39401;p299"/>
          <p:cNvSpPr txBox="1"/>
          <p:nvPr/>
        </p:nvSpPr>
        <p:spPr>
          <a:xfrm>
            <a:off x="6173763" y="2726414"/>
            <a:ext cx="22002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2400" b="1">
                <a:solidFill>
                  <a:schemeClr val="dk1"/>
                </a:solidFill>
                <a:latin typeface="Plus Jakarta Sans"/>
                <a:ea typeface="Plus Jakarta Sans"/>
                <a:cs typeface="Plus Jakarta Sans"/>
                <a:sym typeface="Plus Jakarta Sans"/>
              </a:rPr>
              <a:t>Imports</a:t>
            </a:r>
            <a:endParaRPr sz="2400" b="1">
              <a:solidFill>
                <a:schemeClr val="dk1"/>
              </a:solidFill>
              <a:latin typeface="Plus Jakarta Sans"/>
              <a:ea typeface="Plus Jakarta Sans"/>
              <a:cs typeface="Plus Jakarta Sans"/>
              <a:sym typeface="Plus Jakarta Sans"/>
            </a:endParaRPr>
          </a:p>
        </p:txBody>
      </p:sp>
      <p:sp>
        <p:nvSpPr>
          <p:cNvPr id="39402" name="Google Shape;39402;p299"/>
          <p:cNvSpPr txBox="1"/>
          <p:nvPr/>
        </p:nvSpPr>
        <p:spPr>
          <a:xfrm>
            <a:off x="6173788" y="3284257"/>
            <a:ext cx="2200200" cy="829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latin typeface="Work Sans Medium"/>
                <a:ea typeface="Work Sans Medium"/>
                <a:cs typeface="Work Sans Medium"/>
                <a:sym typeface="Work Sans Medium"/>
              </a:rPr>
              <a:t>EU imports from the U.S. 2021-2022 €233.5 Billion - €358.4 Billion</a:t>
            </a:r>
            <a:endParaRPr sz="1200">
              <a:solidFill>
                <a:schemeClr val="dk1"/>
              </a:solidFill>
              <a:latin typeface="Work Sans Medium"/>
              <a:ea typeface="Work Sans Medium"/>
              <a:cs typeface="Work Sans Medium"/>
              <a:sym typeface="Work Sans Medium"/>
            </a:endParaRPr>
          </a:p>
        </p:txBody>
      </p:sp>
      <p:sp>
        <p:nvSpPr>
          <p:cNvPr id="39403" name="Google Shape;39403;p299"/>
          <p:cNvSpPr txBox="1"/>
          <p:nvPr/>
        </p:nvSpPr>
        <p:spPr>
          <a:xfrm>
            <a:off x="6173788" y="1897968"/>
            <a:ext cx="2200200" cy="8295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200">
                <a:latin typeface="Work Sans Medium"/>
                <a:ea typeface="Work Sans Medium"/>
                <a:cs typeface="Work Sans Medium"/>
                <a:sym typeface="Work Sans Medium"/>
              </a:rPr>
              <a:t>EU exports to the U.S. 2021-2022 €399.5 Billion - €509.3 Billion</a:t>
            </a:r>
            <a:endParaRPr sz="1200">
              <a:solidFill>
                <a:schemeClr val="dk1"/>
              </a:solidFill>
              <a:latin typeface="Work Sans Medium"/>
              <a:ea typeface="Work Sans Medium"/>
              <a:cs typeface="Work Sans Medium"/>
              <a:sym typeface="Work Sans Medium"/>
            </a:endParaRPr>
          </a:p>
        </p:txBody>
      </p:sp>
      <p:sp>
        <p:nvSpPr>
          <p:cNvPr id="39404" name="Google Shape;39404;p299"/>
          <p:cNvSpPr/>
          <p:nvPr/>
        </p:nvSpPr>
        <p:spPr>
          <a:xfrm>
            <a:off x="5875138" y="1545125"/>
            <a:ext cx="214800" cy="214800"/>
          </a:xfrm>
          <a:prstGeom prst="rect">
            <a:avLst/>
          </a:prstGeom>
          <a:solidFill>
            <a:srgbClr val="5891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05" name="Google Shape;39405;p299"/>
          <p:cNvSpPr/>
          <p:nvPr/>
        </p:nvSpPr>
        <p:spPr>
          <a:xfrm>
            <a:off x="5855275" y="2898475"/>
            <a:ext cx="214800" cy="214800"/>
          </a:xfrm>
          <a:prstGeom prst="rect">
            <a:avLst/>
          </a:prstGeom>
          <a:solidFill>
            <a:srgbClr val="CC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9406" name="Google Shape;39406;p299" title="Chart"/>
          <p:cNvPicPr preferRelativeResize="0"/>
          <p:nvPr/>
        </p:nvPicPr>
        <p:blipFill>
          <a:blip r:embed="rId3">
            <a:alphaModFix/>
          </a:blip>
          <a:stretch>
            <a:fillRect/>
          </a:stretch>
        </p:blipFill>
        <p:spPr>
          <a:xfrm>
            <a:off x="201100" y="1017725"/>
            <a:ext cx="5550474" cy="3432043"/>
          </a:xfrm>
          <a:prstGeom prst="rect">
            <a:avLst/>
          </a:prstGeom>
          <a:noFill/>
          <a:ln>
            <a:noFill/>
          </a:ln>
        </p:spPr>
      </p:pic>
      <p:cxnSp>
        <p:nvCxnSpPr>
          <p:cNvPr id="39407" name="Google Shape;39407;p299"/>
          <p:cNvCxnSpPr/>
          <p:nvPr/>
        </p:nvCxnSpPr>
        <p:spPr>
          <a:xfrm rot="10800000">
            <a:off x="3222800" y="1078375"/>
            <a:ext cx="300" cy="3279000"/>
          </a:xfrm>
          <a:prstGeom prst="straightConnector1">
            <a:avLst/>
          </a:prstGeom>
          <a:noFill/>
          <a:ln w="9525" cap="flat" cmpd="sng">
            <a:solidFill>
              <a:schemeClr val="dk1"/>
            </a:solidFill>
            <a:prstDash val="solid"/>
            <a:round/>
            <a:headEnd type="none" w="med" len="med"/>
            <a:tailEnd type="none" w="med" len="med"/>
          </a:ln>
        </p:spPr>
      </p:cxnSp>
      <p:sp>
        <p:nvSpPr>
          <p:cNvPr id="39408" name="Google Shape;39408;p299"/>
          <p:cNvSpPr txBox="1"/>
          <p:nvPr/>
        </p:nvSpPr>
        <p:spPr>
          <a:xfrm>
            <a:off x="2942325" y="4301225"/>
            <a:ext cx="752400" cy="370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100">
                <a:latin typeface="Work Sans Medium"/>
                <a:ea typeface="Work Sans Medium"/>
                <a:cs typeface="Work Sans Medium"/>
                <a:sym typeface="Work Sans Medium"/>
              </a:rPr>
              <a:t>Post Trump</a:t>
            </a:r>
            <a:endParaRPr sz="1100">
              <a:latin typeface="Work Sans Medium"/>
              <a:ea typeface="Work Sans Medium"/>
              <a:cs typeface="Work Sans Medium"/>
              <a:sym typeface="Work Sans Medium"/>
            </a:endParaRPr>
          </a:p>
        </p:txBody>
      </p:sp>
      <p:sp>
        <p:nvSpPr>
          <p:cNvPr id="39409" name="Google Shape;39409;p299"/>
          <p:cNvSpPr/>
          <p:nvPr/>
        </p:nvSpPr>
        <p:spPr>
          <a:xfrm>
            <a:off x="3481400" y="4447225"/>
            <a:ext cx="214800" cy="146100"/>
          </a:xfrm>
          <a:prstGeom prst="rightArrow">
            <a:avLst>
              <a:gd name="adj1" fmla="val 50000"/>
              <a:gd name="adj2" fmla="val 50000"/>
            </a:avLst>
          </a:prstGeom>
          <a:solidFill>
            <a:schemeClr val="dk1"/>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endParaRPr>
              <a:latin typeface="Work Sans Medium"/>
              <a:ea typeface="Work Sans Medium"/>
              <a:cs typeface="Work Sans Medium"/>
              <a:sym typeface="Work Sans Medium"/>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39413"/>
        <p:cNvGrpSpPr/>
        <p:nvPr/>
      </p:nvGrpSpPr>
      <p:grpSpPr>
        <a:xfrm>
          <a:off x="0" y="0"/>
          <a:ext cx="0" cy="0"/>
          <a:chOff x="0" y="0"/>
          <a:chExt cx="0" cy="0"/>
        </a:xfrm>
      </p:grpSpPr>
      <p:sp>
        <p:nvSpPr>
          <p:cNvPr id="39414" name="Google Shape;39414;p300"/>
          <p:cNvSpPr/>
          <p:nvPr/>
        </p:nvSpPr>
        <p:spPr>
          <a:xfrm>
            <a:off x="100" y="4147400"/>
            <a:ext cx="91440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5" name="Google Shape;39415;p300"/>
          <p:cNvSpPr/>
          <p:nvPr/>
        </p:nvSpPr>
        <p:spPr>
          <a:xfrm flipH="1">
            <a:off x="4622596" y="3276813"/>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6" name="Google Shape;39416;p300"/>
          <p:cNvSpPr/>
          <p:nvPr/>
        </p:nvSpPr>
        <p:spPr>
          <a:xfrm flipH="1">
            <a:off x="124" y="3276813"/>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17" name="Google Shape;39417;p300"/>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t>US &amp; EU</a:t>
            </a:r>
            <a:endParaRPr/>
          </a:p>
        </p:txBody>
      </p:sp>
      <p:sp>
        <p:nvSpPr>
          <p:cNvPr id="39418" name="Google Shape;39418;p300"/>
          <p:cNvSpPr txBox="1">
            <a:spLocks noGrp="1"/>
          </p:cNvSpPr>
          <p:nvPr>
            <p:ph type="subTitle" idx="1"/>
          </p:nvPr>
        </p:nvSpPr>
        <p:spPr>
          <a:xfrm>
            <a:off x="713225" y="1229500"/>
            <a:ext cx="4519800" cy="17514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It's important to note that while the Biden administration has sought to improve relations with Europe and address trade issues in a more collaborative manner, there are still challenges and differences to navigate. The Biden administration has reversed many of Trump era policies and aimed to collaborate with the EU as the EU has welcomed the change of policy and attitude with open arms.</a:t>
            </a:r>
            <a:endParaRPr>
              <a:solidFill>
                <a:srgbClr val="000000"/>
              </a:solidFill>
            </a:endParaRPr>
          </a:p>
          <a:p>
            <a:pPr marL="0" lvl="0" indent="0" algn="l" rtl="0">
              <a:spcBef>
                <a:spcPts val="0"/>
              </a:spcBef>
              <a:spcAft>
                <a:spcPts val="0"/>
              </a:spcAft>
              <a:buNone/>
            </a:pPr>
            <a:endParaRPr/>
          </a:p>
        </p:txBody>
      </p:sp>
      <p:grpSp>
        <p:nvGrpSpPr>
          <p:cNvPr id="39419" name="Google Shape;39419;p300"/>
          <p:cNvGrpSpPr/>
          <p:nvPr/>
        </p:nvGrpSpPr>
        <p:grpSpPr>
          <a:xfrm>
            <a:off x="-599950" y="3229012"/>
            <a:ext cx="3497622" cy="1279261"/>
            <a:chOff x="127" y="3525732"/>
            <a:chExt cx="2948097" cy="1078271"/>
          </a:xfrm>
        </p:grpSpPr>
        <p:grpSp>
          <p:nvGrpSpPr>
            <p:cNvPr id="39420" name="Google Shape;39420;p300"/>
            <p:cNvGrpSpPr/>
            <p:nvPr/>
          </p:nvGrpSpPr>
          <p:grpSpPr>
            <a:xfrm flipH="1">
              <a:off x="2185002" y="4244582"/>
              <a:ext cx="763222" cy="359421"/>
              <a:chOff x="811985" y="3296192"/>
              <a:chExt cx="1330582" cy="626605"/>
            </a:xfrm>
          </p:grpSpPr>
          <p:sp>
            <p:nvSpPr>
              <p:cNvPr id="39421" name="Google Shape;39421;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2" name="Google Shape;39422;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3" name="Google Shape;39423;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4" name="Google Shape;39424;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5" name="Google Shape;39425;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6" name="Google Shape;39426;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7" name="Google Shape;39427;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8" name="Google Shape;39428;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29" name="Google Shape;39429;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0" name="Google Shape;39430;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1" name="Google Shape;39431;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32" name="Google Shape;39432;p300"/>
            <p:cNvGrpSpPr/>
            <p:nvPr/>
          </p:nvGrpSpPr>
          <p:grpSpPr>
            <a:xfrm flipH="1">
              <a:off x="1712302" y="4244582"/>
              <a:ext cx="763222" cy="359421"/>
              <a:chOff x="811985" y="3296192"/>
              <a:chExt cx="1330582" cy="626605"/>
            </a:xfrm>
          </p:grpSpPr>
          <p:sp>
            <p:nvSpPr>
              <p:cNvPr id="39433" name="Google Shape;39433;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4" name="Google Shape;39434;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5" name="Google Shape;39435;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6" name="Google Shape;39436;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7" name="Google Shape;39437;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8" name="Google Shape;39438;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39" name="Google Shape;39439;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0" name="Google Shape;39440;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1" name="Google Shape;39441;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2" name="Google Shape;39442;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3" name="Google Shape;39443;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44" name="Google Shape;39444;p300"/>
            <p:cNvGrpSpPr/>
            <p:nvPr/>
          </p:nvGrpSpPr>
          <p:grpSpPr>
            <a:xfrm flipH="1">
              <a:off x="1712302" y="3885157"/>
              <a:ext cx="763222" cy="359421"/>
              <a:chOff x="811985" y="3296192"/>
              <a:chExt cx="1330582" cy="626605"/>
            </a:xfrm>
          </p:grpSpPr>
          <p:sp>
            <p:nvSpPr>
              <p:cNvPr id="39445" name="Google Shape;39445;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6" name="Google Shape;39446;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7" name="Google Shape;39447;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8" name="Google Shape;39448;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49" name="Google Shape;39449;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0" name="Google Shape;39450;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1" name="Google Shape;39451;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2" name="Google Shape;39452;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3" name="Google Shape;39453;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4" name="Google Shape;39454;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5" name="Google Shape;39455;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56" name="Google Shape;39456;p300"/>
            <p:cNvGrpSpPr/>
            <p:nvPr/>
          </p:nvGrpSpPr>
          <p:grpSpPr>
            <a:xfrm flipH="1">
              <a:off x="1236052" y="4244582"/>
              <a:ext cx="763222" cy="359421"/>
              <a:chOff x="811985" y="3296192"/>
              <a:chExt cx="1330582" cy="626605"/>
            </a:xfrm>
          </p:grpSpPr>
          <p:sp>
            <p:nvSpPr>
              <p:cNvPr id="39457" name="Google Shape;39457;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8" name="Google Shape;39458;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59" name="Google Shape;39459;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0" name="Google Shape;39460;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1" name="Google Shape;39461;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2" name="Google Shape;39462;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3" name="Google Shape;39463;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4" name="Google Shape;39464;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5" name="Google Shape;39465;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6" name="Google Shape;39466;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67" name="Google Shape;39467;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68" name="Google Shape;39468;p300"/>
            <p:cNvGrpSpPr/>
            <p:nvPr/>
          </p:nvGrpSpPr>
          <p:grpSpPr>
            <a:xfrm flipH="1">
              <a:off x="1236052" y="3885157"/>
              <a:ext cx="763222" cy="359421"/>
              <a:chOff x="811985" y="3296192"/>
              <a:chExt cx="1330582" cy="626605"/>
            </a:xfrm>
          </p:grpSpPr>
          <p:sp>
            <p:nvSpPr>
              <p:cNvPr id="39469" name="Google Shape;39469;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0" name="Google Shape;39470;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1" name="Google Shape;39471;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2" name="Google Shape;39472;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3" name="Google Shape;39473;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4" name="Google Shape;39474;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5" name="Google Shape;39475;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6" name="Google Shape;39476;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7" name="Google Shape;39477;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8" name="Google Shape;39478;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79" name="Google Shape;39479;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80" name="Google Shape;39480;p300"/>
            <p:cNvGrpSpPr/>
            <p:nvPr/>
          </p:nvGrpSpPr>
          <p:grpSpPr>
            <a:xfrm flipH="1">
              <a:off x="472827" y="4244582"/>
              <a:ext cx="763222" cy="359421"/>
              <a:chOff x="811985" y="3296192"/>
              <a:chExt cx="1330582" cy="626605"/>
            </a:xfrm>
          </p:grpSpPr>
          <p:sp>
            <p:nvSpPr>
              <p:cNvPr id="39481" name="Google Shape;39481;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2" name="Google Shape;39482;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3" name="Google Shape;39483;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4" name="Google Shape;39484;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5" name="Google Shape;39485;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6" name="Google Shape;39486;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7" name="Google Shape;39487;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8" name="Google Shape;39488;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89" name="Google Shape;39489;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0" name="Google Shape;39490;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1" name="Google Shape;39491;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492" name="Google Shape;39492;p300"/>
            <p:cNvGrpSpPr/>
            <p:nvPr/>
          </p:nvGrpSpPr>
          <p:grpSpPr>
            <a:xfrm flipH="1">
              <a:off x="472827" y="3885157"/>
              <a:ext cx="763222" cy="359421"/>
              <a:chOff x="811985" y="3296192"/>
              <a:chExt cx="1330582" cy="626605"/>
            </a:xfrm>
          </p:grpSpPr>
          <p:sp>
            <p:nvSpPr>
              <p:cNvPr id="39493" name="Google Shape;39493;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4" name="Google Shape;39494;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5" name="Google Shape;39495;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6" name="Google Shape;39496;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7" name="Google Shape;39497;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8" name="Google Shape;39498;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99" name="Google Shape;39499;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0" name="Google Shape;39500;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1" name="Google Shape;39501;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2" name="Google Shape;39502;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3" name="Google Shape;39503;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04" name="Google Shape;39504;p300"/>
            <p:cNvGrpSpPr/>
            <p:nvPr/>
          </p:nvGrpSpPr>
          <p:grpSpPr>
            <a:xfrm flipH="1">
              <a:off x="127" y="4244582"/>
              <a:ext cx="763222" cy="359421"/>
              <a:chOff x="811985" y="3296192"/>
              <a:chExt cx="1330582" cy="626605"/>
            </a:xfrm>
          </p:grpSpPr>
          <p:sp>
            <p:nvSpPr>
              <p:cNvPr id="39505" name="Google Shape;39505;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6" name="Google Shape;39506;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7" name="Google Shape;39507;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8" name="Google Shape;39508;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09" name="Google Shape;39509;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0" name="Google Shape;39510;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1" name="Google Shape;39511;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2" name="Google Shape;39512;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3" name="Google Shape;39513;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4" name="Google Shape;39514;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5" name="Google Shape;39515;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16" name="Google Shape;39516;p300"/>
            <p:cNvGrpSpPr/>
            <p:nvPr/>
          </p:nvGrpSpPr>
          <p:grpSpPr>
            <a:xfrm flipH="1">
              <a:off x="1236052" y="3525732"/>
              <a:ext cx="763222" cy="359421"/>
              <a:chOff x="811985" y="3296192"/>
              <a:chExt cx="1330582" cy="626605"/>
            </a:xfrm>
          </p:grpSpPr>
          <p:sp>
            <p:nvSpPr>
              <p:cNvPr id="39517" name="Google Shape;39517;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8" name="Google Shape;39518;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19" name="Google Shape;39519;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0" name="Google Shape;39520;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1" name="Google Shape;39521;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2" name="Google Shape;39522;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3" name="Google Shape;39523;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4" name="Google Shape;39524;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5" name="Google Shape;39525;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6" name="Google Shape;39526;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27" name="Google Shape;39527;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28" name="Google Shape;39528;p300"/>
            <p:cNvGrpSpPr/>
            <p:nvPr/>
          </p:nvGrpSpPr>
          <p:grpSpPr>
            <a:xfrm flipH="1">
              <a:off x="472827" y="3525732"/>
              <a:ext cx="763222" cy="359421"/>
              <a:chOff x="811985" y="3296192"/>
              <a:chExt cx="1330582" cy="626605"/>
            </a:xfrm>
          </p:grpSpPr>
          <p:sp>
            <p:nvSpPr>
              <p:cNvPr id="39529" name="Google Shape;39529;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0" name="Google Shape;39530;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1" name="Google Shape;39531;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2" name="Google Shape;39532;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3" name="Google Shape;39533;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4" name="Google Shape;39534;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5" name="Google Shape;39535;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6" name="Google Shape;39536;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7" name="Google Shape;39537;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8" name="Google Shape;39538;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39" name="Google Shape;39539;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540" name="Google Shape;39540;p300"/>
            <p:cNvGrpSpPr/>
            <p:nvPr/>
          </p:nvGrpSpPr>
          <p:grpSpPr>
            <a:xfrm flipH="1">
              <a:off x="127" y="3885157"/>
              <a:ext cx="763222" cy="359421"/>
              <a:chOff x="811985" y="3296192"/>
              <a:chExt cx="1330582" cy="626605"/>
            </a:xfrm>
          </p:grpSpPr>
          <p:sp>
            <p:nvSpPr>
              <p:cNvPr id="39541" name="Google Shape;39541;p30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2" name="Google Shape;39542;p30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3" name="Google Shape;39543;p30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4" name="Google Shape;39544;p30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5" name="Google Shape;39545;p30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6" name="Google Shape;39546;p30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7" name="Google Shape;39547;p30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8" name="Google Shape;39548;p30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49" name="Google Shape;39549;p30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0" name="Google Shape;39550;p30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1" name="Google Shape;39551;p30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552" name="Google Shape;39552;p300"/>
          <p:cNvSpPr/>
          <p:nvPr/>
        </p:nvSpPr>
        <p:spPr>
          <a:xfrm>
            <a:off x="4980763" y="18137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3" name="Google Shape;39553;p300"/>
          <p:cNvSpPr/>
          <p:nvPr/>
        </p:nvSpPr>
        <p:spPr>
          <a:xfrm rot="1159801">
            <a:off x="5156612" y="19224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9554" name="Google Shape;39554;p300"/>
          <p:cNvPicPr preferRelativeResize="0">
            <a:picLocks noGrp="1"/>
          </p:cNvPicPr>
          <p:nvPr>
            <p:ph type="pic" idx="2"/>
          </p:nvPr>
        </p:nvPicPr>
        <p:blipFill rotWithShape="1">
          <a:blip r:embed="rId3">
            <a:alphaModFix/>
          </a:blip>
          <a:srcRect l="23070" r="23064"/>
          <a:stretch/>
        </p:blipFill>
        <p:spPr>
          <a:xfrm rot="378680">
            <a:off x="5675627" y="1057483"/>
            <a:ext cx="2499750" cy="2499750"/>
          </a:xfrm>
          <a:prstGeom prst="rect">
            <a:avLst/>
          </a:prstGeom>
        </p:spPr>
      </p:pic>
      <p:grpSp>
        <p:nvGrpSpPr>
          <p:cNvPr id="39555" name="Google Shape;39555;p300"/>
          <p:cNvGrpSpPr/>
          <p:nvPr/>
        </p:nvGrpSpPr>
        <p:grpSpPr>
          <a:xfrm flipH="1">
            <a:off x="3858596" y="3545992"/>
            <a:ext cx="1427011" cy="870656"/>
            <a:chOff x="1170428" y="5511318"/>
            <a:chExt cx="3696921" cy="2255586"/>
          </a:xfrm>
        </p:grpSpPr>
        <p:sp>
          <p:nvSpPr>
            <p:cNvPr id="39556" name="Google Shape;39556;p30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7" name="Google Shape;39557;p30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8" name="Google Shape;39558;p30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59" name="Google Shape;39559;p30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0" name="Google Shape;39560;p30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1" name="Google Shape;39561;p30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2" name="Google Shape;39562;p30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3" name="Google Shape;39563;p30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4" name="Google Shape;39564;p30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5" name="Google Shape;39565;p30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6" name="Google Shape;39566;p30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7" name="Google Shape;39567;p30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8" name="Google Shape;39568;p30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69" name="Google Shape;39569;p30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0" name="Google Shape;39570;p30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1" name="Google Shape;39571;p30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2" name="Google Shape;39572;p30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3" name="Google Shape;39573;p30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4" name="Google Shape;39574;p30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5" name="Google Shape;39575;p30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6" name="Google Shape;39576;p30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7" name="Google Shape;39577;p30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8" name="Google Shape;39578;p30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79" name="Google Shape;39579;p30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0" name="Google Shape;39580;p30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1" name="Google Shape;39581;p30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2" name="Google Shape;39582;p30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3" name="Google Shape;39583;p30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4" name="Google Shape;39584;p30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5" name="Google Shape;39585;p30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6" name="Google Shape;39586;p30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7" name="Google Shape;39587;p30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8" name="Google Shape;39588;p30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89" name="Google Shape;39589;p30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0" name="Google Shape;39590;p30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1" name="Google Shape;39591;p30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2" name="Google Shape;39592;p30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3" name="Google Shape;39593;p30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4" name="Google Shape;39594;p30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5" name="Google Shape;39595;p30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6" name="Google Shape;39596;p30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7" name="Google Shape;39597;p30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8" name="Google Shape;39598;p30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99" name="Google Shape;39599;p30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0" name="Google Shape;39600;p30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601" name="Google Shape;39601;p300"/>
          <p:cNvGrpSpPr/>
          <p:nvPr/>
        </p:nvGrpSpPr>
        <p:grpSpPr>
          <a:xfrm flipH="1">
            <a:off x="8430852" y="3958982"/>
            <a:ext cx="712929" cy="368469"/>
            <a:chOff x="4788538" y="2017249"/>
            <a:chExt cx="1752099" cy="905551"/>
          </a:xfrm>
        </p:grpSpPr>
        <p:sp>
          <p:nvSpPr>
            <p:cNvPr id="39602" name="Google Shape;39602;p300"/>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3" name="Google Shape;39603;p300"/>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4" name="Google Shape;39604;p300"/>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05" name="Google Shape;39605;p300"/>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39609"/>
        <p:cNvGrpSpPr/>
        <p:nvPr/>
      </p:nvGrpSpPr>
      <p:grpSpPr>
        <a:xfrm>
          <a:off x="0" y="0"/>
          <a:ext cx="0" cy="0"/>
          <a:chOff x="0" y="0"/>
          <a:chExt cx="0" cy="0"/>
        </a:xfrm>
      </p:grpSpPr>
      <p:sp>
        <p:nvSpPr>
          <p:cNvPr id="39610" name="Google Shape;39610;p301"/>
          <p:cNvSpPr/>
          <p:nvPr/>
        </p:nvSpPr>
        <p:spPr>
          <a:xfrm>
            <a:off x="125"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11" name="Google Shape;39611;p301"/>
          <p:cNvGrpSpPr/>
          <p:nvPr/>
        </p:nvGrpSpPr>
        <p:grpSpPr>
          <a:xfrm>
            <a:off x="-2738278" y="1014668"/>
            <a:ext cx="5649270" cy="3203668"/>
            <a:chOff x="-6817378" y="994243"/>
            <a:chExt cx="5649270" cy="3203668"/>
          </a:xfrm>
        </p:grpSpPr>
        <p:sp>
          <p:nvSpPr>
            <p:cNvPr id="39612" name="Google Shape;39612;p301"/>
            <p:cNvSpPr/>
            <p:nvPr/>
          </p:nvSpPr>
          <p:spPr>
            <a:xfrm flipH="1">
              <a:off x="-4150591" y="99424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3" name="Google Shape;39613;p301"/>
            <p:cNvSpPr/>
            <p:nvPr/>
          </p:nvSpPr>
          <p:spPr>
            <a:xfrm flipH="1">
              <a:off x="-1836982" y="212065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4" name="Google Shape;39614;p301"/>
            <p:cNvSpPr/>
            <p:nvPr/>
          </p:nvSpPr>
          <p:spPr>
            <a:xfrm flipH="1">
              <a:off x="-1830320" y="189542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5" name="Google Shape;39615;p301"/>
            <p:cNvSpPr/>
            <p:nvPr/>
          </p:nvSpPr>
          <p:spPr>
            <a:xfrm flipH="1">
              <a:off x="-1830320" y="190556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6" name="Google Shape;39616;p301"/>
            <p:cNvSpPr/>
            <p:nvPr/>
          </p:nvSpPr>
          <p:spPr>
            <a:xfrm flipH="1">
              <a:off x="-1759636" y="190556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7" name="Google Shape;39617;p301"/>
            <p:cNvSpPr/>
            <p:nvPr/>
          </p:nvSpPr>
          <p:spPr>
            <a:xfrm flipH="1">
              <a:off x="-4261569" y="199971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8" name="Google Shape;39618;p301"/>
            <p:cNvSpPr/>
            <p:nvPr/>
          </p:nvSpPr>
          <p:spPr>
            <a:xfrm flipH="1">
              <a:off x="-4419738" y="220147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19" name="Google Shape;39619;p301"/>
            <p:cNvSpPr/>
            <p:nvPr/>
          </p:nvSpPr>
          <p:spPr>
            <a:xfrm flipH="1">
              <a:off x="-4739116" y="276198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0" name="Google Shape;39620;p301"/>
            <p:cNvSpPr/>
            <p:nvPr/>
          </p:nvSpPr>
          <p:spPr>
            <a:xfrm flipH="1">
              <a:off x="-4419748" y="220147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1" name="Google Shape;39621;p301"/>
            <p:cNvSpPr/>
            <p:nvPr/>
          </p:nvSpPr>
          <p:spPr>
            <a:xfrm flipH="1">
              <a:off x="-4315451" y="238642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2" name="Google Shape;39622;p301"/>
            <p:cNvSpPr/>
            <p:nvPr/>
          </p:nvSpPr>
          <p:spPr>
            <a:xfrm flipH="1">
              <a:off x="-4315454" y="238642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3" name="Google Shape;39623;p301"/>
            <p:cNvSpPr/>
            <p:nvPr/>
          </p:nvSpPr>
          <p:spPr>
            <a:xfrm flipH="1">
              <a:off x="-4739123" y="276198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4" name="Google Shape;39624;p301"/>
            <p:cNvSpPr/>
            <p:nvPr/>
          </p:nvSpPr>
          <p:spPr>
            <a:xfrm flipH="1">
              <a:off x="-6817378" y="318896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5" name="Google Shape;39625;p301"/>
            <p:cNvSpPr/>
            <p:nvPr/>
          </p:nvSpPr>
          <p:spPr>
            <a:xfrm flipH="1">
              <a:off x="-6605472"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6" name="Google Shape;39626;p301"/>
            <p:cNvSpPr/>
            <p:nvPr/>
          </p:nvSpPr>
          <p:spPr>
            <a:xfrm flipH="1">
              <a:off x="-6605472"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7" name="Google Shape;39627;p301"/>
            <p:cNvSpPr/>
            <p:nvPr/>
          </p:nvSpPr>
          <p:spPr>
            <a:xfrm flipH="1">
              <a:off x="-6131370" y="318896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8" name="Google Shape;39628;p301"/>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29" name="Google Shape;39629;p301"/>
            <p:cNvSpPr/>
            <p:nvPr/>
          </p:nvSpPr>
          <p:spPr>
            <a:xfrm flipH="1">
              <a:off x="-6225544"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0" name="Google Shape;39630;p301"/>
            <p:cNvSpPr/>
            <p:nvPr/>
          </p:nvSpPr>
          <p:spPr>
            <a:xfrm flipH="1">
              <a:off x="-5448721" y="318896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1" name="Google Shape;39631;p301"/>
            <p:cNvSpPr/>
            <p:nvPr/>
          </p:nvSpPr>
          <p:spPr>
            <a:xfrm flipH="1">
              <a:off x="-5236815"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2" name="Google Shape;39632;p301"/>
            <p:cNvSpPr/>
            <p:nvPr/>
          </p:nvSpPr>
          <p:spPr>
            <a:xfrm flipH="1">
              <a:off x="-5236815"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3" name="Google Shape;39633;p301"/>
            <p:cNvSpPr/>
            <p:nvPr/>
          </p:nvSpPr>
          <p:spPr>
            <a:xfrm flipH="1">
              <a:off x="-4762713" y="318896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4" name="Google Shape;39634;p301"/>
            <p:cNvSpPr/>
            <p:nvPr/>
          </p:nvSpPr>
          <p:spPr>
            <a:xfrm flipH="1">
              <a:off x="-4856887"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5" name="Google Shape;39635;p301"/>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6" name="Google Shape;39636;p301"/>
            <p:cNvSpPr/>
            <p:nvPr/>
          </p:nvSpPr>
          <p:spPr>
            <a:xfrm flipH="1">
              <a:off x="-2319307" y="229310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637" name="Google Shape;39637;p301"/>
            <p:cNvGrpSpPr/>
            <p:nvPr/>
          </p:nvGrpSpPr>
          <p:grpSpPr>
            <a:xfrm>
              <a:off x="-2429765" y="2593524"/>
              <a:ext cx="1261658" cy="594147"/>
              <a:chOff x="811985" y="3296192"/>
              <a:chExt cx="1330582" cy="626605"/>
            </a:xfrm>
          </p:grpSpPr>
          <p:sp>
            <p:nvSpPr>
              <p:cNvPr id="39638" name="Google Shape;39638;p30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39" name="Google Shape;39639;p30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0" name="Google Shape;39640;p30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1" name="Google Shape;39641;p30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2" name="Google Shape;39642;p30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3" name="Google Shape;39643;p30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4" name="Google Shape;39644;p30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5" name="Google Shape;39645;p30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6" name="Google Shape;39646;p30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7" name="Google Shape;39647;p30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48" name="Google Shape;39648;p30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649" name="Google Shape;39649;p301"/>
          <p:cNvSpPr txBox="1">
            <a:spLocks noGrp="1"/>
          </p:cNvSpPr>
          <p:nvPr>
            <p:ph type="title"/>
          </p:nvPr>
        </p:nvSpPr>
        <p:spPr>
          <a:xfrm>
            <a:off x="3881575" y="1871288"/>
            <a:ext cx="44970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US &amp; Japan</a:t>
            </a:r>
            <a:endParaRPr/>
          </a:p>
        </p:txBody>
      </p:sp>
      <p:sp>
        <p:nvSpPr>
          <p:cNvPr id="39650" name="Google Shape;39650;p301"/>
          <p:cNvSpPr txBox="1">
            <a:spLocks noGrp="1"/>
          </p:cNvSpPr>
          <p:nvPr>
            <p:ph type="title" idx="2"/>
          </p:nvPr>
        </p:nvSpPr>
        <p:spPr>
          <a:xfrm>
            <a:off x="3933775" y="1040163"/>
            <a:ext cx="11253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03</a:t>
            </a:r>
            <a:endParaRPr/>
          </a:p>
        </p:txBody>
      </p:sp>
      <p:sp>
        <p:nvSpPr>
          <p:cNvPr id="39651" name="Google Shape;39651;p301"/>
          <p:cNvSpPr txBox="1">
            <a:spLocks noGrp="1"/>
          </p:cNvSpPr>
          <p:nvPr>
            <p:ph type="subTitle" idx="1"/>
          </p:nvPr>
        </p:nvSpPr>
        <p:spPr>
          <a:xfrm>
            <a:off x="3933775" y="2603000"/>
            <a:ext cx="4497000" cy="35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Trade relations between the US and Japan</a:t>
            </a:r>
            <a:endParaRPr/>
          </a:p>
        </p:txBody>
      </p:sp>
      <p:grpSp>
        <p:nvGrpSpPr>
          <p:cNvPr id="39652" name="Google Shape;39652;p301"/>
          <p:cNvGrpSpPr/>
          <p:nvPr/>
        </p:nvGrpSpPr>
        <p:grpSpPr>
          <a:xfrm>
            <a:off x="776128" y="2602993"/>
            <a:ext cx="3696921" cy="2255586"/>
            <a:chOff x="1170428" y="5511318"/>
            <a:chExt cx="3696921" cy="2255586"/>
          </a:xfrm>
        </p:grpSpPr>
        <p:sp>
          <p:nvSpPr>
            <p:cNvPr id="39653" name="Google Shape;39653;p301"/>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4" name="Google Shape;39654;p301"/>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5" name="Google Shape;39655;p301"/>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6" name="Google Shape;39656;p301"/>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7" name="Google Shape;39657;p301"/>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8" name="Google Shape;39658;p301"/>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59" name="Google Shape;39659;p301"/>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0" name="Google Shape;39660;p301"/>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1" name="Google Shape;39661;p301"/>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2" name="Google Shape;39662;p301"/>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3" name="Google Shape;39663;p301"/>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4" name="Google Shape;39664;p301"/>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5" name="Google Shape;39665;p301"/>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6" name="Google Shape;39666;p301"/>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7" name="Google Shape;39667;p301"/>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8" name="Google Shape;39668;p30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69" name="Google Shape;39669;p30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0" name="Google Shape;39670;p301"/>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1" name="Google Shape;39671;p301"/>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2" name="Google Shape;39672;p301"/>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3" name="Google Shape;39673;p301"/>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4" name="Google Shape;39674;p301"/>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5" name="Google Shape;39675;p301"/>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6" name="Google Shape;39676;p301"/>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7" name="Google Shape;39677;p301"/>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8" name="Google Shape;39678;p301"/>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79" name="Google Shape;39679;p301"/>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0" name="Google Shape;39680;p301"/>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1" name="Google Shape;39681;p30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2" name="Google Shape;39682;p30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3" name="Google Shape;39683;p301"/>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4" name="Google Shape;39684;p301"/>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5" name="Google Shape;39685;p301"/>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6" name="Google Shape;39686;p301"/>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7" name="Google Shape;39687;p301"/>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8" name="Google Shape;39688;p301"/>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89" name="Google Shape;39689;p301"/>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0" name="Google Shape;39690;p301"/>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1" name="Google Shape;39691;p301"/>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2" name="Google Shape;39692;p301"/>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3" name="Google Shape;39693;p301"/>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4" name="Google Shape;39694;p301"/>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5" name="Google Shape;39695;p301"/>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6" name="Google Shape;39696;p301"/>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7" name="Google Shape;39697;p301"/>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698" name="Google Shape;39698;p301"/>
          <p:cNvSpPr/>
          <p:nvPr/>
        </p:nvSpPr>
        <p:spPr>
          <a:xfrm>
            <a:off x="1319300" y="210493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99" name="Google Shape;39699;p301"/>
          <p:cNvSpPr/>
          <p:nvPr/>
        </p:nvSpPr>
        <p:spPr>
          <a:xfrm>
            <a:off x="944051" y="8777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0" name="Google Shape;39700;p301"/>
          <p:cNvSpPr/>
          <p:nvPr/>
        </p:nvSpPr>
        <p:spPr>
          <a:xfrm rot="1159801">
            <a:off x="1119900" y="9864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1" name="Google Shape;39701;p301"/>
          <p:cNvSpPr/>
          <p:nvPr/>
        </p:nvSpPr>
        <p:spPr>
          <a:xfrm rot="1159801">
            <a:off x="6687712" y="10630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39705"/>
        <p:cNvGrpSpPr/>
        <p:nvPr/>
      </p:nvGrpSpPr>
      <p:grpSpPr>
        <a:xfrm>
          <a:off x="0" y="0"/>
          <a:ext cx="0" cy="0"/>
          <a:chOff x="0" y="0"/>
          <a:chExt cx="0" cy="0"/>
        </a:xfrm>
      </p:grpSpPr>
      <p:sp>
        <p:nvSpPr>
          <p:cNvPr id="39706" name="Google Shape;39706;p302"/>
          <p:cNvSpPr txBox="1">
            <a:spLocks noGrp="1"/>
          </p:cNvSpPr>
          <p:nvPr>
            <p:ph type="title" idx="4294967295"/>
          </p:nvPr>
        </p:nvSpPr>
        <p:spPr>
          <a:xfrm>
            <a:off x="2148225" y="192638"/>
            <a:ext cx="4497000" cy="731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Trump &amp; Japan</a:t>
            </a:r>
            <a:endParaRPr/>
          </a:p>
        </p:txBody>
      </p:sp>
      <p:grpSp>
        <p:nvGrpSpPr>
          <p:cNvPr id="39707" name="Google Shape;39707;p302"/>
          <p:cNvGrpSpPr/>
          <p:nvPr/>
        </p:nvGrpSpPr>
        <p:grpSpPr>
          <a:xfrm>
            <a:off x="591440" y="1196673"/>
            <a:ext cx="572627" cy="572667"/>
            <a:chOff x="1304074" y="2056602"/>
            <a:chExt cx="333252" cy="333275"/>
          </a:xfrm>
        </p:grpSpPr>
        <p:sp>
          <p:nvSpPr>
            <p:cNvPr id="39708" name="Google Shape;39708;p302"/>
            <p:cNvSpPr/>
            <p:nvPr/>
          </p:nvSpPr>
          <p:spPr>
            <a:xfrm>
              <a:off x="1304074" y="2056602"/>
              <a:ext cx="333252" cy="333275"/>
            </a:xfrm>
            <a:custGeom>
              <a:avLst/>
              <a:gdLst/>
              <a:ahLst/>
              <a:cxnLst/>
              <a:rect l="l" t="t" r="r" b="b"/>
              <a:pathLst>
                <a:path w="14570" h="14571" extrusionOk="0">
                  <a:moveTo>
                    <a:pt x="12925" y="1035"/>
                  </a:moveTo>
                  <a:lnTo>
                    <a:pt x="13536" y="1646"/>
                  </a:lnTo>
                  <a:lnTo>
                    <a:pt x="2914" y="12314"/>
                  </a:lnTo>
                  <a:lnTo>
                    <a:pt x="2820" y="12455"/>
                  </a:lnTo>
                  <a:lnTo>
                    <a:pt x="2773" y="12596"/>
                  </a:lnTo>
                  <a:lnTo>
                    <a:pt x="2820" y="12784"/>
                  </a:lnTo>
                  <a:lnTo>
                    <a:pt x="2914" y="12925"/>
                  </a:lnTo>
                  <a:lnTo>
                    <a:pt x="3102" y="13113"/>
                  </a:lnTo>
                  <a:lnTo>
                    <a:pt x="987" y="13583"/>
                  </a:lnTo>
                  <a:lnTo>
                    <a:pt x="987" y="13583"/>
                  </a:lnTo>
                  <a:lnTo>
                    <a:pt x="1457" y="11469"/>
                  </a:lnTo>
                  <a:lnTo>
                    <a:pt x="1692" y="11704"/>
                  </a:lnTo>
                  <a:lnTo>
                    <a:pt x="1833" y="11798"/>
                  </a:lnTo>
                  <a:lnTo>
                    <a:pt x="1974" y="11845"/>
                  </a:lnTo>
                  <a:lnTo>
                    <a:pt x="2162" y="11798"/>
                  </a:lnTo>
                  <a:lnTo>
                    <a:pt x="2303" y="11704"/>
                  </a:lnTo>
                  <a:lnTo>
                    <a:pt x="12925" y="1035"/>
                  </a:lnTo>
                  <a:close/>
                  <a:moveTo>
                    <a:pt x="12925" y="1"/>
                  </a:moveTo>
                  <a:lnTo>
                    <a:pt x="12737" y="48"/>
                  </a:lnTo>
                  <a:lnTo>
                    <a:pt x="12643" y="142"/>
                  </a:lnTo>
                  <a:lnTo>
                    <a:pt x="1974" y="10811"/>
                  </a:lnTo>
                  <a:lnTo>
                    <a:pt x="1504" y="10341"/>
                  </a:lnTo>
                  <a:lnTo>
                    <a:pt x="1410" y="10247"/>
                  </a:lnTo>
                  <a:lnTo>
                    <a:pt x="1316" y="10200"/>
                  </a:lnTo>
                  <a:lnTo>
                    <a:pt x="1081" y="10200"/>
                  </a:lnTo>
                  <a:lnTo>
                    <a:pt x="987" y="10247"/>
                  </a:lnTo>
                  <a:lnTo>
                    <a:pt x="893" y="10341"/>
                  </a:lnTo>
                  <a:lnTo>
                    <a:pt x="799" y="10435"/>
                  </a:lnTo>
                  <a:lnTo>
                    <a:pt x="799" y="10529"/>
                  </a:lnTo>
                  <a:lnTo>
                    <a:pt x="0" y="14053"/>
                  </a:lnTo>
                  <a:lnTo>
                    <a:pt x="47" y="14241"/>
                  </a:lnTo>
                  <a:lnTo>
                    <a:pt x="141" y="14429"/>
                  </a:lnTo>
                  <a:lnTo>
                    <a:pt x="282" y="14523"/>
                  </a:lnTo>
                  <a:lnTo>
                    <a:pt x="423" y="14570"/>
                  </a:lnTo>
                  <a:lnTo>
                    <a:pt x="517" y="14570"/>
                  </a:lnTo>
                  <a:lnTo>
                    <a:pt x="4042" y="13771"/>
                  </a:lnTo>
                  <a:lnTo>
                    <a:pt x="4183" y="13724"/>
                  </a:lnTo>
                  <a:lnTo>
                    <a:pt x="4324" y="13583"/>
                  </a:lnTo>
                  <a:lnTo>
                    <a:pt x="4371" y="13442"/>
                  </a:lnTo>
                  <a:lnTo>
                    <a:pt x="4371" y="13301"/>
                  </a:lnTo>
                  <a:lnTo>
                    <a:pt x="4324" y="13207"/>
                  </a:lnTo>
                  <a:lnTo>
                    <a:pt x="4230" y="13066"/>
                  </a:lnTo>
                  <a:lnTo>
                    <a:pt x="3807" y="12643"/>
                  </a:lnTo>
                  <a:lnTo>
                    <a:pt x="14428" y="1928"/>
                  </a:lnTo>
                  <a:lnTo>
                    <a:pt x="14522" y="1787"/>
                  </a:lnTo>
                  <a:lnTo>
                    <a:pt x="14569" y="1646"/>
                  </a:lnTo>
                  <a:lnTo>
                    <a:pt x="14522" y="1458"/>
                  </a:lnTo>
                  <a:lnTo>
                    <a:pt x="14428" y="1317"/>
                  </a:lnTo>
                  <a:lnTo>
                    <a:pt x="13207" y="142"/>
                  </a:lnTo>
                  <a:lnTo>
                    <a:pt x="13066" y="48"/>
                  </a:lnTo>
                  <a:lnTo>
                    <a:pt x="129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09" name="Google Shape;39709;p302"/>
            <p:cNvSpPr/>
            <p:nvPr/>
          </p:nvSpPr>
          <p:spPr>
            <a:xfrm>
              <a:off x="1304074" y="2056602"/>
              <a:ext cx="136526" cy="158049"/>
            </a:xfrm>
            <a:custGeom>
              <a:avLst/>
              <a:gdLst/>
              <a:ahLst/>
              <a:cxnLst/>
              <a:rect l="l" t="t" r="r" b="b"/>
              <a:pathLst>
                <a:path w="5969" h="6910" extrusionOk="0">
                  <a:moveTo>
                    <a:pt x="3008" y="847"/>
                  </a:moveTo>
                  <a:lnTo>
                    <a:pt x="3384" y="894"/>
                  </a:lnTo>
                  <a:lnTo>
                    <a:pt x="3760" y="988"/>
                  </a:lnTo>
                  <a:lnTo>
                    <a:pt x="4089" y="1176"/>
                  </a:lnTo>
                  <a:lnTo>
                    <a:pt x="4418" y="1411"/>
                  </a:lnTo>
                  <a:lnTo>
                    <a:pt x="4700" y="1693"/>
                  </a:lnTo>
                  <a:lnTo>
                    <a:pt x="4935" y="2069"/>
                  </a:lnTo>
                  <a:lnTo>
                    <a:pt x="5076" y="2492"/>
                  </a:lnTo>
                  <a:lnTo>
                    <a:pt x="5123" y="2962"/>
                  </a:lnTo>
                  <a:lnTo>
                    <a:pt x="5123" y="3902"/>
                  </a:lnTo>
                  <a:lnTo>
                    <a:pt x="5076" y="4419"/>
                  </a:lnTo>
                  <a:lnTo>
                    <a:pt x="4935" y="4842"/>
                  </a:lnTo>
                  <a:lnTo>
                    <a:pt x="4700" y="5218"/>
                  </a:lnTo>
                  <a:lnTo>
                    <a:pt x="4418" y="5500"/>
                  </a:lnTo>
                  <a:lnTo>
                    <a:pt x="4089" y="5735"/>
                  </a:lnTo>
                  <a:lnTo>
                    <a:pt x="3760" y="5923"/>
                  </a:lnTo>
                  <a:lnTo>
                    <a:pt x="3384" y="6017"/>
                  </a:lnTo>
                  <a:lnTo>
                    <a:pt x="2585" y="6017"/>
                  </a:lnTo>
                  <a:lnTo>
                    <a:pt x="2209" y="5923"/>
                  </a:lnTo>
                  <a:lnTo>
                    <a:pt x="1880" y="5735"/>
                  </a:lnTo>
                  <a:lnTo>
                    <a:pt x="1551" y="5500"/>
                  </a:lnTo>
                  <a:lnTo>
                    <a:pt x="1269" y="5218"/>
                  </a:lnTo>
                  <a:lnTo>
                    <a:pt x="1081" y="4842"/>
                  </a:lnTo>
                  <a:lnTo>
                    <a:pt x="940" y="4419"/>
                  </a:lnTo>
                  <a:lnTo>
                    <a:pt x="846" y="3902"/>
                  </a:lnTo>
                  <a:lnTo>
                    <a:pt x="846" y="2962"/>
                  </a:lnTo>
                  <a:lnTo>
                    <a:pt x="940" y="2492"/>
                  </a:lnTo>
                  <a:lnTo>
                    <a:pt x="1081" y="2069"/>
                  </a:lnTo>
                  <a:lnTo>
                    <a:pt x="1269" y="1693"/>
                  </a:lnTo>
                  <a:lnTo>
                    <a:pt x="1551" y="1411"/>
                  </a:lnTo>
                  <a:lnTo>
                    <a:pt x="1880" y="1176"/>
                  </a:lnTo>
                  <a:lnTo>
                    <a:pt x="2209" y="988"/>
                  </a:lnTo>
                  <a:lnTo>
                    <a:pt x="2585" y="894"/>
                  </a:lnTo>
                  <a:lnTo>
                    <a:pt x="3008" y="847"/>
                  </a:lnTo>
                  <a:close/>
                  <a:moveTo>
                    <a:pt x="3008" y="1"/>
                  </a:moveTo>
                  <a:lnTo>
                    <a:pt x="2444" y="48"/>
                  </a:lnTo>
                  <a:lnTo>
                    <a:pt x="1927" y="189"/>
                  </a:lnTo>
                  <a:lnTo>
                    <a:pt x="1410" y="424"/>
                  </a:lnTo>
                  <a:lnTo>
                    <a:pt x="987" y="753"/>
                  </a:lnTo>
                  <a:lnTo>
                    <a:pt x="799" y="941"/>
                  </a:lnTo>
                  <a:lnTo>
                    <a:pt x="611" y="1176"/>
                  </a:lnTo>
                  <a:lnTo>
                    <a:pt x="423" y="1411"/>
                  </a:lnTo>
                  <a:lnTo>
                    <a:pt x="282" y="1693"/>
                  </a:lnTo>
                  <a:lnTo>
                    <a:pt x="188" y="1975"/>
                  </a:lnTo>
                  <a:lnTo>
                    <a:pt x="94" y="2304"/>
                  </a:lnTo>
                  <a:lnTo>
                    <a:pt x="47" y="2633"/>
                  </a:lnTo>
                  <a:lnTo>
                    <a:pt x="0" y="2962"/>
                  </a:lnTo>
                  <a:lnTo>
                    <a:pt x="0" y="3902"/>
                  </a:lnTo>
                  <a:lnTo>
                    <a:pt x="47" y="4231"/>
                  </a:lnTo>
                  <a:lnTo>
                    <a:pt x="94" y="4560"/>
                  </a:lnTo>
                  <a:lnTo>
                    <a:pt x="141" y="4842"/>
                  </a:lnTo>
                  <a:lnTo>
                    <a:pt x="282" y="5124"/>
                  </a:lnTo>
                  <a:lnTo>
                    <a:pt x="423" y="5406"/>
                  </a:lnTo>
                  <a:lnTo>
                    <a:pt x="564" y="5688"/>
                  </a:lnTo>
                  <a:lnTo>
                    <a:pt x="752" y="5923"/>
                  </a:lnTo>
                  <a:lnTo>
                    <a:pt x="987" y="6111"/>
                  </a:lnTo>
                  <a:lnTo>
                    <a:pt x="1222" y="6299"/>
                  </a:lnTo>
                  <a:lnTo>
                    <a:pt x="1457" y="6487"/>
                  </a:lnTo>
                  <a:lnTo>
                    <a:pt x="1739" y="6628"/>
                  </a:lnTo>
                  <a:lnTo>
                    <a:pt x="2021" y="6722"/>
                  </a:lnTo>
                  <a:lnTo>
                    <a:pt x="2350" y="6816"/>
                  </a:lnTo>
                  <a:lnTo>
                    <a:pt x="2632" y="6863"/>
                  </a:lnTo>
                  <a:lnTo>
                    <a:pt x="2961" y="6910"/>
                  </a:lnTo>
                  <a:lnTo>
                    <a:pt x="3290" y="6910"/>
                  </a:lnTo>
                  <a:lnTo>
                    <a:pt x="3854" y="6769"/>
                  </a:lnTo>
                  <a:lnTo>
                    <a:pt x="4371" y="6581"/>
                  </a:lnTo>
                  <a:lnTo>
                    <a:pt x="4794" y="6299"/>
                  </a:lnTo>
                  <a:lnTo>
                    <a:pt x="5217" y="5923"/>
                  </a:lnTo>
                  <a:lnTo>
                    <a:pt x="5546" y="5500"/>
                  </a:lnTo>
                  <a:lnTo>
                    <a:pt x="5781" y="4983"/>
                  </a:lnTo>
                  <a:lnTo>
                    <a:pt x="5922" y="4466"/>
                  </a:lnTo>
                  <a:lnTo>
                    <a:pt x="5969" y="3902"/>
                  </a:lnTo>
                  <a:lnTo>
                    <a:pt x="5969" y="2962"/>
                  </a:lnTo>
                  <a:lnTo>
                    <a:pt x="5969" y="2633"/>
                  </a:lnTo>
                  <a:lnTo>
                    <a:pt x="5875" y="2304"/>
                  </a:lnTo>
                  <a:lnTo>
                    <a:pt x="5781" y="1975"/>
                  </a:lnTo>
                  <a:lnTo>
                    <a:pt x="5687" y="1693"/>
                  </a:lnTo>
                  <a:lnTo>
                    <a:pt x="5546" y="1411"/>
                  </a:lnTo>
                  <a:lnTo>
                    <a:pt x="5405" y="1176"/>
                  </a:lnTo>
                  <a:lnTo>
                    <a:pt x="5217" y="941"/>
                  </a:lnTo>
                  <a:lnTo>
                    <a:pt x="4982" y="753"/>
                  </a:lnTo>
                  <a:lnTo>
                    <a:pt x="4559" y="424"/>
                  </a:lnTo>
                  <a:lnTo>
                    <a:pt x="4042" y="189"/>
                  </a:lnTo>
                  <a:lnTo>
                    <a:pt x="3525" y="48"/>
                  </a:lnTo>
                  <a:lnTo>
                    <a:pt x="30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0" name="Google Shape;39710;p302"/>
            <p:cNvSpPr/>
            <p:nvPr/>
          </p:nvSpPr>
          <p:spPr>
            <a:xfrm>
              <a:off x="1341676" y="2095302"/>
              <a:ext cx="61298" cy="80648"/>
            </a:xfrm>
            <a:custGeom>
              <a:avLst/>
              <a:gdLst/>
              <a:ahLst/>
              <a:cxnLst/>
              <a:rect l="l" t="t" r="r" b="b"/>
              <a:pathLst>
                <a:path w="2680" h="3526" extrusionOk="0">
                  <a:moveTo>
                    <a:pt x="1317" y="847"/>
                  </a:moveTo>
                  <a:lnTo>
                    <a:pt x="1505" y="894"/>
                  </a:lnTo>
                  <a:lnTo>
                    <a:pt x="1693" y="988"/>
                  </a:lnTo>
                  <a:lnTo>
                    <a:pt x="1787" y="1129"/>
                  </a:lnTo>
                  <a:lnTo>
                    <a:pt x="1834" y="1364"/>
                  </a:lnTo>
                  <a:lnTo>
                    <a:pt x="1834" y="2163"/>
                  </a:lnTo>
                  <a:lnTo>
                    <a:pt x="1787" y="2398"/>
                  </a:lnTo>
                  <a:lnTo>
                    <a:pt x="1693" y="2539"/>
                  </a:lnTo>
                  <a:lnTo>
                    <a:pt x="1505" y="2633"/>
                  </a:lnTo>
                  <a:lnTo>
                    <a:pt x="1317" y="2680"/>
                  </a:lnTo>
                  <a:lnTo>
                    <a:pt x="1176" y="2633"/>
                  </a:lnTo>
                  <a:lnTo>
                    <a:pt x="988" y="2539"/>
                  </a:lnTo>
                  <a:lnTo>
                    <a:pt x="894" y="2398"/>
                  </a:lnTo>
                  <a:lnTo>
                    <a:pt x="847" y="2163"/>
                  </a:lnTo>
                  <a:lnTo>
                    <a:pt x="847" y="1364"/>
                  </a:lnTo>
                  <a:lnTo>
                    <a:pt x="894" y="1129"/>
                  </a:lnTo>
                  <a:lnTo>
                    <a:pt x="988" y="988"/>
                  </a:lnTo>
                  <a:lnTo>
                    <a:pt x="1176" y="894"/>
                  </a:lnTo>
                  <a:lnTo>
                    <a:pt x="1317" y="847"/>
                  </a:lnTo>
                  <a:close/>
                  <a:moveTo>
                    <a:pt x="1317" y="1"/>
                  </a:moveTo>
                  <a:lnTo>
                    <a:pt x="1082" y="48"/>
                  </a:lnTo>
                  <a:lnTo>
                    <a:pt x="847" y="95"/>
                  </a:lnTo>
                  <a:lnTo>
                    <a:pt x="612" y="189"/>
                  </a:lnTo>
                  <a:lnTo>
                    <a:pt x="424" y="330"/>
                  </a:lnTo>
                  <a:lnTo>
                    <a:pt x="236" y="518"/>
                  </a:lnTo>
                  <a:lnTo>
                    <a:pt x="95" y="753"/>
                  </a:lnTo>
                  <a:lnTo>
                    <a:pt x="48" y="1035"/>
                  </a:lnTo>
                  <a:lnTo>
                    <a:pt x="1" y="1364"/>
                  </a:lnTo>
                  <a:lnTo>
                    <a:pt x="1" y="2163"/>
                  </a:lnTo>
                  <a:lnTo>
                    <a:pt x="1" y="2445"/>
                  </a:lnTo>
                  <a:lnTo>
                    <a:pt x="95" y="2727"/>
                  </a:lnTo>
                  <a:lnTo>
                    <a:pt x="236" y="2962"/>
                  </a:lnTo>
                  <a:lnTo>
                    <a:pt x="424" y="3197"/>
                  </a:lnTo>
                  <a:lnTo>
                    <a:pt x="659" y="3338"/>
                  </a:lnTo>
                  <a:lnTo>
                    <a:pt x="941" y="3479"/>
                  </a:lnTo>
                  <a:lnTo>
                    <a:pt x="1223" y="3526"/>
                  </a:lnTo>
                  <a:lnTo>
                    <a:pt x="1505" y="3526"/>
                  </a:lnTo>
                  <a:lnTo>
                    <a:pt x="1740" y="3432"/>
                  </a:lnTo>
                  <a:lnTo>
                    <a:pt x="1975" y="3338"/>
                  </a:lnTo>
                  <a:lnTo>
                    <a:pt x="2163" y="3244"/>
                  </a:lnTo>
                  <a:lnTo>
                    <a:pt x="2351" y="3056"/>
                  </a:lnTo>
                  <a:lnTo>
                    <a:pt x="2492" y="2868"/>
                  </a:lnTo>
                  <a:lnTo>
                    <a:pt x="2586" y="2633"/>
                  </a:lnTo>
                  <a:lnTo>
                    <a:pt x="2680" y="2398"/>
                  </a:lnTo>
                  <a:lnTo>
                    <a:pt x="2680" y="2163"/>
                  </a:lnTo>
                  <a:lnTo>
                    <a:pt x="2680" y="1364"/>
                  </a:lnTo>
                  <a:lnTo>
                    <a:pt x="2633" y="1035"/>
                  </a:lnTo>
                  <a:lnTo>
                    <a:pt x="2539" y="753"/>
                  </a:lnTo>
                  <a:lnTo>
                    <a:pt x="2398" y="518"/>
                  </a:lnTo>
                  <a:lnTo>
                    <a:pt x="2257" y="330"/>
                  </a:lnTo>
                  <a:lnTo>
                    <a:pt x="2022" y="189"/>
                  </a:lnTo>
                  <a:lnTo>
                    <a:pt x="1834" y="95"/>
                  </a:lnTo>
                  <a:lnTo>
                    <a:pt x="1599" y="48"/>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1" name="Google Shape;39711;p302"/>
            <p:cNvSpPr/>
            <p:nvPr/>
          </p:nvSpPr>
          <p:spPr>
            <a:xfrm>
              <a:off x="1500777" y="2231828"/>
              <a:ext cx="136549" cy="156974"/>
            </a:xfrm>
            <a:custGeom>
              <a:avLst/>
              <a:gdLst/>
              <a:ahLst/>
              <a:cxnLst/>
              <a:rect l="l" t="t" r="r" b="b"/>
              <a:pathLst>
                <a:path w="5970" h="6863" extrusionOk="0">
                  <a:moveTo>
                    <a:pt x="2962" y="847"/>
                  </a:moveTo>
                  <a:lnTo>
                    <a:pt x="3385" y="894"/>
                  </a:lnTo>
                  <a:lnTo>
                    <a:pt x="3761" y="988"/>
                  </a:lnTo>
                  <a:lnTo>
                    <a:pt x="4090" y="1176"/>
                  </a:lnTo>
                  <a:lnTo>
                    <a:pt x="4419" y="1411"/>
                  </a:lnTo>
                  <a:lnTo>
                    <a:pt x="4701" y="1693"/>
                  </a:lnTo>
                  <a:lnTo>
                    <a:pt x="4889" y="2069"/>
                  </a:lnTo>
                  <a:lnTo>
                    <a:pt x="5030" y="2492"/>
                  </a:lnTo>
                  <a:lnTo>
                    <a:pt x="5124" y="2962"/>
                  </a:lnTo>
                  <a:lnTo>
                    <a:pt x="5124" y="3902"/>
                  </a:lnTo>
                  <a:lnTo>
                    <a:pt x="5030" y="4419"/>
                  </a:lnTo>
                  <a:lnTo>
                    <a:pt x="4889" y="4841"/>
                  </a:lnTo>
                  <a:lnTo>
                    <a:pt x="4701" y="5217"/>
                  </a:lnTo>
                  <a:lnTo>
                    <a:pt x="4419" y="5499"/>
                  </a:lnTo>
                  <a:lnTo>
                    <a:pt x="4090" y="5734"/>
                  </a:lnTo>
                  <a:lnTo>
                    <a:pt x="3761" y="5922"/>
                  </a:lnTo>
                  <a:lnTo>
                    <a:pt x="3385" y="6016"/>
                  </a:lnTo>
                  <a:lnTo>
                    <a:pt x="2586" y="6016"/>
                  </a:lnTo>
                  <a:lnTo>
                    <a:pt x="2210" y="5922"/>
                  </a:lnTo>
                  <a:lnTo>
                    <a:pt x="1881" y="5734"/>
                  </a:lnTo>
                  <a:lnTo>
                    <a:pt x="1552" y="5499"/>
                  </a:lnTo>
                  <a:lnTo>
                    <a:pt x="1270" y="5217"/>
                  </a:lnTo>
                  <a:lnTo>
                    <a:pt x="1035" y="4841"/>
                  </a:lnTo>
                  <a:lnTo>
                    <a:pt x="894" y="4419"/>
                  </a:lnTo>
                  <a:lnTo>
                    <a:pt x="847" y="3902"/>
                  </a:lnTo>
                  <a:lnTo>
                    <a:pt x="847" y="2962"/>
                  </a:lnTo>
                  <a:lnTo>
                    <a:pt x="894" y="2492"/>
                  </a:lnTo>
                  <a:lnTo>
                    <a:pt x="1082" y="2069"/>
                  </a:lnTo>
                  <a:lnTo>
                    <a:pt x="1270" y="1693"/>
                  </a:lnTo>
                  <a:lnTo>
                    <a:pt x="1552" y="1411"/>
                  </a:lnTo>
                  <a:lnTo>
                    <a:pt x="1881" y="1176"/>
                  </a:lnTo>
                  <a:lnTo>
                    <a:pt x="2210" y="988"/>
                  </a:lnTo>
                  <a:lnTo>
                    <a:pt x="2586" y="894"/>
                  </a:lnTo>
                  <a:lnTo>
                    <a:pt x="2962" y="847"/>
                  </a:lnTo>
                  <a:close/>
                  <a:moveTo>
                    <a:pt x="2680" y="1"/>
                  </a:moveTo>
                  <a:lnTo>
                    <a:pt x="2116" y="142"/>
                  </a:lnTo>
                  <a:lnTo>
                    <a:pt x="1599" y="330"/>
                  </a:lnTo>
                  <a:lnTo>
                    <a:pt x="1176" y="612"/>
                  </a:lnTo>
                  <a:lnTo>
                    <a:pt x="753" y="988"/>
                  </a:lnTo>
                  <a:lnTo>
                    <a:pt x="424" y="1411"/>
                  </a:lnTo>
                  <a:lnTo>
                    <a:pt x="189" y="1928"/>
                  </a:lnTo>
                  <a:lnTo>
                    <a:pt x="48" y="2445"/>
                  </a:lnTo>
                  <a:lnTo>
                    <a:pt x="1" y="3009"/>
                  </a:lnTo>
                  <a:lnTo>
                    <a:pt x="1" y="3902"/>
                  </a:lnTo>
                  <a:lnTo>
                    <a:pt x="48" y="4278"/>
                  </a:lnTo>
                  <a:lnTo>
                    <a:pt x="95" y="4606"/>
                  </a:lnTo>
                  <a:lnTo>
                    <a:pt x="189" y="4935"/>
                  </a:lnTo>
                  <a:lnTo>
                    <a:pt x="283" y="5217"/>
                  </a:lnTo>
                  <a:lnTo>
                    <a:pt x="424" y="5499"/>
                  </a:lnTo>
                  <a:lnTo>
                    <a:pt x="612" y="5734"/>
                  </a:lnTo>
                  <a:lnTo>
                    <a:pt x="753" y="5969"/>
                  </a:lnTo>
                  <a:lnTo>
                    <a:pt x="988" y="6157"/>
                  </a:lnTo>
                  <a:lnTo>
                    <a:pt x="1411" y="6486"/>
                  </a:lnTo>
                  <a:lnTo>
                    <a:pt x="1928" y="6721"/>
                  </a:lnTo>
                  <a:lnTo>
                    <a:pt x="2445" y="6862"/>
                  </a:lnTo>
                  <a:lnTo>
                    <a:pt x="3526" y="6862"/>
                  </a:lnTo>
                  <a:lnTo>
                    <a:pt x="4043" y="6721"/>
                  </a:lnTo>
                  <a:lnTo>
                    <a:pt x="4560" y="6486"/>
                  </a:lnTo>
                  <a:lnTo>
                    <a:pt x="4983" y="6157"/>
                  </a:lnTo>
                  <a:lnTo>
                    <a:pt x="5171" y="5969"/>
                  </a:lnTo>
                  <a:lnTo>
                    <a:pt x="5359" y="5734"/>
                  </a:lnTo>
                  <a:lnTo>
                    <a:pt x="5547" y="5499"/>
                  </a:lnTo>
                  <a:lnTo>
                    <a:pt x="5688" y="5217"/>
                  </a:lnTo>
                  <a:lnTo>
                    <a:pt x="5781" y="4935"/>
                  </a:lnTo>
                  <a:lnTo>
                    <a:pt x="5875" y="4606"/>
                  </a:lnTo>
                  <a:lnTo>
                    <a:pt x="5922" y="4278"/>
                  </a:lnTo>
                  <a:lnTo>
                    <a:pt x="5969" y="3902"/>
                  </a:lnTo>
                  <a:lnTo>
                    <a:pt x="5969" y="2962"/>
                  </a:lnTo>
                  <a:lnTo>
                    <a:pt x="5969" y="2680"/>
                  </a:lnTo>
                  <a:lnTo>
                    <a:pt x="5875" y="2351"/>
                  </a:lnTo>
                  <a:lnTo>
                    <a:pt x="5828" y="2069"/>
                  </a:lnTo>
                  <a:lnTo>
                    <a:pt x="5688" y="1740"/>
                  </a:lnTo>
                  <a:lnTo>
                    <a:pt x="5547" y="1505"/>
                  </a:lnTo>
                  <a:lnTo>
                    <a:pt x="5406" y="1223"/>
                  </a:lnTo>
                  <a:lnTo>
                    <a:pt x="5218" y="988"/>
                  </a:lnTo>
                  <a:lnTo>
                    <a:pt x="4983" y="800"/>
                  </a:lnTo>
                  <a:lnTo>
                    <a:pt x="4748" y="565"/>
                  </a:lnTo>
                  <a:lnTo>
                    <a:pt x="4513" y="424"/>
                  </a:lnTo>
                  <a:lnTo>
                    <a:pt x="4231" y="283"/>
                  </a:lnTo>
                  <a:lnTo>
                    <a:pt x="3949" y="142"/>
                  </a:lnTo>
                  <a:lnTo>
                    <a:pt x="3667" y="95"/>
                  </a:lnTo>
                  <a:lnTo>
                    <a:pt x="33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2" name="Google Shape;39712;p302"/>
            <p:cNvSpPr/>
            <p:nvPr/>
          </p:nvSpPr>
          <p:spPr>
            <a:xfrm>
              <a:off x="1537328" y="2270529"/>
              <a:ext cx="62373" cy="80648"/>
            </a:xfrm>
            <a:custGeom>
              <a:avLst/>
              <a:gdLst/>
              <a:ahLst/>
              <a:cxnLst/>
              <a:rect l="l" t="t" r="r" b="b"/>
              <a:pathLst>
                <a:path w="2727" h="3526" extrusionOk="0">
                  <a:moveTo>
                    <a:pt x="1364" y="847"/>
                  </a:moveTo>
                  <a:lnTo>
                    <a:pt x="1552" y="894"/>
                  </a:lnTo>
                  <a:lnTo>
                    <a:pt x="1693" y="988"/>
                  </a:lnTo>
                  <a:lnTo>
                    <a:pt x="1834" y="1129"/>
                  </a:lnTo>
                  <a:lnTo>
                    <a:pt x="1881" y="1364"/>
                  </a:lnTo>
                  <a:lnTo>
                    <a:pt x="1881" y="2163"/>
                  </a:lnTo>
                  <a:lnTo>
                    <a:pt x="1834" y="2398"/>
                  </a:lnTo>
                  <a:lnTo>
                    <a:pt x="1693" y="2539"/>
                  </a:lnTo>
                  <a:lnTo>
                    <a:pt x="1552" y="2633"/>
                  </a:lnTo>
                  <a:lnTo>
                    <a:pt x="1364" y="2680"/>
                  </a:lnTo>
                  <a:lnTo>
                    <a:pt x="1176" y="2633"/>
                  </a:lnTo>
                  <a:lnTo>
                    <a:pt x="1035" y="2539"/>
                  </a:lnTo>
                  <a:lnTo>
                    <a:pt x="941" y="2398"/>
                  </a:lnTo>
                  <a:lnTo>
                    <a:pt x="894" y="2163"/>
                  </a:lnTo>
                  <a:lnTo>
                    <a:pt x="894" y="1364"/>
                  </a:lnTo>
                  <a:lnTo>
                    <a:pt x="941" y="1129"/>
                  </a:lnTo>
                  <a:lnTo>
                    <a:pt x="1035" y="988"/>
                  </a:lnTo>
                  <a:lnTo>
                    <a:pt x="1176" y="894"/>
                  </a:lnTo>
                  <a:lnTo>
                    <a:pt x="1364" y="847"/>
                  </a:lnTo>
                  <a:close/>
                  <a:moveTo>
                    <a:pt x="1176" y="1"/>
                  </a:moveTo>
                  <a:lnTo>
                    <a:pt x="941" y="48"/>
                  </a:lnTo>
                  <a:lnTo>
                    <a:pt x="706" y="142"/>
                  </a:lnTo>
                  <a:lnTo>
                    <a:pt x="518" y="283"/>
                  </a:lnTo>
                  <a:lnTo>
                    <a:pt x="330" y="471"/>
                  </a:lnTo>
                  <a:lnTo>
                    <a:pt x="189" y="659"/>
                  </a:lnTo>
                  <a:lnTo>
                    <a:pt x="95" y="894"/>
                  </a:lnTo>
                  <a:lnTo>
                    <a:pt x="48" y="1129"/>
                  </a:lnTo>
                  <a:lnTo>
                    <a:pt x="1" y="1364"/>
                  </a:lnTo>
                  <a:lnTo>
                    <a:pt x="1" y="2163"/>
                  </a:lnTo>
                  <a:lnTo>
                    <a:pt x="48" y="2492"/>
                  </a:lnTo>
                  <a:lnTo>
                    <a:pt x="142" y="2773"/>
                  </a:lnTo>
                  <a:lnTo>
                    <a:pt x="283" y="3008"/>
                  </a:lnTo>
                  <a:lnTo>
                    <a:pt x="471" y="3196"/>
                  </a:lnTo>
                  <a:lnTo>
                    <a:pt x="659" y="3337"/>
                  </a:lnTo>
                  <a:lnTo>
                    <a:pt x="894" y="3431"/>
                  </a:lnTo>
                  <a:lnTo>
                    <a:pt x="1129" y="3478"/>
                  </a:lnTo>
                  <a:lnTo>
                    <a:pt x="1364" y="3525"/>
                  </a:lnTo>
                  <a:lnTo>
                    <a:pt x="1599" y="3478"/>
                  </a:lnTo>
                  <a:lnTo>
                    <a:pt x="1834" y="3431"/>
                  </a:lnTo>
                  <a:lnTo>
                    <a:pt x="2069" y="3337"/>
                  </a:lnTo>
                  <a:lnTo>
                    <a:pt x="2257" y="3196"/>
                  </a:lnTo>
                  <a:lnTo>
                    <a:pt x="2445" y="3008"/>
                  </a:lnTo>
                  <a:lnTo>
                    <a:pt x="2586" y="2773"/>
                  </a:lnTo>
                  <a:lnTo>
                    <a:pt x="2680" y="2492"/>
                  </a:lnTo>
                  <a:lnTo>
                    <a:pt x="2727" y="2163"/>
                  </a:lnTo>
                  <a:lnTo>
                    <a:pt x="2727" y="1364"/>
                  </a:lnTo>
                  <a:lnTo>
                    <a:pt x="2680" y="1035"/>
                  </a:lnTo>
                  <a:lnTo>
                    <a:pt x="2586" y="800"/>
                  </a:lnTo>
                  <a:lnTo>
                    <a:pt x="2445" y="565"/>
                  </a:lnTo>
                  <a:lnTo>
                    <a:pt x="2257" y="330"/>
                  </a:lnTo>
                  <a:lnTo>
                    <a:pt x="2022" y="189"/>
                  </a:lnTo>
                  <a:lnTo>
                    <a:pt x="1787" y="48"/>
                  </a:lnTo>
                  <a:lnTo>
                    <a:pt x="15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13" name="Google Shape;39713;p302"/>
          <p:cNvSpPr txBox="1">
            <a:spLocks noGrp="1"/>
          </p:cNvSpPr>
          <p:nvPr>
            <p:ph type="subTitle" idx="4294967295"/>
          </p:nvPr>
        </p:nvSpPr>
        <p:spPr>
          <a:xfrm>
            <a:off x="1326025" y="1000550"/>
            <a:ext cx="3101100" cy="4779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2100"/>
              <a:t>Agricultural products</a:t>
            </a:r>
            <a:endParaRPr sz="2100"/>
          </a:p>
        </p:txBody>
      </p:sp>
      <p:sp>
        <p:nvSpPr>
          <p:cNvPr id="39714" name="Google Shape;39714;p302"/>
          <p:cNvSpPr txBox="1"/>
          <p:nvPr/>
        </p:nvSpPr>
        <p:spPr>
          <a:xfrm>
            <a:off x="1326025" y="1402250"/>
            <a:ext cx="3000000" cy="1108200"/>
          </a:xfrm>
          <a:prstGeom prst="rect">
            <a:avLst/>
          </a:prstGeom>
          <a:noFill/>
          <a:ln>
            <a:noFill/>
          </a:ln>
        </p:spPr>
        <p:txBody>
          <a:bodyPr spcFirstLastPara="1" wrap="square" lIns="91425" tIns="91425" rIns="91425" bIns="91425" anchor="t" anchorCtr="0">
            <a:spAutoFit/>
          </a:bodyPr>
          <a:lstStyle/>
          <a:p>
            <a:pPr marL="0" lvl="0" indent="0" algn="l" rtl="0">
              <a:lnSpc>
                <a:spcPct val="100000"/>
              </a:lnSpc>
              <a:spcBef>
                <a:spcPts val="0"/>
              </a:spcBef>
              <a:spcAft>
                <a:spcPts val="1200"/>
              </a:spcAft>
              <a:buNone/>
            </a:pPr>
            <a:r>
              <a:rPr lang="en" sz="1200">
                <a:solidFill>
                  <a:srgbClr val="212529"/>
                </a:solidFill>
                <a:latin typeface="Work Sans Medium"/>
                <a:ea typeface="Work Sans Medium"/>
                <a:cs typeface="Work Sans Medium"/>
                <a:sym typeface="Work Sans Medium"/>
              </a:rPr>
              <a:t>Japan eliminated tariffs on 90 percent agricultural products imported from the US, and the US also eliminated 42 tariff lines for agricultural imports from Japan.</a:t>
            </a:r>
            <a:endParaRPr sz="1200">
              <a:latin typeface="Work Sans Medium"/>
              <a:ea typeface="Work Sans Medium"/>
              <a:cs typeface="Work Sans Medium"/>
              <a:sym typeface="Work Sans Medium"/>
            </a:endParaRPr>
          </a:p>
        </p:txBody>
      </p:sp>
      <p:sp>
        <p:nvSpPr>
          <p:cNvPr id="39715" name="Google Shape;39715;p302"/>
          <p:cNvSpPr txBox="1">
            <a:spLocks noGrp="1"/>
          </p:cNvSpPr>
          <p:nvPr>
            <p:ph type="subTitle" idx="4294967295"/>
          </p:nvPr>
        </p:nvSpPr>
        <p:spPr>
          <a:xfrm>
            <a:off x="1290175" y="2647950"/>
            <a:ext cx="2748000" cy="4779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2100"/>
              <a:t>Digital Trade</a:t>
            </a:r>
            <a:endParaRPr sz="2100"/>
          </a:p>
        </p:txBody>
      </p:sp>
      <p:sp>
        <p:nvSpPr>
          <p:cNvPr id="39716" name="Google Shape;39716;p302"/>
          <p:cNvSpPr txBox="1"/>
          <p:nvPr/>
        </p:nvSpPr>
        <p:spPr>
          <a:xfrm>
            <a:off x="1290175" y="3074050"/>
            <a:ext cx="3000000" cy="11082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1200">
                <a:solidFill>
                  <a:srgbClr val="212529"/>
                </a:solidFill>
                <a:latin typeface="Work Sans Medium"/>
                <a:ea typeface="Work Sans Medium"/>
                <a:cs typeface="Work Sans Medium"/>
                <a:sym typeface="Work Sans Medium"/>
              </a:rPr>
              <a:t>The United States and Japan have reached a separate agreement on a high-standard and comprehensive set of provisions addressing priority areas of digital trade</a:t>
            </a:r>
            <a:endParaRPr sz="1200">
              <a:latin typeface="Work Sans Medium"/>
              <a:ea typeface="Work Sans Medium"/>
              <a:cs typeface="Work Sans Medium"/>
              <a:sym typeface="Work Sans Medium"/>
            </a:endParaRPr>
          </a:p>
        </p:txBody>
      </p:sp>
      <p:grpSp>
        <p:nvGrpSpPr>
          <p:cNvPr id="39717" name="Google Shape;39717;p302"/>
          <p:cNvGrpSpPr/>
          <p:nvPr/>
        </p:nvGrpSpPr>
        <p:grpSpPr>
          <a:xfrm>
            <a:off x="591187" y="2784081"/>
            <a:ext cx="662009" cy="572667"/>
            <a:chOff x="5341642" y="2771459"/>
            <a:chExt cx="332200" cy="333275"/>
          </a:xfrm>
        </p:grpSpPr>
        <p:sp>
          <p:nvSpPr>
            <p:cNvPr id="39718" name="Google Shape;39718;p302"/>
            <p:cNvSpPr/>
            <p:nvPr/>
          </p:nvSpPr>
          <p:spPr>
            <a:xfrm>
              <a:off x="5414742" y="2809085"/>
              <a:ext cx="51623" cy="20448"/>
            </a:xfrm>
            <a:custGeom>
              <a:avLst/>
              <a:gdLst/>
              <a:ahLst/>
              <a:cxnLst/>
              <a:rect l="l" t="t" r="r" b="b"/>
              <a:pathLst>
                <a:path w="2257" h="894" extrusionOk="0">
                  <a:moveTo>
                    <a:pt x="424" y="1"/>
                  </a:moveTo>
                  <a:lnTo>
                    <a:pt x="236" y="48"/>
                  </a:lnTo>
                  <a:lnTo>
                    <a:pt x="95" y="142"/>
                  </a:lnTo>
                  <a:lnTo>
                    <a:pt x="1" y="283"/>
                  </a:lnTo>
                  <a:lnTo>
                    <a:pt x="1" y="471"/>
                  </a:lnTo>
                  <a:lnTo>
                    <a:pt x="1" y="612"/>
                  </a:lnTo>
                  <a:lnTo>
                    <a:pt x="95" y="753"/>
                  </a:lnTo>
                  <a:lnTo>
                    <a:pt x="236" y="847"/>
                  </a:lnTo>
                  <a:lnTo>
                    <a:pt x="424" y="894"/>
                  </a:lnTo>
                  <a:lnTo>
                    <a:pt x="1834" y="894"/>
                  </a:lnTo>
                  <a:lnTo>
                    <a:pt x="2022" y="847"/>
                  </a:lnTo>
                  <a:lnTo>
                    <a:pt x="2163" y="753"/>
                  </a:lnTo>
                  <a:lnTo>
                    <a:pt x="2257" y="612"/>
                  </a:lnTo>
                  <a:lnTo>
                    <a:pt x="2257" y="471"/>
                  </a:lnTo>
                  <a:lnTo>
                    <a:pt x="2257" y="283"/>
                  </a:lnTo>
                  <a:lnTo>
                    <a:pt x="2163" y="142"/>
                  </a:lnTo>
                  <a:lnTo>
                    <a:pt x="2022" y="48"/>
                  </a:lnTo>
                  <a:lnTo>
                    <a:pt x="1834"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19" name="Google Shape;39719;p302"/>
            <p:cNvSpPr/>
            <p:nvPr/>
          </p:nvSpPr>
          <p:spPr>
            <a:xfrm>
              <a:off x="5403992" y="3044511"/>
              <a:ext cx="75273" cy="19373"/>
            </a:xfrm>
            <a:custGeom>
              <a:avLst/>
              <a:gdLst/>
              <a:ahLst/>
              <a:cxnLst/>
              <a:rect l="l" t="t" r="r" b="b"/>
              <a:pathLst>
                <a:path w="3291" h="847" extrusionOk="0">
                  <a:moveTo>
                    <a:pt x="424" y="0"/>
                  </a:moveTo>
                  <a:lnTo>
                    <a:pt x="236" y="47"/>
                  </a:lnTo>
                  <a:lnTo>
                    <a:pt x="95" y="141"/>
                  </a:lnTo>
                  <a:lnTo>
                    <a:pt x="48" y="282"/>
                  </a:lnTo>
                  <a:lnTo>
                    <a:pt x="1" y="423"/>
                  </a:lnTo>
                  <a:lnTo>
                    <a:pt x="48" y="564"/>
                  </a:lnTo>
                  <a:lnTo>
                    <a:pt x="95" y="705"/>
                  </a:lnTo>
                  <a:lnTo>
                    <a:pt x="236" y="799"/>
                  </a:lnTo>
                  <a:lnTo>
                    <a:pt x="424" y="846"/>
                  </a:lnTo>
                  <a:lnTo>
                    <a:pt x="2868" y="846"/>
                  </a:lnTo>
                  <a:lnTo>
                    <a:pt x="3056" y="799"/>
                  </a:lnTo>
                  <a:lnTo>
                    <a:pt x="3150" y="705"/>
                  </a:lnTo>
                  <a:lnTo>
                    <a:pt x="3244" y="564"/>
                  </a:lnTo>
                  <a:lnTo>
                    <a:pt x="3291" y="423"/>
                  </a:lnTo>
                  <a:lnTo>
                    <a:pt x="3244" y="282"/>
                  </a:lnTo>
                  <a:lnTo>
                    <a:pt x="3150" y="141"/>
                  </a:lnTo>
                  <a:lnTo>
                    <a:pt x="3056" y="47"/>
                  </a:lnTo>
                  <a:lnTo>
                    <a:pt x="2868"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0" name="Google Shape;39720;p302"/>
            <p:cNvSpPr/>
            <p:nvPr/>
          </p:nvSpPr>
          <p:spPr>
            <a:xfrm>
              <a:off x="5341642" y="2771459"/>
              <a:ext cx="332200" cy="333275"/>
            </a:xfrm>
            <a:custGeom>
              <a:avLst/>
              <a:gdLst/>
              <a:ahLst/>
              <a:cxnLst/>
              <a:rect l="l" t="t" r="r" b="b"/>
              <a:pathLst>
                <a:path w="14524" h="14571" extrusionOk="0">
                  <a:moveTo>
                    <a:pt x="7944" y="4560"/>
                  </a:moveTo>
                  <a:lnTo>
                    <a:pt x="8273" y="4607"/>
                  </a:lnTo>
                  <a:lnTo>
                    <a:pt x="8555" y="4701"/>
                  </a:lnTo>
                  <a:lnTo>
                    <a:pt x="8837" y="4795"/>
                  </a:lnTo>
                  <a:lnTo>
                    <a:pt x="9119" y="4936"/>
                  </a:lnTo>
                  <a:lnTo>
                    <a:pt x="9354" y="5077"/>
                  </a:lnTo>
                  <a:lnTo>
                    <a:pt x="9635" y="5265"/>
                  </a:lnTo>
                  <a:lnTo>
                    <a:pt x="9870" y="5453"/>
                  </a:lnTo>
                  <a:lnTo>
                    <a:pt x="10105" y="5782"/>
                  </a:lnTo>
                  <a:lnTo>
                    <a:pt x="10340" y="6111"/>
                  </a:lnTo>
                  <a:lnTo>
                    <a:pt x="8978" y="7286"/>
                  </a:lnTo>
                  <a:lnTo>
                    <a:pt x="8414" y="6581"/>
                  </a:lnTo>
                  <a:lnTo>
                    <a:pt x="8273" y="6487"/>
                  </a:lnTo>
                  <a:lnTo>
                    <a:pt x="8132" y="6440"/>
                  </a:lnTo>
                  <a:lnTo>
                    <a:pt x="7944" y="6440"/>
                  </a:lnTo>
                  <a:lnTo>
                    <a:pt x="7803" y="6534"/>
                  </a:lnTo>
                  <a:lnTo>
                    <a:pt x="6675" y="7427"/>
                  </a:lnTo>
                  <a:lnTo>
                    <a:pt x="6205" y="6910"/>
                  </a:lnTo>
                  <a:lnTo>
                    <a:pt x="6064" y="6816"/>
                  </a:lnTo>
                  <a:lnTo>
                    <a:pt x="5923" y="6769"/>
                  </a:lnTo>
                  <a:lnTo>
                    <a:pt x="5735" y="6816"/>
                  </a:lnTo>
                  <a:lnTo>
                    <a:pt x="5594" y="6863"/>
                  </a:lnTo>
                  <a:lnTo>
                    <a:pt x="4560" y="7802"/>
                  </a:lnTo>
                  <a:lnTo>
                    <a:pt x="4560" y="7474"/>
                  </a:lnTo>
                  <a:lnTo>
                    <a:pt x="4607" y="7145"/>
                  </a:lnTo>
                  <a:lnTo>
                    <a:pt x="4654" y="6816"/>
                  </a:lnTo>
                  <a:lnTo>
                    <a:pt x="4748" y="6534"/>
                  </a:lnTo>
                  <a:lnTo>
                    <a:pt x="4889" y="6252"/>
                  </a:lnTo>
                  <a:lnTo>
                    <a:pt x="5077" y="5970"/>
                  </a:lnTo>
                  <a:lnTo>
                    <a:pt x="5265" y="5688"/>
                  </a:lnTo>
                  <a:lnTo>
                    <a:pt x="5453" y="5453"/>
                  </a:lnTo>
                  <a:lnTo>
                    <a:pt x="5688" y="5265"/>
                  </a:lnTo>
                  <a:lnTo>
                    <a:pt x="5970" y="5077"/>
                  </a:lnTo>
                  <a:lnTo>
                    <a:pt x="6205" y="4936"/>
                  </a:lnTo>
                  <a:lnTo>
                    <a:pt x="6487" y="4795"/>
                  </a:lnTo>
                  <a:lnTo>
                    <a:pt x="6769" y="4701"/>
                  </a:lnTo>
                  <a:lnTo>
                    <a:pt x="7051" y="4607"/>
                  </a:lnTo>
                  <a:lnTo>
                    <a:pt x="7380" y="4560"/>
                  </a:lnTo>
                  <a:close/>
                  <a:moveTo>
                    <a:pt x="10669" y="6957"/>
                  </a:moveTo>
                  <a:lnTo>
                    <a:pt x="10763" y="7286"/>
                  </a:lnTo>
                  <a:lnTo>
                    <a:pt x="10763" y="7661"/>
                  </a:lnTo>
                  <a:lnTo>
                    <a:pt x="10763" y="8037"/>
                  </a:lnTo>
                  <a:lnTo>
                    <a:pt x="10669" y="8413"/>
                  </a:lnTo>
                  <a:lnTo>
                    <a:pt x="10575" y="8742"/>
                  </a:lnTo>
                  <a:lnTo>
                    <a:pt x="10387" y="9118"/>
                  </a:lnTo>
                  <a:lnTo>
                    <a:pt x="10152" y="9494"/>
                  </a:lnTo>
                  <a:lnTo>
                    <a:pt x="9870" y="9823"/>
                  </a:lnTo>
                  <a:lnTo>
                    <a:pt x="9635" y="10058"/>
                  </a:lnTo>
                  <a:lnTo>
                    <a:pt x="9354" y="10246"/>
                  </a:lnTo>
                  <a:lnTo>
                    <a:pt x="9119" y="10387"/>
                  </a:lnTo>
                  <a:lnTo>
                    <a:pt x="8837" y="10528"/>
                  </a:lnTo>
                  <a:lnTo>
                    <a:pt x="8555" y="10622"/>
                  </a:lnTo>
                  <a:lnTo>
                    <a:pt x="8273" y="10716"/>
                  </a:lnTo>
                  <a:lnTo>
                    <a:pt x="7944" y="10716"/>
                  </a:lnTo>
                  <a:lnTo>
                    <a:pt x="7662" y="10763"/>
                  </a:lnTo>
                  <a:lnTo>
                    <a:pt x="7380" y="10716"/>
                  </a:lnTo>
                  <a:lnTo>
                    <a:pt x="7051" y="10716"/>
                  </a:lnTo>
                  <a:lnTo>
                    <a:pt x="6769" y="10622"/>
                  </a:lnTo>
                  <a:lnTo>
                    <a:pt x="6487" y="10528"/>
                  </a:lnTo>
                  <a:lnTo>
                    <a:pt x="6205" y="10387"/>
                  </a:lnTo>
                  <a:lnTo>
                    <a:pt x="5970" y="10246"/>
                  </a:lnTo>
                  <a:lnTo>
                    <a:pt x="5688" y="10058"/>
                  </a:lnTo>
                  <a:lnTo>
                    <a:pt x="5453" y="9823"/>
                  </a:lnTo>
                  <a:lnTo>
                    <a:pt x="5265" y="9588"/>
                  </a:lnTo>
                  <a:lnTo>
                    <a:pt x="5030" y="9306"/>
                  </a:lnTo>
                  <a:lnTo>
                    <a:pt x="4889" y="9024"/>
                  </a:lnTo>
                  <a:lnTo>
                    <a:pt x="4748" y="8742"/>
                  </a:lnTo>
                  <a:lnTo>
                    <a:pt x="5876" y="7802"/>
                  </a:lnTo>
                  <a:lnTo>
                    <a:pt x="6346" y="8319"/>
                  </a:lnTo>
                  <a:lnTo>
                    <a:pt x="6487" y="8413"/>
                  </a:lnTo>
                  <a:lnTo>
                    <a:pt x="6628" y="8460"/>
                  </a:lnTo>
                  <a:lnTo>
                    <a:pt x="6769" y="8460"/>
                  </a:lnTo>
                  <a:lnTo>
                    <a:pt x="6910" y="8366"/>
                  </a:lnTo>
                  <a:lnTo>
                    <a:pt x="7991" y="7474"/>
                  </a:lnTo>
                  <a:lnTo>
                    <a:pt x="8602" y="8178"/>
                  </a:lnTo>
                  <a:lnTo>
                    <a:pt x="8743" y="8272"/>
                  </a:lnTo>
                  <a:lnTo>
                    <a:pt x="8884" y="8319"/>
                  </a:lnTo>
                  <a:lnTo>
                    <a:pt x="9072" y="8319"/>
                  </a:lnTo>
                  <a:lnTo>
                    <a:pt x="9213" y="8225"/>
                  </a:lnTo>
                  <a:lnTo>
                    <a:pt x="10669" y="6957"/>
                  </a:lnTo>
                  <a:close/>
                  <a:moveTo>
                    <a:pt x="7474" y="847"/>
                  </a:moveTo>
                  <a:lnTo>
                    <a:pt x="7662" y="894"/>
                  </a:lnTo>
                  <a:lnTo>
                    <a:pt x="7803" y="988"/>
                  </a:lnTo>
                  <a:lnTo>
                    <a:pt x="7897" y="1129"/>
                  </a:lnTo>
                  <a:lnTo>
                    <a:pt x="7897" y="1270"/>
                  </a:lnTo>
                  <a:lnTo>
                    <a:pt x="7897" y="3714"/>
                  </a:lnTo>
                  <a:lnTo>
                    <a:pt x="7427" y="3714"/>
                  </a:lnTo>
                  <a:lnTo>
                    <a:pt x="7004" y="3761"/>
                  </a:lnTo>
                  <a:lnTo>
                    <a:pt x="6534" y="3855"/>
                  </a:lnTo>
                  <a:lnTo>
                    <a:pt x="6111" y="3996"/>
                  </a:lnTo>
                  <a:lnTo>
                    <a:pt x="5735" y="4231"/>
                  </a:lnTo>
                  <a:lnTo>
                    <a:pt x="5359" y="4466"/>
                  </a:lnTo>
                  <a:lnTo>
                    <a:pt x="4983" y="4748"/>
                  </a:lnTo>
                  <a:lnTo>
                    <a:pt x="4701" y="5077"/>
                  </a:lnTo>
                  <a:lnTo>
                    <a:pt x="4419" y="5406"/>
                  </a:lnTo>
                  <a:lnTo>
                    <a:pt x="4184" y="5782"/>
                  </a:lnTo>
                  <a:lnTo>
                    <a:pt x="3996" y="6205"/>
                  </a:lnTo>
                  <a:lnTo>
                    <a:pt x="3855" y="6628"/>
                  </a:lnTo>
                  <a:lnTo>
                    <a:pt x="3761" y="7051"/>
                  </a:lnTo>
                  <a:lnTo>
                    <a:pt x="3714" y="7520"/>
                  </a:lnTo>
                  <a:lnTo>
                    <a:pt x="3714" y="7990"/>
                  </a:lnTo>
                  <a:lnTo>
                    <a:pt x="3761" y="8460"/>
                  </a:lnTo>
                  <a:lnTo>
                    <a:pt x="847" y="10998"/>
                  </a:lnTo>
                  <a:lnTo>
                    <a:pt x="847" y="1270"/>
                  </a:lnTo>
                  <a:lnTo>
                    <a:pt x="847" y="1129"/>
                  </a:lnTo>
                  <a:lnTo>
                    <a:pt x="941" y="988"/>
                  </a:lnTo>
                  <a:lnTo>
                    <a:pt x="1082" y="894"/>
                  </a:lnTo>
                  <a:lnTo>
                    <a:pt x="1270" y="847"/>
                  </a:lnTo>
                  <a:close/>
                  <a:moveTo>
                    <a:pt x="10857" y="9964"/>
                  </a:moveTo>
                  <a:lnTo>
                    <a:pt x="11562" y="10669"/>
                  </a:lnTo>
                  <a:lnTo>
                    <a:pt x="10669" y="11562"/>
                  </a:lnTo>
                  <a:lnTo>
                    <a:pt x="9964" y="10857"/>
                  </a:lnTo>
                  <a:lnTo>
                    <a:pt x="10434" y="10481"/>
                  </a:lnTo>
                  <a:lnTo>
                    <a:pt x="10857" y="9964"/>
                  </a:lnTo>
                  <a:close/>
                  <a:moveTo>
                    <a:pt x="4090" y="9353"/>
                  </a:moveTo>
                  <a:lnTo>
                    <a:pt x="4372" y="9870"/>
                  </a:lnTo>
                  <a:lnTo>
                    <a:pt x="4748" y="10340"/>
                  </a:lnTo>
                  <a:lnTo>
                    <a:pt x="5171" y="10716"/>
                  </a:lnTo>
                  <a:lnTo>
                    <a:pt x="5641" y="11045"/>
                  </a:lnTo>
                  <a:lnTo>
                    <a:pt x="6205" y="11327"/>
                  </a:lnTo>
                  <a:lnTo>
                    <a:pt x="6769" y="11515"/>
                  </a:lnTo>
                  <a:lnTo>
                    <a:pt x="7333" y="11609"/>
                  </a:lnTo>
                  <a:lnTo>
                    <a:pt x="7897" y="11609"/>
                  </a:lnTo>
                  <a:lnTo>
                    <a:pt x="7897" y="13254"/>
                  </a:lnTo>
                  <a:lnTo>
                    <a:pt x="7897" y="13442"/>
                  </a:lnTo>
                  <a:lnTo>
                    <a:pt x="7803" y="13583"/>
                  </a:lnTo>
                  <a:lnTo>
                    <a:pt x="7662" y="13677"/>
                  </a:lnTo>
                  <a:lnTo>
                    <a:pt x="1082" y="13677"/>
                  </a:lnTo>
                  <a:lnTo>
                    <a:pt x="941" y="13583"/>
                  </a:lnTo>
                  <a:lnTo>
                    <a:pt x="847" y="13442"/>
                  </a:lnTo>
                  <a:lnTo>
                    <a:pt x="847" y="13254"/>
                  </a:lnTo>
                  <a:lnTo>
                    <a:pt x="847" y="12126"/>
                  </a:lnTo>
                  <a:lnTo>
                    <a:pt x="4090" y="9353"/>
                  </a:lnTo>
                  <a:close/>
                  <a:moveTo>
                    <a:pt x="12173" y="11280"/>
                  </a:moveTo>
                  <a:lnTo>
                    <a:pt x="13489" y="12643"/>
                  </a:lnTo>
                  <a:lnTo>
                    <a:pt x="13630" y="12831"/>
                  </a:lnTo>
                  <a:lnTo>
                    <a:pt x="13677" y="13066"/>
                  </a:lnTo>
                  <a:lnTo>
                    <a:pt x="13630" y="13301"/>
                  </a:lnTo>
                  <a:lnTo>
                    <a:pt x="13489" y="13536"/>
                  </a:lnTo>
                  <a:lnTo>
                    <a:pt x="13301" y="13630"/>
                  </a:lnTo>
                  <a:lnTo>
                    <a:pt x="13066" y="13677"/>
                  </a:lnTo>
                  <a:lnTo>
                    <a:pt x="12831" y="13630"/>
                  </a:lnTo>
                  <a:lnTo>
                    <a:pt x="12596" y="13536"/>
                  </a:lnTo>
                  <a:lnTo>
                    <a:pt x="11280" y="12173"/>
                  </a:lnTo>
                  <a:lnTo>
                    <a:pt x="12173" y="11280"/>
                  </a:lnTo>
                  <a:close/>
                  <a:moveTo>
                    <a:pt x="988" y="1"/>
                  </a:moveTo>
                  <a:lnTo>
                    <a:pt x="753" y="95"/>
                  </a:lnTo>
                  <a:lnTo>
                    <a:pt x="565" y="189"/>
                  </a:lnTo>
                  <a:lnTo>
                    <a:pt x="377" y="377"/>
                  </a:lnTo>
                  <a:lnTo>
                    <a:pt x="189" y="565"/>
                  </a:lnTo>
                  <a:lnTo>
                    <a:pt x="95" y="753"/>
                  </a:lnTo>
                  <a:lnTo>
                    <a:pt x="1" y="1035"/>
                  </a:lnTo>
                  <a:lnTo>
                    <a:pt x="1" y="1270"/>
                  </a:lnTo>
                  <a:lnTo>
                    <a:pt x="1" y="11891"/>
                  </a:lnTo>
                  <a:lnTo>
                    <a:pt x="1" y="11938"/>
                  </a:lnTo>
                  <a:lnTo>
                    <a:pt x="1" y="13254"/>
                  </a:lnTo>
                  <a:lnTo>
                    <a:pt x="1" y="13536"/>
                  </a:lnTo>
                  <a:lnTo>
                    <a:pt x="95" y="13771"/>
                  </a:lnTo>
                  <a:lnTo>
                    <a:pt x="189" y="13959"/>
                  </a:lnTo>
                  <a:lnTo>
                    <a:pt x="377" y="14194"/>
                  </a:lnTo>
                  <a:lnTo>
                    <a:pt x="565" y="14335"/>
                  </a:lnTo>
                  <a:lnTo>
                    <a:pt x="753" y="14429"/>
                  </a:lnTo>
                  <a:lnTo>
                    <a:pt x="988" y="14523"/>
                  </a:lnTo>
                  <a:lnTo>
                    <a:pt x="1270" y="14570"/>
                  </a:lnTo>
                  <a:lnTo>
                    <a:pt x="7474" y="14570"/>
                  </a:lnTo>
                  <a:lnTo>
                    <a:pt x="7756" y="14523"/>
                  </a:lnTo>
                  <a:lnTo>
                    <a:pt x="7991" y="14429"/>
                  </a:lnTo>
                  <a:lnTo>
                    <a:pt x="8179" y="14335"/>
                  </a:lnTo>
                  <a:lnTo>
                    <a:pt x="8367" y="14194"/>
                  </a:lnTo>
                  <a:lnTo>
                    <a:pt x="8555" y="13959"/>
                  </a:lnTo>
                  <a:lnTo>
                    <a:pt x="8649" y="13771"/>
                  </a:lnTo>
                  <a:lnTo>
                    <a:pt x="8743" y="13536"/>
                  </a:lnTo>
                  <a:lnTo>
                    <a:pt x="8743" y="13254"/>
                  </a:lnTo>
                  <a:lnTo>
                    <a:pt x="8743" y="11468"/>
                  </a:lnTo>
                  <a:lnTo>
                    <a:pt x="9166" y="11327"/>
                  </a:lnTo>
                  <a:lnTo>
                    <a:pt x="10340" y="12502"/>
                  </a:lnTo>
                  <a:lnTo>
                    <a:pt x="10387" y="12502"/>
                  </a:lnTo>
                  <a:lnTo>
                    <a:pt x="11985" y="14100"/>
                  </a:lnTo>
                  <a:lnTo>
                    <a:pt x="12220" y="14288"/>
                  </a:lnTo>
                  <a:lnTo>
                    <a:pt x="12502" y="14429"/>
                  </a:lnTo>
                  <a:lnTo>
                    <a:pt x="12784" y="14523"/>
                  </a:lnTo>
                  <a:lnTo>
                    <a:pt x="13066" y="14570"/>
                  </a:lnTo>
                  <a:lnTo>
                    <a:pt x="13348" y="14523"/>
                  </a:lnTo>
                  <a:lnTo>
                    <a:pt x="13630" y="14429"/>
                  </a:lnTo>
                  <a:lnTo>
                    <a:pt x="13865" y="14288"/>
                  </a:lnTo>
                  <a:lnTo>
                    <a:pt x="14100" y="14100"/>
                  </a:lnTo>
                  <a:lnTo>
                    <a:pt x="14288" y="13912"/>
                  </a:lnTo>
                  <a:lnTo>
                    <a:pt x="14429" y="13630"/>
                  </a:lnTo>
                  <a:lnTo>
                    <a:pt x="14523" y="13348"/>
                  </a:lnTo>
                  <a:lnTo>
                    <a:pt x="14523" y="13066"/>
                  </a:lnTo>
                  <a:lnTo>
                    <a:pt x="14523" y="12784"/>
                  </a:lnTo>
                  <a:lnTo>
                    <a:pt x="14429" y="12502"/>
                  </a:lnTo>
                  <a:lnTo>
                    <a:pt x="14288" y="12267"/>
                  </a:lnTo>
                  <a:lnTo>
                    <a:pt x="14100" y="12032"/>
                  </a:lnTo>
                  <a:lnTo>
                    <a:pt x="11280" y="9212"/>
                  </a:lnTo>
                  <a:lnTo>
                    <a:pt x="11421" y="8883"/>
                  </a:lnTo>
                  <a:lnTo>
                    <a:pt x="11515" y="8507"/>
                  </a:lnTo>
                  <a:lnTo>
                    <a:pt x="11562" y="8178"/>
                  </a:lnTo>
                  <a:lnTo>
                    <a:pt x="11609" y="7802"/>
                  </a:lnTo>
                  <a:lnTo>
                    <a:pt x="11609" y="7427"/>
                  </a:lnTo>
                  <a:lnTo>
                    <a:pt x="11562" y="7051"/>
                  </a:lnTo>
                  <a:lnTo>
                    <a:pt x="11515" y="6675"/>
                  </a:lnTo>
                  <a:lnTo>
                    <a:pt x="11374" y="6346"/>
                  </a:lnTo>
                  <a:lnTo>
                    <a:pt x="13677" y="4325"/>
                  </a:lnTo>
                  <a:lnTo>
                    <a:pt x="13677" y="4701"/>
                  </a:lnTo>
                  <a:lnTo>
                    <a:pt x="13724" y="4889"/>
                  </a:lnTo>
                  <a:lnTo>
                    <a:pt x="13818" y="5030"/>
                  </a:lnTo>
                  <a:lnTo>
                    <a:pt x="13959" y="5124"/>
                  </a:lnTo>
                  <a:lnTo>
                    <a:pt x="14288" y="5124"/>
                  </a:lnTo>
                  <a:lnTo>
                    <a:pt x="14429" y="5030"/>
                  </a:lnTo>
                  <a:lnTo>
                    <a:pt x="14523" y="4889"/>
                  </a:lnTo>
                  <a:lnTo>
                    <a:pt x="14523" y="4701"/>
                  </a:lnTo>
                  <a:lnTo>
                    <a:pt x="14523" y="3385"/>
                  </a:lnTo>
                  <a:lnTo>
                    <a:pt x="14523" y="3338"/>
                  </a:lnTo>
                  <a:lnTo>
                    <a:pt x="14523" y="3291"/>
                  </a:lnTo>
                  <a:lnTo>
                    <a:pt x="14523" y="3244"/>
                  </a:lnTo>
                  <a:lnTo>
                    <a:pt x="14523" y="3197"/>
                  </a:lnTo>
                  <a:lnTo>
                    <a:pt x="14476" y="3197"/>
                  </a:lnTo>
                  <a:lnTo>
                    <a:pt x="14476" y="3150"/>
                  </a:lnTo>
                  <a:lnTo>
                    <a:pt x="14476" y="3103"/>
                  </a:lnTo>
                  <a:lnTo>
                    <a:pt x="14429" y="3103"/>
                  </a:lnTo>
                  <a:lnTo>
                    <a:pt x="14429" y="3056"/>
                  </a:lnTo>
                  <a:lnTo>
                    <a:pt x="14382" y="3056"/>
                  </a:lnTo>
                  <a:lnTo>
                    <a:pt x="14382" y="3009"/>
                  </a:lnTo>
                  <a:lnTo>
                    <a:pt x="14335" y="3009"/>
                  </a:lnTo>
                  <a:lnTo>
                    <a:pt x="14288" y="2962"/>
                  </a:lnTo>
                  <a:lnTo>
                    <a:pt x="14194" y="2962"/>
                  </a:lnTo>
                  <a:lnTo>
                    <a:pt x="14147" y="2915"/>
                  </a:lnTo>
                  <a:lnTo>
                    <a:pt x="12878" y="2821"/>
                  </a:lnTo>
                  <a:lnTo>
                    <a:pt x="12690" y="2868"/>
                  </a:lnTo>
                  <a:lnTo>
                    <a:pt x="12549" y="2962"/>
                  </a:lnTo>
                  <a:lnTo>
                    <a:pt x="12455" y="3103"/>
                  </a:lnTo>
                  <a:lnTo>
                    <a:pt x="12408" y="3291"/>
                  </a:lnTo>
                  <a:lnTo>
                    <a:pt x="12455" y="3432"/>
                  </a:lnTo>
                  <a:lnTo>
                    <a:pt x="12549" y="3573"/>
                  </a:lnTo>
                  <a:lnTo>
                    <a:pt x="12643" y="3620"/>
                  </a:lnTo>
                  <a:lnTo>
                    <a:pt x="12831" y="3667"/>
                  </a:lnTo>
                  <a:lnTo>
                    <a:pt x="13066" y="3714"/>
                  </a:lnTo>
                  <a:lnTo>
                    <a:pt x="10998" y="5547"/>
                  </a:lnTo>
                  <a:lnTo>
                    <a:pt x="10810" y="5218"/>
                  </a:lnTo>
                  <a:lnTo>
                    <a:pt x="10575" y="4983"/>
                  </a:lnTo>
                  <a:lnTo>
                    <a:pt x="10293" y="4701"/>
                  </a:lnTo>
                  <a:lnTo>
                    <a:pt x="10011" y="4513"/>
                  </a:lnTo>
                  <a:lnTo>
                    <a:pt x="9729" y="4278"/>
                  </a:lnTo>
                  <a:lnTo>
                    <a:pt x="9401" y="4137"/>
                  </a:lnTo>
                  <a:lnTo>
                    <a:pt x="9072" y="3996"/>
                  </a:lnTo>
                  <a:lnTo>
                    <a:pt x="8743" y="3855"/>
                  </a:lnTo>
                  <a:lnTo>
                    <a:pt x="8743" y="1270"/>
                  </a:lnTo>
                  <a:lnTo>
                    <a:pt x="8743" y="1035"/>
                  </a:lnTo>
                  <a:lnTo>
                    <a:pt x="8649" y="753"/>
                  </a:lnTo>
                  <a:lnTo>
                    <a:pt x="8555" y="565"/>
                  </a:lnTo>
                  <a:lnTo>
                    <a:pt x="8367" y="377"/>
                  </a:lnTo>
                  <a:lnTo>
                    <a:pt x="8179" y="189"/>
                  </a:lnTo>
                  <a:lnTo>
                    <a:pt x="7991" y="95"/>
                  </a:lnTo>
                  <a:lnTo>
                    <a:pt x="7756"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21" name="Google Shape;39721;p302"/>
          <p:cNvSpPr/>
          <p:nvPr/>
        </p:nvSpPr>
        <p:spPr>
          <a:xfrm>
            <a:off x="4718925" y="1196675"/>
            <a:ext cx="708733" cy="658973"/>
          </a:xfrm>
          <a:custGeom>
            <a:avLst/>
            <a:gdLst/>
            <a:ahLst/>
            <a:cxnLst/>
            <a:rect l="l" t="t" r="r" b="b"/>
            <a:pathLst>
              <a:path w="14571" h="14571" extrusionOk="0">
                <a:moveTo>
                  <a:pt x="13066" y="847"/>
                </a:moveTo>
                <a:lnTo>
                  <a:pt x="13301" y="894"/>
                </a:lnTo>
                <a:lnTo>
                  <a:pt x="13536" y="1035"/>
                </a:lnTo>
                <a:lnTo>
                  <a:pt x="13677" y="1270"/>
                </a:lnTo>
                <a:lnTo>
                  <a:pt x="13724" y="1505"/>
                </a:lnTo>
                <a:lnTo>
                  <a:pt x="13677" y="1740"/>
                </a:lnTo>
                <a:lnTo>
                  <a:pt x="13536" y="1928"/>
                </a:lnTo>
                <a:lnTo>
                  <a:pt x="13301" y="2069"/>
                </a:lnTo>
                <a:lnTo>
                  <a:pt x="13066" y="2116"/>
                </a:lnTo>
                <a:lnTo>
                  <a:pt x="12831" y="2069"/>
                </a:lnTo>
                <a:lnTo>
                  <a:pt x="12597" y="1928"/>
                </a:lnTo>
                <a:lnTo>
                  <a:pt x="12456" y="1740"/>
                </a:lnTo>
                <a:lnTo>
                  <a:pt x="12409" y="1505"/>
                </a:lnTo>
                <a:lnTo>
                  <a:pt x="12456" y="1270"/>
                </a:lnTo>
                <a:lnTo>
                  <a:pt x="12597" y="1035"/>
                </a:lnTo>
                <a:lnTo>
                  <a:pt x="12831" y="894"/>
                </a:lnTo>
                <a:lnTo>
                  <a:pt x="13066" y="847"/>
                </a:lnTo>
                <a:close/>
                <a:moveTo>
                  <a:pt x="12127" y="7662"/>
                </a:moveTo>
                <a:lnTo>
                  <a:pt x="12362" y="7709"/>
                </a:lnTo>
                <a:lnTo>
                  <a:pt x="12597" y="7850"/>
                </a:lnTo>
                <a:lnTo>
                  <a:pt x="12738" y="8038"/>
                </a:lnTo>
                <a:lnTo>
                  <a:pt x="12785" y="8273"/>
                </a:lnTo>
                <a:lnTo>
                  <a:pt x="12738" y="8555"/>
                </a:lnTo>
                <a:lnTo>
                  <a:pt x="12597" y="8743"/>
                </a:lnTo>
                <a:lnTo>
                  <a:pt x="12362" y="8884"/>
                </a:lnTo>
                <a:lnTo>
                  <a:pt x="12127" y="8931"/>
                </a:lnTo>
                <a:lnTo>
                  <a:pt x="11892" y="8884"/>
                </a:lnTo>
                <a:lnTo>
                  <a:pt x="11704" y="8743"/>
                </a:lnTo>
                <a:lnTo>
                  <a:pt x="11563" y="8555"/>
                </a:lnTo>
                <a:lnTo>
                  <a:pt x="11516" y="8273"/>
                </a:lnTo>
                <a:lnTo>
                  <a:pt x="11563" y="8038"/>
                </a:lnTo>
                <a:lnTo>
                  <a:pt x="11704" y="7850"/>
                </a:lnTo>
                <a:lnTo>
                  <a:pt x="11892" y="7709"/>
                </a:lnTo>
                <a:lnTo>
                  <a:pt x="12127" y="7662"/>
                </a:lnTo>
                <a:close/>
                <a:moveTo>
                  <a:pt x="4137" y="3009"/>
                </a:moveTo>
                <a:lnTo>
                  <a:pt x="6158" y="6628"/>
                </a:lnTo>
                <a:lnTo>
                  <a:pt x="4560" y="8602"/>
                </a:lnTo>
                <a:lnTo>
                  <a:pt x="3761" y="7803"/>
                </a:lnTo>
                <a:lnTo>
                  <a:pt x="3620" y="7709"/>
                </a:lnTo>
                <a:lnTo>
                  <a:pt x="3479" y="7662"/>
                </a:lnTo>
                <a:lnTo>
                  <a:pt x="3338" y="7709"/>
                </a:lnTo>
                <a:lnTo>
                  <a:pt x="3244" y="7756"/>
                </a:lnTo>
                <a:lnTo>
                  <a:pt x="3103" y="7850"/>
                </a:lnTo>
                <a:lnTo>
                  <a:pt x="1740" y="9495"/>
                </a:lnTo>
                <a:lnTo>
                  <a:pt x="1740" y="4278"/>
                </a:lnTo>
                <a:lnTo>
                  <a:pt x="4137" y="3009"/>
                </a:lnTo>
                <a:close/>
                <a:moveTo>
                  <a:pt x="1317" y="1"/>
                </a:moveTo>
                <a:lnTo>
                  <a:pt x="1176" y="48"/>
                </a:lnTo>
                <a:lnTo>
                  <a:pt x="1035" y="95"/>
                </a:lnTo>
                <a:lnTo>
                  <a:pt x="941" y="236"/>
                </a:lnTo>
                <a:lnTo>
                  <a:pt x="894" y="424"/>
                </a:lnTo>
                <a:lnTo>
                  <a:pt x="894" y="565"/>
                </a:lnTo>
                <a:lnTo>
                  <a:pt x="236" y="565"/>
                </a:lnTo>
                <a:lnTo>
                  <a:pt x="95" y="706"/>
                </a:lnTo>
                <a:lnTo>
                  <a:pt x="1" y="800"/>
                </a:lnTo>
                <a:lnTo>
                  <a:pt x="1" y="988"/>
                </a:lnTo>
                <a:lnTo>
                  <a:pt x="1" y="1129"/>
                </a:lnTo>
                <a:lnTo>
                  <a:pt x="95" y="1270"/>
                </a:lnTo>
                <a:lnTo>
                  <a:pt x="236" y="1364"/>
                </a:lnTo>
                <a:lnTo>
                  <a:pt x="424" y="1411"/>
                </a:lnTo>
                <a:lnTo>
                  <a:pt x="894" y="1411"/>
                </a:lnTo>
                <a:lnTo>
                  <a:pt x="894" y="2680"/>
                </a:lnTo>
                <a:lnTo>
                  <a:pt x="424" y="2680"/>
                </a:lnTo>
                <a:lnTo>
                  <a:pt x="236" y="2727"/>
                </a:lnTo>
                <a:lnTo>
                  <a:pt x="95" y="2821"/>
                </a:lnTo>
                <a:lnTo>
                  <a:pt x="1" y="2962"/>
                </a:lnTo>
                <a:lnTo>
                  <a:pt x="1" y="3103"/>
                </a:lnTo>
                <a:lnTo>
                  <a:pt x="1" y="3244"/>
                </a:lnTo>
                <a:lnTo>
                  <a:pt x="95" y="3385"/>
                </a:lnTo>
                <a:lnTo>
                  <a:pt x="236" y="3479"/>
                </a:lnTo>
                <a:lnTo>
                  <a:pt x="424" y="3526"/>
                </a:lnTo>
                <a:lnTo>
                  <a:pt x="894" y="3526"/>
                </a:lnTo>
                <a:lnTo>
                  <a:pt x="894" y="3996"/>
                </a:lnTo>
                <a:lnTo>
                  <a:pt x="894" y="4795"/>
                </a:lnTo>
                <a:lnTo>
                  <a:pt x="424" y="4795"/>
                </a:lnTo>
                <a:lnTo>
                  <a:pt x="236" y="4842"/>
                </a:lnTo>
                <a:lnTo>
                  <a:pt x="95" y="4936"/>
                </a:lnTo>
                <a:lnTo>
                  <a:pt x="1" y="5077"/>
                </a:lnTo>
                <a:lnTo>
                  <a:pt x="1" y="5218"/>
                </a:lnTo>
                <a:lnTo>
                  <a:pt x="1" y="5406"/>
                </a:lnTo>
                <a:lnTo>
                  <a:pt x="95" y="5547"/>
                </a:lnTo>
                <a:lnTo>
                  <a:pt x="236" y="5641"/>
                </a:lnTo>
                <a:lnTo>
                  <a:pt x="894" y="5641"/>
                </a:lnTo>
                <a:lnTo>
                  <a:pt x="894" y="6957"/>
                </a:lnTo>
                <a:lnTo>
                  <a:pt x="424" y="6957"/>
                </a:lnTo>
                <a:lnTo>
                  <a:pt x="236" y="7004"/>
                </a:lnTo>
                <a:lnTo>
                  <a:pt x="95" y="7098"/>
                </a:lnTo>
                <a:lnTo>
                  <a:pt x="1" y="7239"/>
                </a:lnTo>
                <a:lnTo>
                  <a:pt x="1" y="7380"/>
                </a:lnTo>
                <a:lnTo>
                  <a:pt x="1" y="7521"/>
                </a:lnTo>
                <a:lnTo>
                  <a:pt x="95" y="7662"/>
                </a:lnTo>
                <a:lnTo>
                  <a:pt x="236" y="7756"/>
                </a:lnTo>
                <a:lnTo>
                  <a:pt x="424" y="7803"/>
                </a:lnTo>
                <a:lnTo>
                  <a:pt x="894" y="7803"/>
                </a:lnTo>
                <a:lnTo>
                  <a:pt x="894" y="9119"/>
                </a:lnTo>
                <a:lnTo>
                  <a:pt x="424" y="9119"/>
                </a:lnTo>
                <a:lnTo>
                  <a:pt x="236" y="9166"/>
                </a:lnTo>
                <a:lnTo>
                  <a:pt x="95" y="9260"/>
                </a:lnTo>
                <a:lnTo>
                  <a:pt x="1" y="9354"/>
                </a:lnTo>
                <a:lnTo>
                  <a:pt x="1" y="9542"/>
                </a:lnTo>
                <a:lnTo>
                  <a:pt x="1" y="9683"/>
                </a:lnTo>
                <a:lnTo>
                  <a:pt x="95" y="9824"/>
                </a:lnTo>
                <a:lnTo>
                  <a:pt x="236" y="9918"/>
                </a:lnTo>
                <a:lnTo>
                  <a:pt x="424" y="9965"/>
                </a:lnTo>
                <a:lnTo>
                  <a:pt x="894" y="9965"/>
                </a:lnTo>
                <a:lnTo>
                  <a:pt x="894" y="11234"/>
                </a:lnTo>
                <a:lnTo>
                  <a:pt x="424" y="11234"/>
                </a:lnTo>
                <a:lnTo>
                  <a:pt x="236" y="11281"/>
                </a:lnTo>
                <a:lnTo>
                  <a:pt x="95" y="11375"/>
                </a:lnTo>
                <a:lnTo>
                  <a:pt x="1" y="11516"/>
                </a:lnTo>
                <a:lnTo>
                  <a:pt x="1" y="11657"/>
                </a:lnTo>
                <a:lnTo>
                  <a:pt x="1" y="11798"/>
                </a:lnTo>
                <a:lnTo>
                  <a:pt x="95" y="11939"/>
                </a:lnTo>
                <a:lnTo>
                  <a:pt x="236" y="12033"/>
                </a:lnTo>
                <a:lnTo>
                  <a:pt x="424" y="12080"/>
                </a:lnTo>
                <a:lnTo>
                  <a:pt x="894" y="12080"/>
                </a:lnTo>
                <a:lnTo>
                  <a:pt x="894" y="13254"/>
                </a:lnTo>
                <a:lnTo>
                  <a:pt x="894" y="13442"/>
                </a:lnTo>
                <a:lnTo>
                  <a:pt x="988" y="13536"/>
                </a:lnTo>
                <a:lnTo>
                  <a:pt x="1129" y="13630"/>
                </a:lnTo>
                <a:lnTo>
                  <a:pt x="1317" y="13677"/>
                </a:lnTo>
                <a:lnTo>
                  <a:pt x="2351" y="13677"/>
                </a:lnTo>
                <a:lnTo>
                  <a:pt x="2351" y="14147"/>
                </a:lnTo>
                <a:lnTo>
                  <a:pt x="2398" y="14335"/>
                </a:lnTo>
                <a:lnTo>
                  <a:pt x="2492" y="14476"/>
                </a:lnTo>
                <a:lnTo>
                  <a:pt x="2633" y="14523"/>
                </a:lnTo>
                <a:lnTo>
                  <a:pt x="2774" y="14570"/>
                </a:lnTo>
                <a:lnTo>
                  <a:pt x="2962" y="14523"/>
                </a:lnTo>
                <a:lnTo>
                  <a:pt x="3056" y="14476"/>
                </a:lnTo>
                <a:lnTo>
                  <a:pt x="3150" y="14335"/>
                </a:lnTo>
                <a:lnTo>
                  <a:pt x="3197" y="14147"/>
                </a:lnTo>
                <a:lnTo>
                  <a:pt x="3197" y="13677"/>
                </a:lnTo>
                <a:lnTo>
                  <a:pt x="4513" y="13677"/>
                </a:lnTo>
                <a:lnTo>
                  <a:pt x="4513" y="14147"/>
                </a:lnTo>
                <a:lnTo>
                  <a:pt x="4513" y="14335"/>
                </a:lnTo>
                <a:lnTo>
                  <a:pt x="4654" y="14476"/>
                </a:lnTo>
                <a:lnTo>
                  <a:pt x="4748" y="14523"/>
                </a:lnTo>
                <a:lnTo>
                  <a:pt x="4936" y="14570"/>
                </a:lnTo>
                <a:lnTo>
                  <a:pt x="5077" y="14523"/>
                </a:lnTo>
                <a:lnTo>
                  <a:pt x="5218" y="14476"/>
                </a:lnTo>
                <a:lnTo>
                  <a:pt x="5312" y="14335"/>
                </a:lnTo>
                <a:lnTo>
                  <a:pt x="5359" y="14147"/>
                </a:lnTo>
                <a:lnTo>
                  <a:pt x="5359" y="13677"/>
                </a:lnTo>
                <a:lnTo>
                  <a:pt x="6628" y="13677"/>
                </a:lnTo>
                <a:lnTo>
                  <a:pt x="6628" y="14147"/>
                </a:lnTo>
                <a:lnTo>
                  <a:pt x="6675" y="14335"/>
                </a:lnTo>
                <a:lnTo>
                  <a:pt x="6769" y="14476"/>
                </a:lnTo>
                <a:lnTo>
                  <a:pt x="6910" y="14523"/>
                </a:lnTo>
                <a:lnTo>
                  <a:pt x="7051" y="14570"/>
                </a:lnTo>
                <a:lnTo>
                  <a:pt x="7192" y="14523"/>
                </a:lnTo>
                <a:lnTo>
                  <a:pt x="7333" y="14476"/>
                </a:lnTo>
                <a:lnTo>
                  <a:pt x="7427" y="14335"/>
                </a:lnTo>
                <a:lnTo>
                  <a:pt x="7474" y="14147"/>
                </a:lnTo>
                <a:lnTo>
                  <a:pt x="7474" y="13677"/>
                </a:lnTo>
                <a:lnTo>
                  <a:pt x="8790" y="13677"/>
                </a:lnTo>
                <a:lnTo>
                  <a:pt x="8790" y="14147"/>
                </a:lnTo>
                <a:lnTo>
                  <a:pt x="8837" y="14335"/>
                </a:lnTo>
                <a:lnTo>
                  <a:pt x="8931" y="14476"/>
                </a:lnTo>
                <a:lnTo>
                  <a:pt x="9072" y="14523"/>
                </a:lnTo>
                <a:lnTo>
                  <a:pt x="9213" y="14570"/>
                </a:lnTo>
                <a:lnTo>
                  <a:pt x="9354" y="14523"/>
                </a:lnTo>
                <a:lnTo>
                  <a:pt x="9495" y="14476"/>
                </a:lnTo>
                <a:lnTo>
                  <a:pt x="9589" y="14335"/>
                </a:lnTo>
                <a:lnTo>
                  <a:pt x="9636" y="14147"/>
                </a:lnTo>
                <a:lnTo>
                  <a:pt x="9636" y="13677"/>
                </a:lnTo>
                <a:lnTo>
                  <a:pt x="10905" y="13677"/>
                </a:lnTo>
                <a:lnTo>
                  <a:pt x="10905" y="14147"/>
                </a:lnTo>
                <a:lnTo>
                  <a:pt x="10952" y="14335"/>
                </a:lnTo>
                <a:lnTo>
                  <a:pt x="11046" y="14476"/>
                </a:lnTo>
                <a:lnTo>
                  <a:pt x="11187" y="14523"/>
                </a:lnTo>
                <a:lnTo>
                  <a:pt x="11328" y="14570"/>
                </a:lnTo>
                <a:lnTo>
                  <a:pt x="11516" y="14523"/>
                </a:lnTo>
                <a:lnTo>
                  <a:pt x="11610" y="14476"/>
                </a:lnTo>
                <a:lnTo>
                  <a:pt x="11751" y="14335"/>
                </a:lnTo>
                <a:lnTo>
                  <a:pt x="11751" y="14147"/>
                </a:lnTo>
                <a:lnTo>
                  <a:pt x="11751" y="13677"/>
                </a:lnTo>
                <a:lnTo>
                  <a:pt x="13066" y="13677"/>
                </a:lnTo>
                <a:lnTo>
                  <a:pt x="13066" y="14147"/>
                </a:lnTo>
                <a:lnTo>
                  <a:pt x="13113" y="14335"/>
                </a:lnTo>
                <a:lnTo>
                  <a:pt x="13207" y="14476"/>
                </a:lnTo>
                <a:lnTo>
                  <a:pt x="13301" y="14523"/>
                </a:lnTo>
                <a:lnTo>
                  <a:pt x="13489" y="14570"/>
                </a:lnTo>
                <a:lnTo>
                  <a:pt x="13630" y="14523"/>
                </a:lnTo>
                <a:lnTo>
                  <a:pt x="13771" y="14476"/>
                </a:lnTo>
                <a:lnTo>
                  <a:pt x="13865" y="14335"/>
                </a:lnTo>
                <a:lnTo>
                  <a:pt x="13912" y="14147"/>
                </a:lnTo>
                <a:lnTo>
                  <a:pt x="13912" y="13677"/>
                </a:lnTo>
                <a:lnTo>
                  <a:pt x="14147" y="13677"/>
                </a:lnTo>
                <a:lnTo>
                  <a:pt x="14335" y="13630"/>
                </a:lnTo>
                <a:lnTo>
                  <a:pt x="14429" y="13536"/>
                </a:lnTo>
                <a:lnTo>
                  <a:pt x="14523" y="13395"/>
                </a:lnTo>
                <a:lnTo>
                  <a:pt x="14570" y="13254"/>
                </a:lnTo>
                <a:lnTo>
                  <a:pt x="14523" y="13113"/>
                </a:lnTo>
                <a:lnTo>
                  <a:pt x="14429" y="12972"/>
                </a:lnTo>
                <a:lnTo>
                  <a:pt x="14335" y="12878"/>
                </a:lnTo>
                <a:lnTo>
                  <a:pt x="14147" y="12831"/>
                </a:lnTo>
                <a:lnTo>
                  <a:pt x="1740" y="12831"/>
                </a:lnTo>
                <a:lnTo>
                  <a:pt x="1740" y="10811"/>
                </a:lnTo>
                <a:lnTo>
                  <a:pt x="3479" y="8743"/>
                </a:lnTo>
                <a:lnTo>
                  <a:pt x="4278" y="9495"/>
                </a:lnTo>
                <a:lnTo>
                  <a:pt x="4466" y="9589"/>
                </a:lnTo>
                <a:lnTo>
                  <a:pt x="4607" y="9636"/>
                </a:lnTo>
                <a:lnTo>
                  <a:pt x="4795" y="9589"/>
                </a:lnTo>
                <a:lnTo>
                  <a:pt x="4936" y="9495"/>
                </a:lnTo>
                <a:lnTo>
                  <a:pt x="6581" y="7427"/>
                </a:lnTo>
                <a:lnTo>
                  <a:pt x="8837" y="11469"/>
                </a:lnTo>
                <a:lnTo>
                  <a:pt x="8931" y="11610"/>
                </a:lnTo>
                <a:lnTo>
                  <a:pt x="9119" y="11657"/>
                </a:lnTo>
                <a:lnTo>
                  <a:pt x="9307" y="11657"/>
                </a:lnTo>
                <a:lnTo>
                  <a:pt x="9495" y="11563"/>
                </a:lnTo>
                <a:lnTo>
                  <a:pt x="11422" y="9589"/>
                </a:lnTo>
                <a:lnTo>
                  <a:pt x="11657" y="9683"/>
                </a:lnTo>
                <a:lnTo>
                  <a:pt x="11892" y="9777"/>
                </a:lnTo>
                <a:lnTo>
                  <a:pt x="12362" y="9777"/>
                </a:lnTo>
                <a:lnTo>
                  <a:pt x="12597" y="9730"/>
                </a:lnTo>
                <a:lnTo>
                  <a:pt x="12785" y="9636"/>
                </a:lnTo>
                <a:lnTo>
                  <a:pt x="13019" y="9495"/>
                </a:lnTo>
                <a:lnTo>
                  <a:pt x="13207" y="9354"/>
                </a:lnTo>
                <a:lnTo>
                  <a:pt x="13395" y="9119"/>
                </a:lnTo>
                <a:lnTo>
                  <a:pt x="13536" y="8837"/>
                </a:lnTo>
                <a:lnTo>
                  <a:pt x="13583" y="8555"/>
                </a:lnTo>
                <a:lnTo>
                  <a:pt x="13630" y="8273"/>
                </a:lnTo>
                <a:lnTo>
                  <a:pt x="13583" y="7991"/>
                </a:lnTo>
                <a:lnTo>
                  <a:pt x="13536" y="7709"/>
                </a:lnTo>
                <a:lnTo>
                  <a:pt x="13395" y="7474"/>
                </a:lnTo>
                <a:lnTo>
                  <a:pt x="13207" y="7239"/>
                </a:lnTo>
                <a:lnTo>
                  <a:pt x="12972" y="7051"/>
                </a:lnTo>
                <a:lnTo>
                  <a:pt x="12691" y="6910"/>
                </a:lnTo>
                <a:lnTo>
                  <a:pt x="12409" y="6816"/>
                </a:lnTo>
                <a:lnTo>
                  <a:pt x="12127" y="6769"/>
                </a:lnTo>
                <a:lnTo>
                  <a:pt x="11845" y="6816"/>
                </a:lnTo>
                <a:lnTo>
                  <a:pt x="11563" y="6910"/>
                </a:lnTo>
                <a:lnTo>
                  <a:pt x="11328" y="7051"/>
                </a:lnTo>
                <a:lnTo>
                  <a:pt x="11093" y="7239"/>
                </a:lnTo>
                <a:lnTo>
                  <a:pt x="10905" y="7427"/>
                </a:lnTo>
                <a:lnTo>
                  <a:pt x="10811" y="7615"/>
                </a:lnTo>
                <a:lnTo>
                  <a:pt x="10717" y="7850"/>
                </a:lnTo>
                <a:lnTo>
                  <a:pt x="10670" y="8085"/>
                </a:lnTo>
                <a:lnTo>
                  <a:pt x="10623" y="8320"/>
                </a:lnTo>
                <a:lnTo>
                  <a:pt x="10670" y="8555"/>
                </a:lnTo>
                <a:lnTo>
                  <a:pt x="10717" y="8790"/>
                </a:lnTo>
                <a:lnTo>
                  <a:pt x="10811" y="8978"/>
                </a:lnTo>
                <a:lnTo>
                  <a:pt x="9307" y="10529"/>
                </a:lnTo>
                <a:lnTo>
                  <a:pt x="7192" y="6722"/>
                </a:lnTo>
                <a:lnTo>
                  <a:pt x="8555" y="5077"/>
                </a:lnTo>
                <a:lnTo>
                  <a:pt x="9589" y="6017"/>
                </a:lnTo>
                <a:lnTo>
                  <a:pt x="9730" y="6064"/>
                </a:lnTo>
                <a:lnTo>
                  <a:pt x="9918" y="6111"/>
                </a:lnTo>
                <a:lnTo>
                  <a:pt x="10106" y="6064"/>
                </a:lnTo>
                <a:lnTo>
                  <a:pt x="10200" y="5923"/>
                </a:lnTo>
                <a:lnTo>
                  <a:pt x="12409" y="2821"/>
                </a:lnTo>
                <a:lnTo>
                  <a:pt x="12644" y="2915"/>
                </a:lnTo>
                <a:lnTo>
                  <a:pt x="12831" y="2962"/>
                </a:lnTo>
                <a:lnTo>
                  <a:pt x="13301" y="2962"/>
                </a:lnTo>
                <a:lnTo>
                  <a:pt x="13536" y="2915"/>
                </a:lnTo>
                <a:lnTo>
                  <a:pt x="13724" y="2821"/>
                </a:lnTo>
                <a:lnTo>
                  <a:pt x="13912" y="2680"/>
                </a:lnTo>
                <a:lnTo>
                  <a:pt x="14100" y="2539"/>
                </a:lnTo>
                <a:lnTo>
                  <a:pt x="14288" y="2304"/>
                </a:lnTo>
                <a:lnTo>
                  <a:pt x="14429" y="2069"/>
                </a:lnTo>
                <a:lnTo>
                  <a:pt x="14523" y="1787"/>
                </a:lnTo>
                <a:lnTo>
                  <a:pt x="14570" y="1505"/>
                </a:lnTo>
                <a:lnTo>
                  <a:pt x="14523" y="1223"/>
                </a:lnTo>
                <a:lnTo>
                  <a:pt x="14429" y="941"/>
                </a:lnTo>
                <a:lnTo>
                  <a:pt x="14288" y="659"/>
                </a:lnTo>
                <a:lnTo>
                  <a:pt x="14100" y="424"/>
                </a:lnTo>
                <a:lnTo>
                  <a:pt x="13865" y="236"/>
                </a:lnTo>
                <a:lnTo>
                  <a:pt x="13630" y="95"/>
                </a:lnTo>
                <a:lnTo>
                  <a:pt x="13348" y="48"/>
                </a:lnTo>
                <a:lnTo>
                  <a:pt x="13066" y="1"/>
                </a:lnTo>
                <a:lnTo>
                  <a:pt x="12785" y="48"/>
                </a:lnTo>
                <a:lnTo>
                  <a:pt x="12503" y="95"/>
                </a:lnTo>
                <a:lnTo>
                  <a:pt x="12221" y="236"/>
                </a:lnTo>
                <a:lnTo>
                  <a:pt x="11986" y="424"/>
                </a:lnTo>
                <a:lnTo>
                  <a:pt x="11845" y="612"/>
                </a:lnTo>
                <a:lnTo>
                  <a:pt x="11704" y="847"/>
                </a:lnTo>
                <a:lnTo>
                  <a:pt x="11610" y="1082"/>
                </a:lnTo>
                <a:lnTo>
                  <a:pt x="11563" y="1317"/>
                </a:lnTo>
                <a:lnTo>
                  <a:pt x="11563" y="1552"/>
                </a:lnTo>
                <a:lnTo>
                  <a:pt x="11610" y="1787"/>
                </a:lnTo>
                <a:lnTo>
                  <a:pt x="11657" y="2022"/>
                </a:lnTo>
                <a:lnTo>
                  <a:pt x="11751" y="2257"/>
                </a:lnTo>
                <a:lnTo>
                  <a:pt x="9777" y="5030"/>
                </a:lnTo>
                <a:lnTo>
                  <a:pt x="8790" y="4137"/>
                </a:lnTo>
                <a:lnTo>
                  <a:pt x="8649" y="4043"/>
                </a:lnTo>
                <a:lnTo>
                  <a:pt x="8508" y="4043"/>
                </a:lnTo>
                <a:lnTo>
                  <a:pt x="8320" y="4090"/>
                </a:lnTo>
                <a:lnTo>
                  <a:pt x="8179" y="4184"/>
                </a:lnTo>
                <a:lnTo>
                  <a:pt x="6722" y="5923"/>
                </a:lnTo>
                <a:lnTo>
                  <a:pt x="4701" y="2210"/>
                </a:lnTo>
                <a:lnTo>
                  <a:pt x="4560" y="2069"/>
                </a:lnTo>
                <a:lnTo>
                  <a:pt x="4419" y="2022"/>
                </a:lnTo>
                <a:lnTo>
                  <a:pt x="4278" y="2022"/>
                </a:lnTo>
                <a:lnTo>
                  <a:pt x="4090" y="2069"/>
                </a:lnTo>
                <a:lnTo>
                  <a:pt x="1740" y="3291"/>
                </a:lnTo>
                <a:lnTo>
                  <a:pt x="1740" y="424"/>
                </a:lnTo>
                <a:lnTo>
                  <a:pt x="1693" y="236"/>
                </a:lnTo>
                <a:lnTo>
                  <a:pt x="1599" y="95"/>
                </a:lnTo>
                <a:lnTo>
                  <a:pt x="1458" y="48"/>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2" name="Google Shape;39722;p302"/>
          <p:cNvSpPr txBox="1">
            <a:spLocks noGrp="1"/>
          </p:cNvSpPr>
          <p:nvPr>
            <p:ph type="subTitle" idx="4294967295"/>
          </p:nvPr>
        </p:nvSpPr>
        <p:spPr>
          <a:xfrm>
            <a:off x="5594400" y="565950"/>
            <a:ext cx="2748000" cy="477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a:p>
            <a:pPr marL="0" lvl="0" indent="0" algn="l" rtl="0">
              <a:spcBef>
                <a:spcPts val="1600"/>
              </a:spcBef>
              <a:spcAft>
                <a:spcPts val="0"/>
              </a:spcAft>
              <a:buNone/>
            </a:pPr>
            <a:r>
              <a:rPr lang="en" sz="2100"/>
              <a:t>Auto Sector</a:t>
            </a:r>
            <a:endParaRPr sz="2100"/>
          </a:p>
          <a:p>
            <a:pPr marL="0" lvl="0" indent="0" algn="l" rtl="0">
              <a:spcBef>
                <a:spcPts val="1600"/>
              </a:spcBef>
              <a:spcAft>
                <a:spcPts val="1600"/>
              </a:spcAft>
              <a:buNone/>
            </a:pPr>
            <a:endParaRPr/>
          </a:p>
        </p:txBody>
      </p:sp>
      <p:sp>
        <p:nvSpPr>
          <p:cNvPr id="39723" name="Google Shape;39723;p302"/>
          <p:cNvSpPr txBox="1"/>
          <p:nvPr/>
        </p:nvSpPr>
        <p:spPr>
          <a:xfrm>
            <a:off x="5518200" y="3049650"/>
            <a:ext cx="2663100" cy="841200"/>
          </a:xfrm>
          <a:prstGeom prst="rect">
            <a:avLst/>
          </a:prstGeom>
          <a:noFill/>
          <a:ln>
            <a:noFill/>
          </a:ln>
        </p:spPr>
        <p:txBody>
          <a:bodyPr spcFirstLastPara="1" wrap="square" lIns="91425" tIns="91425" rIns="91425" bIns="91425" anchor="t" anchorCtr="0">
            <a:noAutofit/>
          </a:bodyPr>
          <a:lstStyle/>
          <a:p>
            <a:pPr marL="0" lvl="0" indent="0" algn="just" rtl="0">
              <a:lnSpc>
                <a:spcPct val="100000"/>
              </a:lnSpc>
              <a:spcBef>
                <a:spcPts val="0"/>
              </a:spcBef>
              <a:spcAft>
                <a:spcPts val="0"/>
              </a:spcAft>
              <a:buNone/>
            </a:pPr>
            <a:r>
              <a:rPr lang="en" sz="1200">
                <a:latin typeface="Work Sans Medium"/>
                <a:ea typeface="Work Sans Medium"/>
                <a:cs typeface="Work Sans Medium"/>
                <a:sym typeface="Work Sans Medium"/>
              </a:rPr>
              <a:t>US reduced or eliminated tariffs on certain industrial goods from Japan such as certain machine tools, fasteners, steam turbines, bicycles, bicycle parts, and musical instruments.</a:t>
            </a:r>
            <a:endParaRPr sz="1200">
              <a:latin typeface="Work Sans Medium"/>
              <a:ea typeface="Work Sans Medium"/>
              <a:cs typeface="Work Sans Medium"/>
              <a:sym typeface="Work Sans Medium"/>
            </a:endParaRPr>
          </a:p>
        </p:txBody>
      </p:sp>
      <p:grpSp>
        <p:nvGrpSpPr>
          <p:cNvPr id="39724" name="Google Shape;39724;p302"/>
          <p:cNvGrpSpPr/>
          <p:nvPr/>
        </p:nvGrpSpPr>
        <p:grpSpPr>
          <a:xfrm>
            <a:off x="4765554" y="2743961"/>
            <a:ext cx="662018" cy="612858"/>
            <a:chOff x="3311021" y="2083477"/>
            <a:chExt cx="333275" cy="279525"/>
          </a:xfrm>
        </p:grpSpPr>
        <p:sp>
          <p:nvSpPr>
            <p:cNvPr id="39725" name="Google Shape;39725;p302"/>
            <p:cNvSpPr/>
            <p:nvPr/>
          </p:nvSpPr>
          <p:spPr>
            <a:xfrm>
              <a:off x="3311021" y="2083477"/>
              <a:ext cx="333275" cy="279525"/>
            </a:xfrm>
            <a:custGeom>
              <a:avLst/>
              <a:gdLst/>
              <a:ahLst/>
              <a:cxnLst/>
              <a:rect l="l" t="t" r="r" b="b"/>
              <a:pathLst>
                <a:path w="14571" h="12221" extrusionOk="0">
                  <a:moveTo>
                    <a:pt x="13677" y="847"/>
                  </a:moveTo>
                  <a:lnTo>
                    <a:pt x="13677" y="9401"/>
                  </a:lnTo>
                  <a:lnTo>
                    <a:pt x="847" y="9401"/>
                  </a:lnTo>
                  <a:lnTo>
                    <a:pt x="847" y="847"/>
                  </a:lnTo>
                  <a:close/>
                  <a:moveTo>
                    <a:pt x="4889" y="10294"/>
                  </a:moveTo>
                  <a:lnTo>
                    <a:pt x="4889" y="11186"/>
                  </a:lnTo>
                  <a:lnTo>
                    <a:pt x="4889" y="11374"/>
                  </a:lnTo>
                  <a:lnTo>
                    <a:pt x="1317" y="11374"/>
                  </a:lnTo>
                  <a:lnTo>
                    <a:pt x="1129" y="11327"/>
                  </a:lnTo>
                  <a:lnTo>
                    <a:pt x="988" y="11233"/>
                  </a:lnTo>
                  <a:lnTo>
                    <a:pt x="894" y="11092"/>
                  </a:lnTo>
                  <a:lnTo>
                    <a:pt x="847" y="10905"/>
                  </a:lnTo>
                  <a:lnTo>
                    <a:pt x="847" y="10294"/>
                  </a:lnTo>
                  <a:close/>
                  <a:moveTo>
                    <a:pt x="8790" y="10294"/>
                  </a:moveTo>
                  <a:lnTo>
                    <a:pt x="8790" y="11186"/>
                  </a:lnTo>
                  <a:lnTo>
                    <a:pt x="8790" y="11280"/>
                  </a:lnTo>
                  <a:lnTo>
                    <a:pt x="8743" y="11327"/>
                  </a:lnTo>
                  <a:lnTo>
                    <a:pt x="8696" y="11327"/>
                  </a:lnTo>
                  <a:lnTo>
                    <a:pt x="8649" y="11374"/>
                  </a:lnTo>
                  <a:lnTo>
                    <a:pt x="5923" y="11374"/>
                  </a:lnTo>
                  <a:lnTo>
                    <a:pt x="5829" y="11327"/>
                  </a:lnTo>
                  <a:lnTo>
                    <a:pt x="5782" y="11327"/>
                  </a:lnTo>
                  <a:lnTo>
                    <a:pt x="5735" y="11280"/>
                  </a:lnTo>
                  <a:lnTo>
                    <a:pt x="5735" y="11186"/>
                  </a:lnTo>
                  <a:lnTo>
                    <a:pt x="5735" y="10294"/>
                  </a:lnTo>
                  <a:close/>
                  <a:moveTo>
                    <a:pt x="13677" y="10294"/>
                  </a:moveTo>
                  <a:lnTo>
                    <a:pt x="13677" y="10905"/>
                  </a:lnTo>
                  <a:lnTo>
                    <a:pt x="13677" y="11045"/>
                  </a:lnTo>
                  <a:lnTo>
                    <a:pt x="13583" y="11233"/>
                  </a:lnTo>
                  <a:lnTo>
                    <a:pt x="13395" y="11327"/>
                  </a:lnTo>
                  <a:lnTo>
                    <a:pt x="13207" y="11374"/>
                  </a:lnTo>
                  <a:lnTo>
                    <a:pt x="9636" y="11374"/>
                  </a:lnTo>
                  <a:lnTo>
                    <a:pt x="9683" y="11186"/>
                  </a:lnTo>
                  <a:lnTo>
                    <a:pt x="9683" y="10294"/>
                  </a:lnTo>
                  <a:close/>
                  <a:moveTo>
                    <a:pt x="424" y="1"/>
                  </a:moveTo>
                  <a:lnTo>
                    <a:pt x="236" y="48"/>
                  </a:lnTo>
                  <a:lnTo>
                    <a:pt x="142" y="142"/>
                  </a:lnTo>
                  <a:lnTo>
                    <a:pt x="48" y="283"/>
                  </a:lnTo>
                  <a:lnTo>
                    <a:pt x="1" y="424"/>
                  </a:lnTo>
                  <a:lnTo>
                    <a:pt x="1" y="10905"/>
                  </a:lnTo>
                  <a:lnTo>
                    <a:pt x="1" y="11139"/>
                  </a:lnTo>
                  <a:lnTo>
                    <a:pt x="95" y="11421"/>
                  </a:lnTo>
                  <a:lnTo>
                    <a:pt x="236" y="11609"/>
                  </a:lnTo>
                  <a:lnTo>
                    <a:pt x="377" y="11797"/>
                  </a:lnTo>
                  <a:lnTo>
                    <a:pt x="565" y="11985"/>
                  </a:lnTo>
                  <a:lnTo>
                    <a:pt x="800" y="12126"/>
                  </a:lnTo>
                  <a:lnTo>
                    <a:pt x="1035" y="12173"/>
                  </a:lnTo>
                  <a:lnTo>
                    <a:pt x="1317" y="12220"/>
                  </a:lnTo>
                  <a:lnTo>
                    <a:pt x="13207" y="12220"/>
                  </a:lnTo>
                  <a:lnTo>
                    <a:pt x="13489" y="12173"/>
                  </a:lnTo>
                  <a:lnTo>
                    <a:pt x="13724" y="12126"/>
                  </a:lnTo>
                  <a:lnTo>
                    <a:pt x="13959" y="11985"/>
                  </a:lnTo>
                  <a:lnTo>
                    <a:pt x="14147" y="11797"/>
                  </a:lnTo>
                  <a:lnTo>
                    <a:pt x="14335" y="11609"/>
                  </a:lnTo>
                  <a:lnTo>
                    <a:pt x="14429" y="11421"/>
                  </a:lnTo>
                  <a:lnTo>
                    <a:pt x="14523" y="11139"/>
                  </a:lnTo>
                  <a:lnTo>
                    <a:pt x="14570" y="10905"/>
                  </a:lnTo>
                  <a:lnTo>
                    <a:pt x="14570" y="424"/>
                  </a:lnTo>
                  <a:lnTo>
                    <a:pt x="14523" y="283"/>
                  </a:lnTo>
                  <a:lnTo>
                    <a:pt x="14429" y="142"/>
                  </a:lnTo>
                  <a:lnTo>
                    <a:pt x="14288" y="48"/>
                  </a:lnTo>
                  <a:lnTo>
                    <a:pt x="14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6" name="Google Shape;39726;p302"/>
            <p:cNvSpPr/>
            <p:nvPr/>
          </p:nvSpPr>
          <p:spPr>
            <a:xfrm>
              <a:off x="3351872" y="2140453"/>
              <a:ext cx="251575" cy="138699"/>
            </a:xfrm>
            <a:custGeom>
              <a:avLst/>
              <a:gdLst/>
              <a:ahLst/>
              <a:cxnLst/>
              <a:rect l="l" t="t" r="r" b="b"/>
              <a:pathLst>
                <a:path w="10999" h="6064" extrusionOk="0">
                  <a:moveTo>
                    <a:pt x="1693" y="4560"/>
                  </a:moveTo>
                  <a:lnTo>
                    <a:pt x="1693" y="5218"/>
                  </a:lnTo>
                  <a:lnTo>
                    <a:pt x="847" y="5218"/>
                  </a:lnTo>
                  <a:lnTo>
                    <a:pt x="847" y="4560"/>
                  </a:lnTo>
                  <a:close/>
                  <a:moveTo>
                    <a:pt x="3385" y="3761"/>
                  </a:moveTo>
                  <a:lnTo>
                    <a:pt x="3385" y="5218"/>
                  </a:lnTo>
                  <a:lnTo>
                    <a:pt x="2539" y="5218"/>
                  </a:lnTo>
                  <a:lnTo>
                    <a:pt x="2539" y="3761"/>
                  </a:lnTo>
                  <a:close/>
                  <a:moveTo>
                    <a:pt x="5077" y="3103"/>
                  </a:moveTo>
                  <a:lnTo>
                    <a:pt x="5077" y="5218"/>
                  </a:lnTo>
                  <a:lnTo>
                    <a:pt x="4231" y="5218"/>
                  </a:lnTo>
                  <a:lnTo>
                    <a:pt x="4231" y="3103"/>
                  </a:lnTo>
                  <a:close/>
                  <a:moveTo>
                    <a:pt x="6722" y="2022"/>
                  </a:moveTo>
                  <a:lnTo>
                    <a:pt x="6722" y="5218"/>
                  </a:lnTo>
                  <a:lnTo>
                    <a:pt x="5923" y="5218"/>
                  </a:lnTo>
                  <a:lnTo>
                    <a:pt x="5923" y="2633"/>
                  </a:lnTo>
                  <a:lnTo>
                    <a:pt x="5923" y="2022"/>
                  </a:lnTo>
                  <a:close/>
                  <a:moveTo>
                    <a:pt x="8414" y="847"/>
                  </a:moveTo>
                  <a:lnTo>
                    <a:pt x="8414" y="5218"/>
                  </a:lnTo>
                  <a:lnTo>
                    <a:pt x="7615" y="5218"/>
                  </a:lnTo>
                  <a:lnTo>
                    <a:pt x="7615" y="847"/>
                  </a:lnTo>
                  <a:close/>
                  <a:moveTo>
                    <a:pt x="10106" y="4184"/>
                  </a:moveTo>
                  <a:lnTo>
                    <a:pt x="10106" y="5218"/>
                  </a:lnTo>
                  <a:lnTo>
                    <a:pt x="9307" y="5218"/>
                  </a:lnTo>
                  <a:lnTo>
                    <a:pt x="9307" y="4184"/>
                  </a:lnTo>
                  <a:close/>
                  <a:moveTo>
                    <a:pt x="7145" y="1"/>
                  </a:moveTo>
                  <a:lnTo>
                    <a:pt x="7004" y="48"/>
                  </a:lnTo>
                  <a:lnTo>
                    <a:pt x="6863" y="95"/>
                  </a:lnTo>
                  <a:lnTo>
                    <a:pt x="6769" y="236"/>
                  </a:lnTo>
                  <a:lnTo>
                    <a:pt x="6722" y="424"/>
                  </a:lnTo>
                  <a:lnTo>
                    <a:pt x="6722" y="1176"/>
                  </a:lnTo>
                  <a:lnTo>
                    <a:pt x="5500" y="1176"/>
                  </a:lnTo>
                  <a:lnTo>
                    <a:pt x="5312" y="1223"/>
                  </a:lnTo>
                  <a:lnTo>
                    <a:pt x="5171" y="1317"/>
                  </a:lnTo>
                  <a:lnTo>
                    <a:pt x="5077" y="1458"/>
                  </a:lnTo>
                  <a:lnTo>
                    <a:pt x="5077" y="1599"/>
                  </a:lnTo>
                  <a:lnTo>
                    <a:pt x="5077" y="2257"/>
                  </a:lnTo>
                  <a:lnTo>
                    <a:pt x="3667" y="2257"/>
                  </a:lnTo>
                  <a:lnTo>
                    <a:pt x="3526" y="2351"/>
                  </a:lnTo>
                  <a:lnTo>
                    <a:pt x="3432" y="2492"/>
                  </a:lnTo>
                  <a:lnTo>
                    <a:pt x="3385" y="2680"/>
                  </a:lnTo>
                  <a:lnTo>
                    <a:pt x="3385" y="2915"/>
                  </a:lnTo>
                  <a:lnTo>
                    <a:pt x="2116" y="2915"/>
                  </a:lnTo>
                  <a:lnTo>
                    <a:pt x="1975" y="2962"/>
                  </a:lnTo>
                  <a:lnTo>
                    <a:pt x="1834" y="3056"/>
                  </a:lnTo>
                  <a:lnTo>
                    <a:pt x="1740" y="3197"/>
                  </a:lnTo>
                  <a:lnTo>
                    <a:pt x="1693" y="3338"/>
                  </a:lnTo>
                  <a:lnTo>
                    <a:pt x="1693" y="3714"/>
                  </a:lnTo>
                  <a:lnTo>
                    <a:pt x="424" y="3714"/>
                  </a:lnTo>
                  <a:lnTo>
                    <a:pt x="283" y="3761"/>
                  </a:lnTo>
                  <a:lnTo>
                    <a:pt x="142" y="3855"/>
                  </a:lnTo>
                  <a:lnTo>
                    <a:pt x="48" y="3996"/>
                  </a:lnTo>
                  <a:lnTo>
                    <a:pt x="1" y="4137"/>
                  </a:lnTo>
                  <a:lnTo>
                    <a:pt x="1" y="5641"/>
                  </a:lnTo>
                  <a:lnTo>
                    <a:pt x="48" y="5782"/>
                  </a:lnTo>
                  <a:lnTo>
                    <a:pt x="142" y="5923"/>
                  </a:lnTo>
                  <a:lnTo>
                    <a:pt x="283" y="6017"/>
                  </a:lnTo>
                  <a:lnTo>
                    <a:pt x="424" y="6064"/>
                  </a:lnTo>
                  <a:lnTo>
                    <a:pt x="10529" y="6064"/>
                  </a:lnTo>
                  <a:lnTo>
                    <a:pt x="10716" y="6017"/>
                  </a:lnTo>
                  <a:lnTo>
                    <a:pt x="10857" y="5923"/>
                  </a:lnTo>
                  <a:lnTo>
                    <a:pt x="10951" y="5782"/>
                  </a:lnTo>
                  <a:lnTo>
                    <a:pt x="10998" y="5641"/>
                  </a:lnTo>
                  <a:lnTo>
                    <a:pt x="10998" y="3761"/>
                  </a:lnTo>
                  <a:lnTo>
                    <a:pt x="10951" y="3573"/>
                  </a:lnTo>
                  <a:lnTo>
                    <a:pt x="10857" y="3432"/>
                  </a:lnTo>
                  <a:lnTo>
                    <a:pt x="10716" y="3338"/>
                  </a:lnTo>
                  <a:lnTo>
                    <a:pt x="9260" y="3338"/>
                  </a:lnTo>
                  <a:lnTo>
                    <a:pt x="9260" y="424"/>
                  </a:lnTo>
                  <a:lnTo>
                    <a:pt x="9260" y="236"/>
                  </a:lnTo>
                  <a:lnTo>
                    <a:pt x="9166" y="95"/>
                  </a:lnTo>
                  <a:lnTo>
                    <a:pt x="9025" y="48"/>
                  </a:lnTo>
                  <a:lnTo>
                    <a:pt x="88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7" name="Google Shape;39727;p302"/>
            <p:cNvSpPr/>
            <p:nvPr/>
          </p:nvSpPr>
          <p:spPr>
            <a:xfrm>
              <a:off x="3351872" y="2122178"/>
              <a:ext cx="102149" cy="20448"/>
            </a:xfrm>
            <a:custGeom>
              <a:avLst/>
              <a:gdLst/>
              <a:ahLst/>
              <a:cxnLst/>
              <a:rect l="l" t="t" r="r" b="b"/>
              <a:pathLst>
                <a:path w="4466" h="894" extrusionOk="0">
                  <a:moveTo>
                    <a:pt x="424" y="1"/>
                  </a:moveTo>
                  <a:lnTo>
                    <a:pt x="236" y="48"/>
                  </a:lnTo>
                  <a:lnTo>
                    <a:pt x="95" y="142"/>
                  </a:lnTo>
                  <a:lnTo>
                    <a:pt x="48" y="283"/>
                  </a:lnTo>
                  <a:lnTo>
                    <a:pt x="1" y="471"/>
                  </a:lnTo>
                  <a:lnTo>
                    <a:pt x="48" y="612"/>
                  </a:lnTo>
                  <a:lnTo>
                    <a:pt x="95" y="753"/>
                  </a:lnTo>
                  <a:lnTo>
                    <a:pt x="236" y="847"/>
                  </a:lnTo>
                  <a:lnTo>
                    <a:pt x="424" y="894"/>
                  </a:lnTo>
                  <a:lnTo>
                    <a:pt x="4043" y="894"/>
                  </a:lnTo>
                  <a:lnTo>
                    <a:pt x="4231" y="847"/>
                  </a:lnTo>
                  <a:lnTo>
                    <a:pt x="4372" y="753"/>
                  </a:lnTo>
                  <a:lnTo>
                    <a:pt x="4466" y="612"/>
                  </a:lnTo>
                  <a:lnTo>
                    <a:pt x="4466" y="471"/>
                  </a:lnTo>
                  <a:lnTo>
                    <a:pt x="4466" y="283"/>
                  </a:lnTo>
                  <a:lnTo>
                    <a:pt x="4372" y="142"/>
                  </a:lnTo>
                  <a:lnTo>
                    <a:pt x="4231" y="48"/>
                  </a:lnTo>
                  <a:lnTo>
                    <a:pt x="40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28" name="Google Shape;39728;p302"/>
            <p:cNvSpPr/>
            <p:nvPr/>
          </p:nvSpPr>
          <p:spPr>
            <a:xfrm>
              <a:off x="3351872" y="2160878"/>
              <a:ext cx="58073" cy="19373"/>
            </a:xfrm>
            <a:custGeom>
              <a:avLst/>
              <a:gdLst/>
              <a:ahLst/>
              <a:cxnLst/>
              <a:rect l="l" t="t" r="r" b="b"/>
              <a:pathLst>
                <a:path w="2539" h="847" extrusionOk="0">
                  <a:moveTo>
                    <a:pt x="236" y="1"/>
                  </a:moveTo>
                  <a:lnTo>
                    <a:pt x="95" y="142"/>
                  </a:lnTo>
                  <a:lnTo>
                    <a:pt x="48" y="236"/>
                  </a:lnTo>
                  <a:lnTo>
                    <a:pt x="1" y="424"/>
                  </a:lnTo>
                  <a:lnTo>
                    <a:pt x="48" y="565"/>
                  </a:lnTo>
                  <a:lnTo>
                    <a:pt x="95" y="706"/>
                  </a:lnTo>
                  <a:lnTo>
                    <a:pt x="236" y="800"/>
                  </a:lnTo>
                  <a:lnTo>
                    <a:pt x="424" y="847"/>
                  </a:lnTo>
                  <a:lnTo>
                    <a:pt x="2116" y="847"/>
                  </a:lnTo>
                  <a:lnTo>
                    <a:pt x="2304" y="800"/>
                  </a:lnTo>
                  <a:lnTo>
                    <a:pt x="2445" y="706"/>
                  </a:lnTo>
                  <a:lnTo>
                    <a:pt x="2492" y="565"/>
                  </a:lnTo>
                  <a:lnTo>
                    <a:pt x="2539" y="424"/>
                  </a:lnTo>
                  <a:lnTo>
                    <a:pt x="2492" y="236"/>
                  </a:lnTo>
                  <a:lnTo>
                    <a:pt x="2445" y="142"/>
                  </a:lnTo>
                  <a:lnTo>
                    <a:pt x="23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729" name="Google Shape;39729;p302"/>
          <p:cNvSpPr txBox="1">
            <a:spLocks noGrp="1"/>
          </p:cNvSpPr>
          <p:nvPr>
            <p:ph type="subTitle" idx="4294967295"/>
          </p:nvPr>
        </p:nvSpPr>
        <p:spPr>
          <a:xfrm>
            <a:off x="5530175" y="2672350"/>
            <a:ext cx="3773700" cy="477900"/>
          </a:xfrm>
          <a:prstGeom prst="rect">
            <a:avLst/>
          </a:prstGeom>
        </p:spPr>
        <p:txBody>
          <a:bodyPr spcFirstLastPara="1" wrap="square" lIns="91425" tIns="91425" rIns="91425" bIns="91425" anchor="t" anchorCtr="0">
            <a:noAutofit/>
          </a:bodyPr>
          <a:lstStyle/>
          <a:p>
            <a:pPr marL="0" lvl="0" indent="0" algn="l" rtl="0">
              <a:spcBef>
                <a:spcPts val="0"/>
              </a:spcBef>
              <a:spcAft>
                <a:spcPts val="1600"/>
              </a:spcAft>
              <a:buNone/>
            </a:pPr>
            <a:r>
              <a:rPr lang="en" sz="2200"/>
              <a:t>Industrial Products</a:t>
            </a:r>
            <a:endParaRPr sz="2200"/>
          </a:p>
        </p:txBody>
      </p:sp>
      <p:sp>
        <p:nvSpPr>
          <p:cNvPr id="39730" name="Google Shape;39730;p302"/>
          <p:cNvSpPr txBox="1"/>
          <p:nvPr/>
        </p:nvSpPr>
        <p:spPr>
          <a:xfrm>
            <a:off x="5594400" y="1374225"/>
            <a:ext cx="2663100" cy="841200"/>
          </a:xfrm>
          <a:prstGeom prst="rect">
            <a:avLst/>
          </a:prstGeom>
          <a:noFill/>
          <a:ln>
            <a:noFill/>
          </a:ln>
        </p:spPr>
        <p:txBody>
          <a:bodyPr spcFirstLastPara="1" wrap="square" lIns="91425" tIns="91425" rIns="91425" bIns="91425" anchor="t" anchorCtr="0">
            <a:noAutofit/>
          </a:bodyPr>
          <a:lstStyle/>
          <a:p>
            <a:pPr marL="0" lvl="0" indent="0" algn="just" rtl="0">
              <a:spcBef>
                <a:spcPts val="0"/>
              </a:spcBef>
              <a:spcAft>
                <a:spcPts val="0"/>
              </a:spcAft>
              <a:buNone/>
            </a:pPr>
            <a:r>
              <a:rPr lang="en" sz="1200">
                <a:latin typeface="Work Sans Medium"/>
                <a:ea typeface="Work Sans Medium"/>
                <a:cs typeface="Work Sans Medium"/>
                <a:sym typeface="Work Sans Medium"/>
              </a:rPr>
              <a:t>US didn't eliminate tariffs on cars imported from Japan, although Japan wanted US to abolish tariff against Auto products.</a:t>
            </a:r>
            <a:endParaRPr sz="1200">
              <a:latin typeface="Work Sans Medium"/>
              <a:ea typeface="Work Sans Medium"/>
              <a:cs typeface="Work Sans Medium"/>
              <a:sym typeface="Work Sans Medium"/>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39734"/>
        <p:cNvGrpSpPr/>
        <p:nvPr/>
      </p:nvGrpSpPr>
      <p:grpSpPr>
        <a:xfrm>
          <a:off x="0" y="0"/>
          <a:ext cx="0" cy="0"/>
          <a:chOff x="0" y="0"/>
          <a:chExt cx="0" cy="0"/>
        </a:xfrm>
      </p:grpSpPr>
      <p:pic>
        <p:nvPicPr>
          <p:cNvPr id="39735" name="Google Shape;39735;p303" title="Points scored"/>
          <p:cNvPicPr preferRelativeResize="0"/>
          <p:nvPr/>
        </p:nvPicPr>
        <p:blipFill>
          <a:blip r:embed="rId3">
            <a:alphaModFix/>
          </a:blip>
          <a:stretch>
            <a:fillRect/>
          </a:stretch>
        </p:blipFill>
        <p:spPr>
          <a:xfrm>
            <a:off x="373525" y="984850"/>
            <a:ext cx="5865624" cy="3514501"/>
          </a:xfrm>
          <a:prstGeom prst="rect">
            <a:avLst/>
          </a:prstGeom>
          <a:noFill/>
          <a:ln>
            <a:noFill/>
          </a:ln>
        </p:spPr>
      </p:pic>
      <p:sp>
        <p:nvSpPr>
          <p:cNvPr id="39736" name="Google Shape;39736;p303"/>
          <p:cNvSpPr txBox="1"/>
          <p:nvPr/>
        </p:nvSpPr>
        <p:spPr>
          <a:xfrm>
            <a:off x="2555675" y="46700"/>
            <a:ext cx="4328700" cy="1662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200" b="1">
                <a:solidFill>
                  <a:schemeClr val="dk1"/>
                </a:solidFill>
                <a:latin typeface="Plus Jakarta Sans"/>
                <a:ea typeface="Plus Jakarta Sans"/>
                <a:cs typeface="Plus Jakarta Sans"/>
                <a:sym typeface="Plus Jakarta Sans"/>
              </a:rPr>
              <a:t>Trade During Trump</a:t>
            </a:r>
            <a:br>
              <a:rPr lang="en" sz="3200" b="1">
                <a:solidFill>
                  <a:schemeClr val="dk1"/>
                </a:solidFill>
                <a:latin typeface="Plus Jakarta Sans"/>
                <a:ea typeface="Plus Jakarta Sans"/>
                <a:cs typeface="Plus Jakarta Sans"/>
                <a:sym typeface="Plus Jakarta Sans"/>
              </a:rPr>
            </a:br>
            <a:r>
              <a:rPr lang="en" sz="3200" b="1">
                <a:solidFill>
                  <a:schemeClr val="dk1"/>
                </a:solidFill>
                <a:latin typeface="Plus Jakarta Sans"/>
                <a:ea typeface="Plus Jakarta Sans"/>
                <a:cs typeface="Plus Jakarta Sans"/>
                <a:sym typeface="Plus Jakarta Sans"/>
              </a:rPr>
              <a:t>            USA⇄JPN</a:t>
            </a:r>
            <a:br>
              <a:rPr lang="en" sz="3200" b="1">
                <a:solidFill>
                  <a:schemeClr val="dk1"/>
                </a:solidFill>
                <a:latin typeface="Plus Jakarta Sans"/>
                <a:ea typeface="Plus Jakarta Sans"/>
                <a:cs typeface="Plus Jakarta Sans"/>
                <a:sym typeface="Plus Jakarta Sans"/>
              </a:rPr>
            </a:br>
            <a:endParaRPr sz="3200" b="1">
              <a:solidFill>
                <a:schemeClr val="dk1"/>
              </a:solidFill>
              <a:latin typeface="Plus Jakarta Sans"/>
              <a:ea typeface="Plus Jakarta Sans"/>
              <a:cs typeface="Plus Jakarta Sans"/>
              <a:sym typeface="Plus Jakarta Sans"/>
            </a:endParaRPr>
          </a:p>
        </p:txBody>
      </p:sp>
      <p:sp>
        <p:nvSpPr>
          <p:cNvPr id="39737" name="Google Shape;39737;p303"/>
          <p:cNvSpPr txBox="1"/>
          <p:nvPr/>
        </p:nvSpPr>
        <p:spPr>
          <a:xfrm>
            <a:off x="6300325" y="1709000"/>
            <a:ext cx="2736000" cy="631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b="1"/>
              <a:t>Japan to US (2016-2020)</a:t>
            </a:r>
            <a:br>
              <a:rPr lang="en" sz="1600" b="1"/>
            </a:br>
            <a:r>
              <a:rPr lang="en" sz="1600" b="1"/>
              <a:t>$</a:t>
            </a:r>
            <a:r>
              <a:rPr lang="en" sz="1600" b="1">
                <a:solidFill>
                  <a:srgbClr val="333333"/>
                </a:solidFill>
              </a:rPr>
              <a:t>132.0 - $119,5 (Billion)</a:t>
            </a:r>
            <a:endParaRPr sz="1600" b="1"/>
          </a:p>
        </p:txBody>
      </p:sp>
      <p:sp>
        <p:nvSpPr>
          <p:cNvPr id="39738" name="Google Shape;39738;p303"/>
          <p:cNvSpPr txBox="1"/>
          <p:nvPr/>
        </p:nvSpPr>
        <p:spPr>
          <a:xfrm>
            <a:off x="6305275" y="2898475"/>
            <a:ext cx="2887500" cy="9234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br>
              <a:rPr lang="en" sz="1600" b="1">
                <a:solidFill>
                  <a:srgbClr val="333333"/>
                </a:solidFill>
              </a:rPr>
            </a:br>
            <a:r>
              <a:rPr lang="en" sz="1600" b="1">
                <a:solidFill>
                  <a:srgbClr val="333333"/>
                </a:solidFill>
              </a:rPr>
              <a:t>US to Japan (2016-2020)</a:t>
            </a:r>
            <a:br>
              <a:rPr lang="en" sz="1600" b="1">
                <a:solidFill>
                  <a:srgbClr val="333333"/>
                </a:solidFill>
              </a:rPr>
            </a:br>
            <a:r>
              <a:rPr lang="en" sz="1600" b="1">
                <a:solidFill>
                  <a:srgbClr val="333333"/>
                </a:solidFill>
              </a:rPr>
              <a:t>$63,3 - $64,0 (Billion)</a:t>
            </a:r>
            <a:endParaRPr/>
          </a:p>
        </p:txBody>
      </p:sp>
      <p:sp>
        <p:nvSpPr>
          <p:cNvPr id="39739" name="Google Shape;39739;p303"/>
          <p:cNvSpPr txBox="1"/>
          <p:nvPr/>
        </p:nvSpPr>
        <p:spPr>
          <a:xfrm>
            <a:off x="6322678" y="1261400"/>
            <a:ext cx="26913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b="1">
                <a:solidFill>
                  <a:schemeClr val="dk1"/>
                </a:solidFill>
                <a:latin typeface="Plus Jakarta Sans"/>
                <a:ea typeface="Plus Jakarta Sans"/>
                <a:cs typeface="Plus Jakarta Sans"/>
                <a:sym typeface="Plus Jakarta Sans"/>
              </a:rPr>
              <a:t>Japan Exports to US</a:t>
            </a:r>
            <a:endParaRPr sz="1900" b="1">
              <a:solidFill>
                <a:schemeClr val="dk1"/>
              </a:solidFill>
              <a:latin typeface="Plus Jakarta Sans"/>
              <a:ea typeface="Plus Jakarta Sans"/>
              <a:cs typeface="Plus Jakarta Sans"/>
              <a:sym typeface="Plus Jakarta Sans"/>
            </a:endParaRPr>
          </a:p>
        </p:txBody>
      </p:sp>
      <p:sp>
        <p:nvSpPr>
          <p:cNvPr id="39740" name="Google Shape;39740;p303"/>
          <p:cNvSpPr/>
          <p:nvPr/>
        </p:nvSpPr>
        <p:spPr>
          <a:xfrm>
            <a:off x="6061888" y="1489075"/>
            <a:ext cx="214800" cy="214800"/>
          </a:xfrm>
          <a:prstGeom prst="rect">
            <a:avLst/>
          </a:pr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1" name="Google Shape;39741;p303"/>
          <p:cNvSpPr txBox="1"/>
          <p:nvPr/>
        </p:nvSpPr>
        <p:spPr>
          <a:xfrm>
            <a:off x="6336275" y="2679725"/>
            <a:ext cx="28875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b="1">
                <a:solidFill>
                  <a:schemeClr val="dk1"/>
                </a:solidFill>
                <a:latin typeface="Plus Jakarta Sans"/>
                <a:ea typeface="Plus Jakarta Sans"/>
                <a:cs typeface="Plus Jakarta Sans"/>
                <a:sym typeface="Plus Jakarta Sans"/>
              </a:rPr>
              <a:t>Japan Imports from US</a:t>
            </a:r>
            <a:endParaRPr sz="1900" b="1">
              <a:solidFill>
                <a:schemeClr val="dk1"/>
              </a:solidFill>
              <a:latin typeface="Plus Jakarta Sans"/>
              <a:ea typeface="Plus Jakarta Sans"/>
              <a:cs typeface="Plus Jakarta Sans"/>
              <a:sym typeface="Plus Jakarta Sans"/>
            </a:endParaRPr>
          </a:p>
        </p:txBody>
      </p:sp>
      <p:sp>
        <p:nvSpPr>
          <p:cNvPr id="39742" name="Google Shape;39742;p303"/>
          <p:cNvSpPr/>
          <p:nvPr/>
        </p:nvSpPr>
        <p:spPr>
          <a:xfrm>
            <a:off x="6061888" y="2898475"/>
            <a:ext cx="214800" cy="214800"/>
          </a:xfrm>
          <a:prstGeom prst="rect">
            <a:avLst/>
          </a:pr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39746"/>
        <p:cNvGrpSpPr/>
        <p:nvPr/>
      </p:nvGrpSpPr>
      <p:grpSpPr>
        <a:xfrm>
          <a:off x="0" y="0"/>
          <a:ext cx="0" cy="0"/>
          <a:chOff x="0" y="0"/>
          <a:chExt cx="0" cy="0"/>
        </a:xfrm>
      </p:grpSpPr>
      <p:sp>
        <p:nvSpPr>
          <p:cNvPr id="39747" name="Google Shape;39747;p304"/>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8" name="Google Shape;39748;p304"/>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49" name="Google Shape;39749;p304"/>
          <p:cNvSpPr/>
          <p:nvPr/>
        </p:nvSpPr>
        <p:spPr>
          <a:xfrm flipH="1">
            <a:off x="4492725"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0" name="Google Shape;39750;p304"/>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1" name="Google Shape;39751;p304"/>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2" name="Google Shape;39752;p304"/>
          <p:cNvSpPr txBox="1">
            <a:spLocks noGrp="1"/>
          </p:cNvSpPr>
          <p:nvPr>
            <p:ph type="subTitle" idx="4"/>
          </p:nvPr>
        </p:nvSpPr>
        <p:spPr>
          <a:xfrm>
            <a:off x="4575075" y="1290575"/>
            <a:ext cx="32790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0">
                <a:solidFill>
                  <a:srgbClr val="000000"/>
                </a:solidFill>
                <a:latin typeface="Work Sans Medium"/>
                <a:ea typeface="Work Sans Medium"/>
                <a:cs typeface="Work Sans Medium"/>
                <a:sym typeface="Work Sans Medium"/>
              </a:rPr>
              <a:t>Japan &amp; US in IPEF</a:t>
            </a:r>
            <a:endParaRPr b="0">
              <a:latin typeface="Work Sans Medium"/>
              <a:ea typeface="Work Sans Medium"/>
              <a:cs typeface="Work Sans Medium"/>
              <a:sym typeface="Work Sans Medium"/>
            </a:endParaRPr>
          </a:p>
        </p:txBody>
      </p:sp>
      <p:sp>
        <p:nvSpPr>
          <p:cNvPr id="39753" name="Google Shape;39753;p304"/>
          <p:cNvSpPr txBox="1">
            <a:spLocks noGrp="1"/>
          </p:cNvSpPr>
          <p:nvPr>
            <p:ph type="title"/>
          </p:nvPr>
        </p:nvSpPr>
        <p:spPr>
          <a:xfrm>
            <a:off x="720000" y="35517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Post Trump &amp; Japan</a:t>
            </a:r>
            <a:endParaRPr/>
          </a:p>
        </p:txBody>
      </p:sp>
      <p:sp>
        <p:nvSpPr>
          <p:cNvPr id="39754" name="Google Shape;39754;p304"/>
          <p:cNvSpPr txBox="1">
            <a:spLocks noGrp="1"/>
          </p:cNvSpPr>
          <p:nvPr>
            <p:ph type="subTitle" idx="1"/>
          </p:nvPr>
        </p:nvSpPr>
        <p:spPr>
          <a:xfrm>
            <a:off x="4492725" y="1821527"/>
            <a:ext cx="3443700" cy="1241100"/>
          </a:xfrm>
          <a:prstGeom prst="rect">
            <a:avLst/>
          </a:prstGeom>
        </p:spPr>
        <p:txBody>
          <a:bodyPr spcFirstLastPara="1" wrap="square" lIns="91425" tIns="91425" rIns="91425" bIns="91425" anchor="t" anchorCtr="0">
            <a:noAutofit/>
          </a:bodyPr>
          <a:lstStyle/>
          <a:p>
            <a:pPr marL="0" lvl="0" indent="0" algn="just" rtl="0">
              <a:lnSpc>
                <a:spcPct val="115000"/>
              </a:lnSpc>
              <a:spcBef>
                <a:spcPts val="1100"/>
              </a:spcBef>
              <a:spcAft>
                <a:spcPts val="1100"/>
              </a:spcAft>
              <a:buNone/>
            </a:pPr>
            <a:r>
              <a:rPr lang="en"/>
              <a:t>Joe Biden and Japan are showing their cooperation in the Indo-Pacific economic Framework for Prosperity (IPEF) with other partners involving most of ASEAN member states, which is aimed at tackling for inflation which is made by costly disruptions</a:t>
            </a:r>
            <a:endParaRPr/>
          </a:p>
        </p:txBody>
      </p:sp>
      <p:sp>
        <p:nvSpPr>
          <p:cNvPr id="39755" name="Google Shape;39755;p304"/>
          <p:cNvSpPr txBox="1">
            <a:spLocks noGrp="1"/>
          </p:cNvSpPr>
          <p:nvPr>
            <p:ph type="subTitle" idx="2"/>
          </p:nvPr>
        </p:nvSpPr>
        <p:spPr>
          <a:xfrm>
            <a:off x="713225" y="2202515"/>
            <a:ext cx="3443700" cy="1241100"/>
          </a:xfrm>
          <a:prstGeom prst="rect">
            <a:avLst/>
          </a:prstGeom>
        </p:spPr>
        <p:txBody>
          <a:bodyPr spcFirstLastPara="1" wrap="square" lIns="91425" tIns="91425" rIns="91425" bIns="91425" anchor="t" anchorCtr="0">
            <a:noAutofit/>
          </a:bodyPr>
          <a:lstStyle/>
          <a:p>
            <a:pPr marL="0" lvl="0" indent="0" algn="just" rtl="0">
              <a:lnSpc>
                <a:spcPct val="115000"/>
              </a:lnSpc>
              <a:spcBef>
                <a:spcPts val="1100"/>
              </a:spcBef>
              <a:spcAft>
                <a:spcPts val="1100"/>
              </a:spcAft>
              <a:buNone/>
            </a:pPr>
            <a:r>
              <a:rPr lang="en"/>
              <a:t>The United States and Japan agreed to encourage higher labor and environmental standards for minerals that are key to powering electric vehicles, like lithium, cobalt and nickel. </a:t>
            </a:r>
            <a:endParaRPr/>
          </a:p>
        </p:txBody>
      </p:sp>
      <p:sp>
        <p:nvSpPr>
          <p:cNvPr id="39756" name="Google Shape;39756;p304"/>
          <p:cNvSpPr txBox="1">
            <a:spLocks noGrp="1"/>
          </p:cNvSpPr>
          <p:nvPr>
            <p:ph type="subTitle" idx="3"/>
          </p:nvPr>
        </p:nvSpPr>
        <p:spPr>
          <a:xfrm>
            <a:off x="713225" y="1671563"/>
            <a:ext cx="34437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0">
                <a:solidFill>
                  <a:srgbClr val="000000"/>
                </a:solidFill>
                <a:latin typeface="Work Sans Medium"/>
                <a:ea typeface="Work Sans Medium"/>
                <a:cs typeface="Work Sans Medium"/>
                <a:sym typeface="Work Sans Medium"/>
              </a:rPr>
              <a:t>Biden &amp; Japan partnership</a:t>
            </a:r>
            <a:endParaRPr/>
          </a:p>
        </p:txBody>
      </p:sp>
      <p:grpSp>
        <p:nvGrpSpPr>
          <p:cNvPr id="39757" name="Google Shape;39757;p304"/>
          <p:cNvGrpSpPr/>
          <p:nvPr/>
        </p:nvGrpSpPr>
        <p:grpSpPr>
          <a:xfrm>
            <a:off x="3994734" y="3814683"/>
            <a:ext cx="1282832" cy="782688"/>
            <a:chOff x="1170428" y="5511318"/>
            <a:chExt cx="3696921" cy="2255586"/>
          </a:xfrm>
        </p:grpSpPr>
        <p:sp>
          <p:nvSpPr>
            <p:cNvPr id="39758" name="Google Shape;39758;p30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59" name="Google Shape;39759;p30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0" name="Google Shape;39760;p30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1" name="Google Shape;39761;p30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2" name="Google Shape;39762;p30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3" name="Google Shape;39763;p30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4" name="Google Shape;39764;p30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5" name="Google Shape;39765;p30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6" name="Google Shape;39766;p30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7" name="Google Shape;39767;p30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8" name="Google Shape;39768;p30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69" name="Google Shape;39769;p30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0" name="Google Shape;39770;p30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1" name="Google Shape;39771;p30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2" name="Google Shape;39772;p30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3" name="Google Shape;39773;p30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4" name="Google Shape;39774;p30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5" name="Google Shape;39775;p30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6" name="Google Shape;39776;p30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7" name="Google Shape;39777;p30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8" name="Google Shape;39778;p30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79" name="Google Shape;39779;p30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0" name="Google Shape;39780;p30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1" name="Google Shape;39781;p30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2" name="Google Shape;39782;p30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3" name="Google Shape;39783;p30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4" name="Google Shape;39784;p30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5" name="Google Shape;39785;p30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6" name="Google Shape;39786;p30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7" name="Google Shape;39787;p30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8" name="Google Shape;39788;p30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89" name="Google Shape;39789;p30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0" name="Google Shape;39790;p30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1" name="Google Shape;39791;p30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2" name="Google Shape;39792;p30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3" name="Google Shape;39793;p30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4" name="Google Shape;39794;p30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5" name="Google Shape;39795;p30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6" name="Google Shape;39796;p30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7" name="Google Shape;39797;p30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8" name="Google Shape;39798;p30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99" name="Google Shape;39799;p30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0" name="Google Shape;39800;p30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1" name="Google Shape;39801;p30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2" name="Google Shape;39802;p30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03" name="Google Shape;39803;p304"/>
          <p:cNvGrpSpPr/>
          <p:nvPr/>
        </p:nvGrpSpPr>
        <p:grpSpPr>
          <a:xfrm>
            <a:off x="-1022279" y="2736475"/>
            <a:ext cx="1735514" cy="1078180"/>
            <a:chOff x="-3849348" y="6952593"/>
            <a:chExt cx="3571016" cy="2218477"/>
          </a:xfrm>
        </p:grpSpPr>
        <p:sp>
          <p:nvSpPr>
            <p:cNvPr id="39804" name="Google Shape;39804;p304"/>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5" name="Google Shape;39805;p304"/>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6" name="Google Shape;39806;p304"/>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7" name="Google Shape;39807;p304"/>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8" name="Google Shape;39808;p304"/>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09" name="Google Shape;39809;p304"/>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0" name="Google Shape;39810;p304"/>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1" name="Google Shape;39811;p304"/>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2" name="Google Shape;39812;p304"/>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3" name="Google Shape;39813;p304"/>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4" name="Google Shape;39814;p304"/>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5" name="Google Shape;39815;p304"/>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6" name="Google Shape;39816;p304"/>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817" name="Google Shape;39817;p304"/>
            <p:cNvGrpSpPr/>
            <p:nvPr/>
          </p:nvGrpSpPr>
          <p:grpSpPr>
            <a:xfrm>
              <a:off x="-1539990" y="8551874"/>
              <a:ext cx="1261658" cy="594147"/>
              <a:chOff x="811985" y="3296192"/>
              <a:chExt cx="1330582" cy="626605"/>
            </a:xfrm>
          </p:grpSpPr>
          <p:sp>
            <p:nvSpPr>
              <p:cNvPr id="39818" name="Google Shape;39818;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19" name="Google Shape;39819;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0" name="Google Shape;39820;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1" name="Google Shape;39821;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2" name="Google Shape;39822;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3" name="Google Shape;39823;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4" name="Google Shape;39824;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5" name="Google Shape;39825;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6" name="Google Shape;39826;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7" name="Google Shape;39827;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28" name="Google Shape;39828;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829" name="Google Shape;39829;p304"/>
          <p:cNvGrpSpPr/>
          <p:nvPr/>
        </p:nvGrpSpPr>
        <p:grpSpPr>
          <a:xfrm>
            <a:off x="8430777" y="3555682"/>
            <a:ext cx="2948097" cy="1078271"/>
            <a:chOff x="5331602" y="3459769"/>
            <a:chExt cx="2948097" cy="1078271"/>
          </a:xfrm>
        </p:grpSpPr>
        <p:grpSp>
          <p:nvGrpSpPr>
            <p:cNvPr id="39830" name="Google Shape;39830;p304"/>
            <p:cNvGrpSpPr/>
            <p:nvPr/>
          </p:nvGrpSpPr>
          <p:grpSpPr>
            <a:xfrm>
              <a:off x="5331602" y="4178619"/>
              <a:ext cx="763222" cy="359421"/>
              <a:chOff x="811985" y="3296192"/>
              <a:chExt cx="1330582" cy="626605"/>
            </a:xfrm>
          </p:grpSpPr>
          <p:sp>
            <p:nvSpPr>
              <p:cNvPr id="39831" name="Google Shape;39831;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2" name="Google Shape;39832;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3" name="Google Shape;39833;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4" name="Google Shape;39834;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5" name="Google Shape;39835;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6" name="Google Shape;39836;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7" name="Google Shape;39837;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8" name="Google Shape;39838;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39" name="Google Shape;39839;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0" name="Google Shape;39840;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1" name="Google Shape;39841;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42" name="Google Shape;39842;p304"/>
            <p:cNvGrpSpPr/>
            <p:nvPr/>
          </p:nvGrpSpPr>
          <p:grpSpPr>
            <a:xfrm>
              <a:off x="5804302" y="4178619"/>
              <a:ext cx="763222" cy="359421"/>
              <a:chOff x="811985" y="3296192"/>
              <a:chExt cx="1330582" cy="626605"/>
            </a:xfrm>
          </p:grpSpPr>
          <p:sp>
            <p:nvSpPr>
              <p:cNvPr id="39843" name="Google Shape;39843;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4" name="Google Shape;39844;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5" name="Google Shape;39845;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6" name="Google Shape;39846;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7" name="Google Shape;39847;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8" name="Google Shape;39848;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49" name="Google Shape;39849;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0" name="Google Shape;39850;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1" name="Google Shape;39851;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2" name="Google Shape;39852;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3" name="Google Shape;39853;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54" name="Google Shape;39854;p304"/>
            <p:cNvGrpSpPr/>
            <p:nvPr/>
          </p:nvGrpSpPr>
          <p:grpSpPr>
            <a:xfrm>
              <a:off x="5331602" y="3819194"/>
              <a:ext cx="763222" cy="359421"/>
              <a:chOff x="811985" y="3296192"/>
              <a:chExt cx="1330582" cy="626605"/>
            </a:xfrm>
          </p:grpSpPr>
          <p:sp>
            <p:nvSpPr>
              <p:cNvPr id="39855" name="Google Shape;39855;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6" name="Google Shape;39856;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7" name="Google Shape;39857;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8" name="Google Shape;39858;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59" name="Google Shape;39859;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0" name="Google Shape;39860;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1" name="Google Shape;39861;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2" name="Google Shape;39862;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3" name="Google Shape;39863;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4" name="Google Shape;39864;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5" name="Google Shape;39865;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66" name="Google Shape;39866;p304"/>
            <p:cNvGrpSpPr/>
            <p:nvPr/>
          </p:nvGrpSpPr>
          <p:grpSpPr>
            <a:xfrm>
              <a:off x="5804302" y="3819194"/>
              <a:ext cx="763222" cy="359421"/>
              <a:chOff x="811985" y="3296192"/>
              <a:chExt cx="1330582" cy="626605"/>
            </a:xfrm>
          </p:grpSpPr>
          <p:sp>
            <p:nvSpPr>
              <p:cNvPr id="39867" name="Google Shape;39867;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8" name="Google Shape;39868;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69" name="Google Shape;39869;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0" name="Google Shape;39870;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1" name="Google Shape;39871;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2" name="Google Shape;39872;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3" name="Google Shape;39873;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4" name="Google Shape;39874;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5" name="Google Shape;39875;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6" name="Google Shape;39876;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77" name="Google Shape;39877;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78" name="Google Shape;39878;p304"/>
            <p:cNvGrpSpPr/>
            <p:nvPr/>
          </p:nvGrpSpPr>
          <p:grpSpPr>
            <a:xfrm>
              <a:off x="6280552" y="4178619"/>
              <a:ext cx="763222" cy="359421"/>
              <a:chOff x="811985" y="3296192"/>
              <a:chExt cx="1330582" cy="626605"/>
            </a:xfrm>
          </p:grpSpPr>
          <p:sp>
            <p:nvSpPr>
              <p:cNvPr id="39879" name="Google Shape;39879;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0" name="Google Shape;39880;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1" name="Google Shape;39881;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2" name="Google Shape;39882;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3" name="Google Shape;39883;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4" name="Google Shape;39884;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5" name="Google Shape;39885;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6" name="Google Shape;39886;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7" name="Google Shape;39887;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8" name="Google Shape;39888;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89" name="Google Shape;39889;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890" name="Google Shape;39890;p304"/>
            <p:cNvGrpSpPr/>
            <p:nvPr/>
          </p:nvGrpSpPr>
          <p:grpSpPr>
            <a:xfrm>
              <a:off x="6280552" y="3819194"/>
              <a:ext cx="763222" cy="359421"/>
              <a:chOff x="811985" y="3296192"/>
              <a:chExt cx="1330582" cy="626605"/>
            </a:xfrm>
          </p:grpSpPr>
          <p:sp>
            <p:nvSpPr>
              <p:cNvPr id="39891" name="Google Shape;39891;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2" name="Google Shape;39892;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3" name="Google Shape;39893;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4" name="Google Shape;39894;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5" name="Google Shape;39895;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6" name="Google Shape;39896;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7" name="Google Shape;39897;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8" name="Google Shape;39898;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99" name="Google Shape;39899;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0" name="Google Shape;39900;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1" name="Google Shape;39901;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02" name="Google Shape;39902;p304"/>
            <p:cNvGrpSpPr/>
            <p:nvPr/>
          </p:nvGrpSpPr>
          <p:grpSpPr>
            <a:xfrm>
              <a:off x="7043777" y="4178619"/>
              <a:ext cx="763222" cy="359421"/>
              <a:chOff x="811985" y="3296192"/>
              <a:chExt cx="1330582" cy="626605"/>
            </a:xfrm>
          </p:grpSpPr>
          <p:sp>
            <p:nvSpPr>
              <p:cNvPr id="39903" name="Google Shape;39903;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4" name="Google Shape;39904;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5" name="Google Shape;39905;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6" name="Google Shape;39906;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7" name="Google Shape;39907;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8" name="Google Shape;39908;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09" name="Google Shape;39909;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0" name="Google Shape;39910;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1" name="Google Shape;39911;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2" name="Google Shape;39912;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3" name="Google Shape;39913;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14" name="Google Shape;39914;p304"/>
            <p:cNvGrpSpPr/>
            <p:nvPr/>
          </p:nvGrpSpPr>
          <p:grpSpPr>
            <a:xfrm>
              <a:off x="7516477" y="4178619"/>
              <a:ext cx="763222" cy="359421"/>
              <a:chOff x="811985" y="3296192"/>
              <a:chExt cx="1330582" cy="626605"/>
            </a:xfrm>
          </p:grpSpPr>
          <p:sp>
            <p:nvSpPr>
              <p:cNvPr id="39915" name="Google Shape;39915;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6" name="Google Shape;39916;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7" name="Google Shape;39917;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8" name="Google Shape;39918;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19" name="Google Shape;39919;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0" name="Google Shape;39920;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1" name="Google Shape;39921;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2" name="Google Shape;39922;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3" name="Google Shape;39923;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4" name="Google Shape;39924;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5" name="Google Shape;39925;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26" name="Google Shape;39926;p304"/>
            <p:cNvGrpSpPr/>
            <p:nvPr/>
          </p:nvGrpSpPr>
          <p:grpSpPr>
            <a:xfrm>
              <a:off x="7043777" y="3819194"/>
              <a:ext cx="763222" cy="359421"/>
              <a:chOff x="811985" y="3296192"/>
              <a:chExt cx="1330582" cy="626605"/>
            </a:xfrm>
          </p:grpSpPr>
          <p:sp>
            <p:nvSpPr>
              <p:cNvPr id="39927" name="Google Shape;39927;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8" name="Google Shape;39928;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29" name="Google Shape;39929;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0" name="Google Shape;39930;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1" name="Google Shape;39931;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2" name="Google Shape;39932;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3" name="Google Shape;39933;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4" name="Google Shape;39934;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5" name="Google Shape;39935;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6" name="Google Shape;39936;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37" name="Google Shape;39937;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38" name="Google Shape;39938;p304"/>
            <p:cNvGrpSpPr/>
            <p:nvPr/>
          </p:nvGrpSpPr>
          <p:grpSpPr>
            <a:xfrm>
              <a:off x="7516477" y="3819194"/>
              <a:ext cx="763222" cy="359421"/>
              <a:chOff x="811985" y="3296192"/>
              <a:chExt cx="1330582" cy="626605"/>
            </a:xfrm>
          </p:grpSpPr>
          <p:sp>
            <p:nvSpPr>
              <p:cNvPr id="39939" name="Google Shape;39939;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0" name="Google Shape;39940;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1" name="Google Shape;39941;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2" name="Google Shape;39942;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3" name="Google Shape;39943;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4" name="Google Shape;39944;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5" name="Google Shape;39945;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6" name="Google Shape;39946;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7" name="Google Shape;39947;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8" name="Google Shape;39948;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49" name="Google Shape;39949;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50" name="Google Shape;39950;p304"/>
            <p:cNvGrpSpPr/>
            <p:nvPr/>
          </p:nvGrpSpPr>
          <p:grpSpPr>
            <a:xfrm>
              <a:off x="6280552" y="3459769"/>
              <a:ext cx="763222" cy="359421"/>
              <a:chOff x="811985" y="3296192"/>
              <a:chExt cx="1330582" cy="626605"/>
            </a:xfrm>
          </p:grpSpPr>
          <p:sp>
            <p:nvSpPr>
              <p:cNvPr id="39951" name="Google Shape;39951;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2" name="Google Shape;39952;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3" name="Google Shape;39953;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4" name="Google Shape;39954;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5" name="Google Shape;39955;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6" name="Google Shape;39956;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7" name="Google Shape;39957;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8" name="Google Shape;39958;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59" name="Google Shape;39959;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0" name="Google Shape;39960;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1" name="Google Shape;39961;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62" name="Google Shape;39962;p304"/>
            <p:cNvGrpSpPr/>
            <p:nvPr/>
          </p:nvGrpSpPr>
          <p:grpSpPr>
            <a:xfrm>
              <a:off x="7043777" y="3459769"/>
              <a:ext cx="763222" cy="359421"/>
              <a:chOff x="811985" y="3296192"/>
              <a:chExt cx="1330582" cy="626605"/>
            </a:xfrm>
          </p:grpSpPr>
          <p:sp>
            <p:nvSpPr>
              <p:cNvPr id="39963" name="Google Shape;39963;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4" name="Google Shape;39964;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5" name="Google Shape;39965;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6" name="Google Shape;39966;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7" name="Google Shape;39967;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8" name="Google Shape;39968;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69" name="Google Shape;39969;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0" name="Google Shape;39970;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1" name="Google Shape;39971;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2" name="Google Shape;39972;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3" name="Google Shape;39973;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74" name="Google Shape;39974;p304"/>
            <p:cNvGrpSpPr/>
            <p:nvPr/>
          </p:nvGrpSpPr>
          <p:grpSpPr>
            <a:xfrm>
              <a:off x="7516477" y="3459769"/>
              <a:ext cx="763222" cy="359421"/>
              <a:chOff x="811985" y="3296192"/>
              <a:chExt cx="1330582" cy="626605"/>
            </a:xfrm>
          </p:grpSpPr>
          <p:sp>
            <p:nvSpPr>
              <p:cNvPr id="39975" name="Google Shape;39975;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6" name="Google Shape;39976;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7" name="Google Shape;39977;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8" name="Google Shape;39978;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79" name="Google Shape;39979;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0" name="Google Shape;39980;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1" name="Google Shape;39981;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2" name="Google Shape;39982;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3" name="Google Shape;39983;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4" name="Google Shape;39984;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5" name="Google Shape;39985;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39986" name="Google Shape;39986;p304"/>
          <p:cNvGrpSpPr/>
          <p:nvPr/>
        </p:nvGrpSpPr>
        <p:grpSpPr>
          <a:xfrm flipH="1">
            <a:off x="-2234873" y="3555682"/>
            <a:ext cx="2948097" cy="1078271"/>
            <a:chOff x="5331602" y="3459769"/>
            <a:chExt cx="2948097" cy="1078271"/>
          </a:xfrm>
        </p:grpSpPr>
        <p:grpSp>
          <p:nvGrpSpPr>
            <p:cNvPr id="39987" name="Google Shape;39987;p304"/>
            <p:cNvGrpSpPr/>
            <p:nvPr/>
          </p:nvGrpSpPr>
          <p:grpSpPr>
            <a:xfrm>
              <a:off x="5331602" y="4178619"/>
              <a:ext cx="763222" cy="359421"/>
              <a:chOff x="811985" y="3296192"/>
              <a:chExt cx="1330582" cy="626605"/>
            </a:xfrm>
          </p:grpSpPr>
          <p:sp>
            <p:nvSpPr>
              <p:cNvPr id="39988" name="Google Shape;39988;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89" name="Google Shape;39989;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0" name="Google Shape;39990;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1" name="Google Shape;39991;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2" name="Google Shape;39992;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3" name="Google Shape;39993;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4" name="Google Shape;39994;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5" name="Google Shape;39995;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6" name="Google Shape;39996;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7" name="Google Shape;39997;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98" name="Google Shape;39998;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999" name="Google Shape;39999;p304"/>
            <p:cNvGrpSpPr/>
            <p:nvPr/>
          </p:nvGrpSpPr>
          <p:grpSpPr>
            <a:xfrm>
              <a:off x="5804302" y="4178619"/>
              <a:ext cx="763222" cy="359421"/>
              <a:chOff x="811985" y="3296192"/>
              <a:chExt cx="1330582" cy="626605"/>
            </a:xfrm>
          </p:grpSpPr>
          <p:sp>
            <p:nvSpPr>
              <p:cNvPr id="40000" name="Google Shape;40000;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1" name="Google Shape;40001;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2" name="Google Shape;40002;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3" name="Google Shape;40003;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4" name="Google Shape;40004;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5" name="Google Shape;40005;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6" name="Google Shape;40006;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7" name="Google Shape;40007;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8" name="Google Shape;40008;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09" name="Google Shape;40009;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0" name="Google Shape;40010;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11" name="Google Shape;40011;p304"/>
            <p:cNvGrpSpPr/>
            <p:nvPr/>
          </p:nvGrpSpPr>
          <p:grpSpPr>
            <a:xfrm>
              <a:off x="5331602" y="3819194"/>
              <a:ext cx="763222" cy="359421"/>
              <a:chOff x="811985" y="3296192"/>
              <a:chExt cx="1330582" cy="626605"/>
            </a:xfrm>
          </p:grpSpPr>
          <p:sp>
            <p:nvSpPr>
              <p:cNvPr id="40012" name="Google Shape;40012;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3" name="Google Shape;40013;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4" name="Google Shape;40014;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5" name="Google Shape;40015;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6" name="Google Shape;40016;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7" name="Google Shape;40017;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8" name="Google Shape;40018;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19" name="Google Shape;40019;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0" name="Google Shape;40020;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1" name="Google Shape;40021;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2" name="Google Shape;40022;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23" name="Google Shape;40023;p304"/>
            <p:cNvGrpSpPr/>
            <p:nvPr/>
          </p:nvGrpSpPr>
          <p:grpSpPr>
            <a:xfrm>
              <a:off x="5804302" y="3819194"/>
              <a:ext cx="763222" cy="359421"/>
              <a:chOff x="811985" y="3296192"/>
              <a:chExt cx="1330582" cy="626605"/>
            </a:xfrm>
          </p:grpSpPr>
          <p:sp>
            <p:nvSpPr>
              <p:cNvPr id="40024" name="Google Shape;40024;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5" name="Google Shape;40025;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6" name="Google Shape;40026;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7" name="Google Shape;40027;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8" name="Google Shape;40028;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29" name="Google Shape;40029;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0" name="Google Shape;40030;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1" name="Google Shape;40031;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2" name="Google Shape;40032;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3" name="Google Shape;40033;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4" name="Google Shape;40034;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35" name="Google Shape;40035;p304"/>
            <p:cNvGrpSpPr/>
            <p:nvPr/>
          </p:nvGrpSpPr>
          <p:grpSpPr>
            <a:xfrm>
              <a:off x="6280552" y="4178619"/>
              <a:ext cx="763222" cy="359421"/>
              <a:chOff x="811985" y="3296192"/>
              <a:chExt cx="1330582" cy="626605"/>
            </a:xfrm>
          </p:grpSpPr>
          <p:sp>
            <p:nvSpPr>
              <p:cNvPr id="40036" name="Google Shape;40036;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7" name="Google Shape;40037;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8" name="Google Shape;40038;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39" name="Google Shape;40039;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0" name="Google Shape;40040;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1" name="Google Shape;40041;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2" name="Google Shape;40042;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3" name="Google Shape;40043;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4" name="Google Shape;40044;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5" name="Google Shape;40045;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6" name="Google Shape;40046;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47" name="Google Shape;40047;p304"/>
            <p:cNvGrpSpPr/>
            <p:nvPr/>
          </p:nvGrpSpPr>
          <p:grpSpPr>
            <a:xfrm>
              <a:off x="6280552" y="3819194"/>
              <a:ext cx="763222" cy="359421"/>
              <a:chOff x="811985" y="3296192"/>
              <a:chExt cx="1330582" cy="626605"/>
            </a:xfrm>
          </p:grpSpPr>
          <p:sp>
            <p:nvSpPr>
              <p:cNvPr id="40048" name="Google Shape;40048;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49" name="Google Shape;40049;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0" name="Google Shape;40050;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1" name="Google Shape;40051;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2" name="Google Shape;40052;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3" name="Google Shape;40053;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4" name="Google Shape;40054;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5" name="Google Shape;40055;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6" name="Google Shape;40056;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7" name="Google Shape;40057;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58" name="Google Shape;40058;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59" name="Google Shape;40059;p304"/>
            <p:cNvGrpSpPr/>
            <p:nvPr/>
          </p:nvGrpSpPr>
          <p:grpSpPr>
            <a:xfrm>
              <a:off x="7043777" y="4178619"/>
              <a:ext cx="763222" cy="359421"/>
              <a:chOff x="811985" y="3296192"/>
              <a:chExt cx="1330582" cy="626605"/>
            </a:xfrm>
          </p:grpSpPr>
          <p:sp>
            <p:nvSpPr>
              <p:cNvPr id="40060" name="Google Shape;40060;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1" name="Google Shape;40061;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2" name="Google Shape;40062;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3" name="Google Shape;40063;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4" name="Google Shape;40064;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5" name="Google Shape;40065;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6" name="Google Shape;40066;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7" name="Google Shape;40067;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8" name="Google Shape;40068;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69" name="Google Shape;40069;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0" name="Google Shape;40070;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71" name="Google Shape;40071;p304"/>
            <p:cNvGrpSpPr/>
            <p:nvPr/>
          </p:nvGrpSpPr>
          <p:grpSpPr>
            <a:xfrm>
              <a:off x="7516477" y="4178619"/>
              <a:ext cx="763222" cy="359421"/>
              <a:chOff x="811985" y="3296192"/>
              <a:chExt cx="1330582" cy="626605"/>
            </a:xfrm>
          </p:grpSpPr>
          <p:sp>
            <p:nvSpPr>
              <p:cNvPr id="40072" name="Google Shape;40072;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3" name="Google Shape;40073;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4" name="Google Shape;40074;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5" name="Google Shape;40075;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6" name="Google Shape;40076;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7" name="Google Shape;40077;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8" name="Google Shape;40078;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79" name="Google Shape;40079;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0" name="Google Shape;40080;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1" name="Google Shape;40081;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2" name="Google Shape;40082;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83" name="Google Shape;40083;p304"/>
            <p:cNvGrpSpPr/>
            <p:nvPr/>
          </p:nvGrpSpPr>
          <p:grpSpPr>
            <a:xfrm>
              <a:off x="7043777" y="3819194"/>
              <a:ext cx="763222" cy="359421"/>
              <a:chOff x="811985" y="3296192"/>
              <a:chExt cx="1330582" cy="626605"/>
            </a:xfrm>
          </p:grpSpPr>
          <p:sp>
            <p:nvSpPr>
              <p:cNvPr id="40084" name="Google Shape;40084;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5" name="Google Shape;40085;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6" name="Google Shape;40086;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7" name="Google Shape;40087;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8" name="Google Shape;40088;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89" name="Google Shape;40089;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0" name="Google Shape;40090;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1" name="Google Shape;40091;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2" name="Google Shape;40092;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3" name="Google Shape;40093;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4" name="Google Shape;40094;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095" name="Google Shape;40095;p304"/>
            <p:cNvGrpSpPr/>
            <p:nvPr/>
          </p:nvGrpSpPr>
          <p:grpSpPr>
            <a:xfrm>
              <a:off x="7516477" y="3819194"/>
              <a:ext cx="763222" cy="359421"/>
              <a:chOff x="811985" y="3296192"/>
              <a:chExt cx="1330582" cy="626605"/>
            </a:xfrm>
          </p:grpSpPr>
          <p:sp>
            <p:nvSpPr>
              <p:cNvPr id="40096" name="Google Shape;40096;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7" name="Google Shape;40097;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8" name="Google Shape;40098;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99" name="Google Shape;40099;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0" name="Google Shape;40100;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1" name="Google Shape;40101;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2" name="Google Shape;40102;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3" name="Google Shape;40103;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4" name="Google Shape;40104;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5" name="Google Shape;40105;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6" name="Google Shape;40106;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07" name="Google Shape;40107;p304"/>
            <p:cNvGrpSpPr/>
            <p:nvPr/>
          </p:nvGrpSpPr>
          <p:grpSpPr>
            <a:xfrm>
              <a:off x="6280552" y="3459769"/>
              <a:ext cx="763222" cy="359421"/>
              <a:chOff x="811985" y="3296192"/>
              <a:chExt cx="1330582" cy="626605"/>
            </a:xfrm>
          </p:grpSpPr>
          <p:sp>
            <p:nvSpPr>
              <p:cNvPr id="40108" name="Google Shape;40108;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09" name="Google Shape;40109;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0" name="Google Shape;40110;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1" name="Google Shape;40111;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2" name="Google Shape;40112;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3" name="Google Shape;40113;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4" name="Google Shape;40114;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5" name="Google Shape;40115;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6" name="Google Shape;40116;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7" name="Google Shape;40117;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18" name="Google Shape;40118;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19" name="Google Shape;40119;p304"/>
            <p:cNvGrpSpPr/>
            <p:nvPr/>
          </p:nvGrpSpPr>
          <p:grpSpPr>
            <a:xfrm>
              <a:off x="7043777" y="3459769"/>
              <a:ext cx="763222" cy="359421"/>
              <a:chOff x="811985" y="3296192"/>
              <a:chExt cx="1330582" cy="626605"/>
            </a:xfrm>
          </p:grpSpPr>
          <p:sp>
            <p:nvSpPr>
              <p:cNvPr id="40120" name="Google Shape;40120;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1" name="Google Shape;40121;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2" name="Google Shape;40122;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3" name="Google Shape;40123;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4" name="Google Shape;40124;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5" name="Google Shape;40125;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6" name="Google Shape;40126;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7" name="Google Shape;40127;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8" name="Google Shape;40128;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29" name="Google Shape;40129;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0" name="Google Shape;40130;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131" name="Google Shape;40131;p304"/>
            <p:cNvGrpSpPr/>
            <p:nvPr/>
          </p:nvGrpSpPr>
          <p:grpSpPr>
            <a:xfrm>
              <a:off x="7516477" y="3459769"/>
              <a:ext cx="763222" cy="359421"/>
              <a:chOff x="811985" y="3296192"/>
              <a:chExt cx="1330582" cy="626605"/>
            </a:xfrm>
          </p:grpSpPr>
          <p:sp>
            <p:nvSpPr>
              <p:cNvPr id="40132" name="Google Shape;40132;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3" name="Google Shape;40133;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4" name="Google Shape;40134;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5" name="Google Shape;40135;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6" name="Google Shape;40136;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7" name="Google Shape;40137;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8" name="Google Shape;40138;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39" name="Google Shape;40139;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0" name="Google Shape;40140;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1" name="Google Shape;40141;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2" name="Google Shape;40142;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143" name="Google Shape;40143;p304"/>
          <p:cNvGrpSpPr/>
          <p:nvPr/>
        </p:nvGrpSpPr>
        <p:grpSpPr>
          <a:xfrm flipH="1">
            <a:off x="8430771" y="2477500"/>
            <a:ext cx="1735514" cy="1078180"/>
            <a:chOff x="-3849348" y="6952593"/>
            <a:chExt cx="3571016" cy="2218477"/>
          </a:xfrm>
        </p:grpSpPr>
        <p:sp>
          <p:nvSpPr>
            <p:cNvPr id="40144" name="Google Shape;40144;p304"/>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5" name="Google Shape;40145;p304"/>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6" name="Google Shape;40146;p304"/>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7" name="Google Shape;40147;p304"/>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8" name="Google Shape;40148;p304"/>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49" name="Google Shape;40149;p304"/>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0" name="Google Shape;40150;p304"/>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1" name="Google Shape;40151;p304"/>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2" name="Google Shape;40152;p304"/>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3" name="Google Shape;40153;p304"/>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4" name="Google Shape;40154;p304"/>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5" name="Google Shape;40155;p304"/>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6" name="Google Shape;40156;p304"/>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157" name="Google Shape;40157;p304"/>
            <p:cNvGrpSpPr/>
            <p:nvPr/>
          </p:nvGrpSpPr>
          <p:grpSpPr>
            <a:xfrm>
              <a:off x="-1539990" y="8551874"/>
              <a:ext cx="1261658" cy="594147"/>
              <a:chOff x="811985" y="3296192"/>
              <a:chExt cx="1330582" cy="626605"/>
            </a:xfrm>
          </p:grpSpPr>
          <p:sp>
            <p:nvSpPr>
              <p:cNvPr id="40158" name="Google Shape;40158;p30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59" name="Google Shape;40159;p30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0" name="Google Shape;40160;p30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1" name="Google Shape;40161;p30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2" name="Google Shape;40162;p30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3" name="Google Shape;40163;p30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4" name="Google Shape;40164;p30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5" name="Google Shape;40165;p30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6" name="Google Shape;40166;p30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7" name="Google Shape;40167;p30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68" name="Google Shape;40168;p30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40172"/>
        <p:cNvGrpSpPr/>
        <p:nvPr/>
      </p:nvGrpSpPr>
      <p:grpSpPr>
        <a:xfrm>
          <a:off x="0" y="0"/>
          <a:ext cx="0" cy="0"/>
          <a:chOff x="0" y="0"/>
          <a:chExt cx="0" cy="0"/>
        </a:xfrm>
      </p:grpSpPr>
      <p:sp>
        <p:nvSpPr>
          <p:cNvPr id="40173" name="Google Shape;40173;p305"/>
          <p:cNvSpPr txBox="1"/>
          <p:nvPr/>
        </p:nvSpPr>
        <p:spPr>
          <a:xfrm>
            <a:off x="2401775" y="46700"/>
            <a:ext cx="4711200" cy="16623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r>
              <a:rPr lang="en" sz="3200" b="1">
                <a:solidFill>
                  <a:schemeClr val="dk1"/>
                </a:solidFill>
                <a:latin typeface="Plus Jakarta Sans"/>
                <a:ea typeface="Plus Jakarta Sans"/>
                <a:cs typeface="Plus Jakarta Sans"/>
                <a:sym typeface="Plus Jakarta Sans"/>
              </a:rPr>
              <a:t>Trade During Biden</a:t>
            </a:r>
            <a:br>
              <a:rPr lang="en" sz="3200" b="1">
                <a:solidFill>
                  <a:schemeClr val="dk1"/>
                </a:solidFill>
                <a:latin typeface="Plus Jakarta Sans"/>
                <a:ea typeface="Plus Jakarta Sans"/>
                <a:cs typeface="Plus Jakarta Sans"/>
                <a:sym typeface="Plus Jakarta Sans"/>
              </a:rPr>
            </a:br>
            <a:r>
              <a:rPr lang="en" sz="3200" b="1">
                <a:solidFill>
                  <a:schemeClr val="dk1"/>
                </a:solidFill>
                <a:latin typeface="Plus Jakarta Sans"/>
                <a:ea typeface="Plus Jakarta Sans"/>
                <a:cs typeface="Plus Jakarta Sans"/>
                <a:sym typeface="Plus Jakarta Sans"/>
              </a:rPr>
              <a:t>            USA⇄JPN</a:t>
            </a:r>
            <a:br>
              <a:rPr lang="en" sz="3200" b="1">
                <a:solidFill>
                  <a:schemeClr val="dk1"/>
                </a:solidFill>
                <a:latin typeface="Plus Jakarta Sans"/>
                <a:ea typeface="Plus Jakarta Sans"/>
                <a:cs typeface="Plus Jakarta Sans"/>
                <a:sym typeface="Plus Jakarta Sans"/>
              </a:rPr>
            </a:br>
            <a:endParaRPr sz="3200" b="1">
              <a:solidFill>
                <a:schemeClr val="dk1"/>
              </a:solidFill>
              <a:latin typeface="Plus Jakarta Sans"/>
              <a:ea typeface="Plus Jakarta Sans"/>
              <a:cs typeface="Plus Jakarta Sans"/>
              <a:sym typeface="Plus Jakarta Sans"/>
            </a:endParaRPr>
          </a:p>
        </p:txBody>
      </p:sp>
      <p:sp>
        <p:nvSpPr>
          <p:cNvPr id="40174" name="Google Shape;40174;p305"/>
          <p:cNvSpPr/>
          <p:nvPr/>
        </p:nvSpPr>
        <p:spPr>
          <a:xfrm>
            <a:off x="6061888" y="1489075"/>
            <a:ext cx="214800" cy="214800"/>
          </a:xfrm>
          <a:prstGeom prst="rect">
            <a:avLst/>
          </a:prstGeom>
          <a:solidFill>
            <a:srgbClr val="FF000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5" name="Google Shape;40175;p305"/>
          <p:cNvSpPr txBox="1"/>
          <p:nvPr/>
        </p:nvSpPr>
        <p:spPr>
          <a:xfrm>
            <a:off x="6322678" y="1261400"/>
            <a:ext cx="26913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b="1">
                <a:solidFill>
                  <a:schemeClr val="dk1"/>
                </a:solidFill>
                <a:latin typeface="Plus Jakarta Sans"/>
                <a:ea typeface="Plus Jakarta Sans"/>
                <a:cs typeface="Plus Jakarta Sans"/>
                <a:sym typeface="Plus Jakarta Sans"/>
              </a:rPr>
              <a:t>Japan Exports to US</a:t>
            </a:r>
            <a:endParaRPr sz="1900" b="1">
              <a:solidFill>
                <a:schemeClr val="dk1"/>
              </a:solidFill>
              <a:latin typeface="Plus Jakarta Sans"/>
              <a:ea typeface="Plus Jakarta Sans"/>
              <a:cs typeface="Plus Jakarta Sans"/>
              <a:sym typeface="Plus Jakarta Sans"/>
            </a:endParaRPr>
          </a:p>
        </p:txBody>
      </p:sp>
      <p:sp>
        <p:nvSpPr>
          <p:cNvPr id="40176" name="Google Shape;40176;p305"/>
          <p:cNvSpPr/>
          <p:nvPr/>
        </p:nvSpPr>
        <p:spPr>
          <a:xfrm>
            <a:off x="6061888" y="2898475"/>
            <a:ext cx="214800" cy="214800"/>
          </a:xfrm>
          <a:prstGeom prst="rect">
            <a:avLst/>
          </a:prstGeom>
          <a:solidFill>
            <a:srgbClr val="0000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77" name="Google Shape;40177;p305"/>
          <p:cNvSpPr txBox="1"/>
          <p:nvPr/>
        </p:nvSpPr>
        <p:spPr>
          <a:xfrm>
            <a:off x="6336275" y="2679725"/>
            <a:ext cx="28875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b="1">
                <a:solidFill>
                  <a:schemeClr val="dk1"/>
                </a:solidFill>
                <a:latin typeface="Plus Jakarta Sans"/>
                <a:ea typeface="Plus Jakarta Sans"/>
                <a:cs typeface="Plus Jakarta Sans"/>
                <a:sym typeface="Plus Jakarta Sans"/>
              </a:rPr>
              <a:t>Japan Imports from US</a:t>
            </a:r>
            <a:endParaRPr sz="1900" b="1">
              <a:solidFill>
                <a:schemeClr val="dk1"/>
              </a:solidFill>
              <a:latin typeface="Plus Jakarta Sans"/>
              <a:ea typeface="Plus Jakarta Sans"/>
              <a:cs typeface="Plus Jakarta Sans"/>
              <a:sym typeface="Plus Jakarta Sans"/>
            </a:endParaRPr>
          </a:p>
        </p:txBody>
      </p:sp>
      <p:sp>
        <p:nvSpPr>
          <p:cNvPr id="40178" name="Google Shape;40178;p305"/>
          <p:cNvSpPr txBox="1"/>
          <p:nvPr/>
        </p:nvSpPr>
        <p:spPr>
          <a:xfrm>
            <a:off x="6300325" y="1709000"/>
            <a:ext cx="2736000" cy="631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600" b="1"/>
              <a:t>Japan to US (2021-2022)</a:t>
            </a:r>
            <a:br>
              <a:rPr lang="en" sz="1600" b="1"/>
            </a:br>
            <a:r>
              <a:rPr lang="en" sz="1600" b="1"/>
              <a:t>$</a:t>
            </a:r>
            <a:r>
              <a:rPr lang="en" sz="1600" b="1">
                <a:solidFill>
                  <a:srgbClr val="333333"/>
                </a:solidFill>
              </a:rPr>
              <a:t>135.1 - $188.8 (billion) </a:t>
            </a:r>
            <a:br>
              <a:rPr lang="en" sz="1600" b="1">
                <a:solidFill>
                  <a:srgbClr val="333333"/>
                </a:solidFill>
              </a:rPr>
            </a:br>
            <a:endParaRPr sz="1600" b="1"/>
          </a:p>
        </p:txBody>
      </p:sp>
      <p:sp>
        <p:nvSpPr>
          <p:cNvPr id="40179" name="Google Shape;40179;p305"/>
          <p:cNvSpPr txBox="1"/>
          <p:nvPr/>
        </p:nvSpPr>
        <p:spPr>
          <a:xfrm>
            <a:off x="6305275" y="2898475"/>
            <a:ext cx="2887500" cy="923400"/>
          </a:xfrm>
          <a:prstGeom prst="rect">
            <a:avLst/>
          </a:prstGeom>
          <a:noFill/>
          <a:ln>
            <a:noFill/>
          </a:ln>
        </p:spPr>
        <p:txBody>
          <a:bodyPr spcFirstLastPara="1" wrap="square" lIns="91425" tIns="91425" rIns="91425" bIns="91425" anchor="t" anchorCtr="0">
            <a:spAutoFit/>
          </a:bodyPr>
          <a:lstStyle/>
          <a:p>
            <a:pPr marL="0" lvl="0" indent="0" algn="l" rtl="0">
              <a:spcBef>
                <a:spcPts val="0"/>
              </a:spcBef>
              <a:spcAft>
                <a:spcPts val="0"/>
              </a:spcAft>
              <a:buNone/>
            </a:pPr>
            <a:br>
              <a:rPr lang="en" sz="1600" b="1">
                <a:solidFill>
                  <a:srgbClr val="333333"/>
                </a:solidFill>
              </a:rPr>
            </a:br>
            <a:r>
              <a:rPr lang="en" sz="1600" b="1">
                <a:solidFill>
                  <a:srgbClr val="333333"/>
                </a:solidFill>
              </a:rPr>
              <a:t>US to Japan (2021-2022)</a:t>
            </a:r>
            <a:br>
              <a:rPr lang="en" sz="1600" b="1">
                <a:solidFill>
                  <a:srgbClr val="333333"/>
                </a:solidFill>
              </a:rPr>
            </a:br>
            <a:r>
              <a:rPr lang="en" sz="1600" b="1">
                <a:solidFill>
                  <a:srgbClr val="333333"/>
                </a:solidFill>
              </a:rPr>
              <a:t>$75.0 - $118.5 (billion)</a:t>
            </a:r>
            <a:endParaRPr/>
          </a:p>
        </p:txBody>
      </p:sp>
      <p:pic>
        <p:nvPicPr>
          <p:cNvPr id="40180" name="Google Shape;40180;p305" title="Points scored"/>
          <p:cNvPicPr preferRelativeResize="0"/>
          <p:nvPr/>
        </p:nvPicPr>
        <p:blipFill rotWithShape="1">
          <a:blip r:embed="rId3">
            <a:alphaModFix/>
          </a:blip>
          <a:srcRect/>
          <a:stretch/>
        </p:blipFill>
        <p:spPr>
          <a:xfrm>
            <a:off x="620550" y="1175925"/>
            <a:ext cx="5061510" cy="3129700"/>
          </a:xfrm>
          <a:prstGeom prst="rect">
            <a:avLst/>
          </a:prstGeom>
          <a:noFill/>
          <a:ln>
            <a:noFill/>
          </a:ln>
        </p:spPr>
      </p:pic>
      <p:cxnSp>
        <p:nvCxnSpPr>
          <p:cNvPr id="40181" name="Google Shape;40181;p305"/>
          <p:cNvCxnSpPr/>
          <p:nvPr/>
        </p:nvCxnSpPr>
        <p:spPr>
          <a:xfrm>
            <a:off x="3241850" y="1403675"/>
            <a:ext cx="9600" cy="2592600"/>
          </a:xfrm>
          <a:prstGeom prst="straightConnector1">
            <a:avLst/>
          </a:prstGeom>
          <a:noFill/>
          <a:ln w="19050" cap="flat" cmpd="sng">
            <a:solidFill>
              <a:srgbClr val="595959"/>
            </a:solidFill>
            <a:prstDash val="solid"/>
            <a:round/>
            <a:headEnd type="none" w="med" len="med"/>
            <a:tailEnd type="none" w="med" len="med"/>
          </a:ln>
        </p:spPr>
      </p:cxnSp>
      <p:sp>
        <p:nvSpPr>
          <p:cNvPr id="40182" name="Google Shape;40182;p305"/>
          <p:cNvSpPr txBox="1"/>
          <p:nvPr/>
        </p:nvSpPr>
        <p:spPr>
          <a:xfrm>
            <a:off x="3156400" y="4101975"/>
            <a:ext cx="1341000" cy="2868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500" b="1">
                <a:latin typeface="Work Sans"/>
                <a:ea typeface="Work Sans"/>
                <a:cs typeface="Work Sans"/>
                <a:sym typeface="Work Sans"/>
              </a:rPr>
              <a:t>Post Trump</a:t>
            </a:r>
            <a:endParaRPr sz="1500" b="1">
              <a:latin typeface="Work Sans"/>
              <a:ea typeface="Work Sans"/>
              <a:cs typeface="Work Sans"/>
              <a:sym typeface="Work Sans"/>
            </a:endParaRP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40186"/>
        <p:cNvGrpSpPr/>
        <p:nvPr/>
      </p:nvGrpSpPr>
      <p:grpSpPr>
        <a:xfrm>
          <a:off x="0" y="0"/>
          <a:ext cx="0" cy="0"/>
          <a:chOff x="0" y="0"/>
          <a:chExt cx="0" cy="0"/>
        </a:xfrm>
      </p:grpSpPr>
      <p:sp>
        <p:nvSpPr>
          <p:cNvPr id="40187" name="Google Shape;40187;p306"/>
          <p:cNvSpPr/>
          <p:nvPr/>
        </p:nvSpPr>
        <p:spPr>
          <a:xfrm>
            <a:off x="125"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188" name="Google Shape;40188;p306"/>
          <p:cNvGrpSpPr/>
          <p:nvPr/>
        </p:nvGrpSpPr>
        <p:grpSpPr>
          <a:xfrm>
            <a:off x="-2738278" y="1014668"/>
            <a:ext cx="5649270" cy="3203668"/>
            <a:chOff x="-6817378" y="994243"/>
            <a:chExt cx="5649270" cy="3203668"/>
          </a:xfrm>
        </p:grpSpPr>
        <p:sp>
          <p:nvSpPr>
            <p:cNvPr id="40189" name="Google Shape;40189;p306"/>
            <p:cNvSpPr/>
            <p:nvPr/>
          </p:nvSpPr>
          <p:spPr>
            <a:xfrm flipH="1">
              <a:off x="-4150591" y="99424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0" name="Google Shape;40190;p306"/>
            <p:cNvSpPr/>
            <p:nvPr/>
          </p:nvSpPr>
          <p:spPr>
            <a:xfrm flipH="1">
              <a:off x="-1836982" y="212065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1" name="Google Shape;40191;p306"/>
            <p:cNvSpPr/>
            <p:nvPr/>
          </p:nvSpPr>
          <p:spPr>
            <a:xfrm flipH="1">
              <a:off x="-1830320" y="189542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2" name="Google Shape;40192;p306"/>
            <p:cNvSpPr/>
            <p:nvPr/>
          </p:nvSpPr>
          <p:spPr>
            <a:xfrm flipH="1">
              <a:off x="-1830320" y="190556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3" name="Google Shape;40193;p306"/>
            <p:cNvSpPr/>
            <p:nvPr/>
          </p:nvSpPr>
          <p:spPr>
            <a:xfrm flipH="1">
              <a:off x="-1759636" y="190556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4" name="Google Shape;40194;p306"/>
            <p:cNvSpPr/>
            <p:nvPr/>
          </p:nvSpPr>
          <p:spPr>
            <a:xfrm flipH="1">
              <a:off x="-4261569" y="199971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5" name="Google Shape;40195;p306"/>
            <p:cNvSpPr/>
            <p:nvPr/>
          </p:nvSpPr>
          <p:spPr>
            <a:xfrm flipH="1">
              <a:off x="-4419738" y="220147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6" name="Google Shape;40196;p306"/>
            <p:cNvSpPr/>
            <p:nvPr/>
          </p:nvSpPr>
          <p:spPr>
            <a:xfrm flipH="1">
              <a:off x="-4739116" y="276198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7" name="Google Shape;40197;p306"/>
            <p:cNvSpPr/>
            <p:nvPr/>
          </p:nvSpPr>
          <p:spPr>
            <a:xfrm flipH="1">
              <a:off x="-4419748" y="220147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8" name="Google Shape;40198;p306"/>
            <p:cNvSpPr/>
            <p:nvPr/>
          </p:nvSpPr>
          <p:spPr>
            <a:xfrm flipH="1">
              <a:off x="-4315451" y="238642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99" name="Google Shape;40199;p306"/>
            <p:cNvSpPr/>
            <p:nvPr/>
          </p:nvSpPr>
          <p:spPr>
            <a:xfrm flipH="1">
              <a:off x="-4315454" y="238642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0" name="Google Shape;40200;p306"/>
            <p:cNvSpPr/>
            <p:nvPr/>
          </p:nvSpPr>
          <p:spPr>
            <a:xfrm flipH="1">
              <a:off x="-4739123" y="276198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1" name="Google Shape;40201;p306"/>
            <p:cNvSpPr/>
            <p:nvPr/>
          </p:nvSpPr>
          <p:spPr>
            <a:xfrm flipH="1">
              <a:off x="-6817378" y="318896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2" name="Google Shape;40202;p306"/>
            <p:cNvSpPr/>
            <p:nvPr/>
          </p:nvSpPr>
          <p:spPr>
            <a:xfrm flipH="1">
              <a:off x="-6605472"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3" name="Google Shape;40203;p306"/>
            <p:cNvSpPr/>
            <p:nvPr/>
          </p:nvSpPr>
          <p:spPr>
            <a:xfrm flipH="1">
              <a:off x="-6605472"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4" name="Google Shape;40204;p306"/>
            <p:cNvSpPr/>
            <p:nvPr/>
          </p:nvSpPr>
          <p:spPr>
            <a:xfrm flipH="1">
              <a:off x="-6131370" y="318896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5" name="Google Shape;40205;p306"/>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6" name="Google Shape;40206;p306"/>
            <p:cNvSpPr/>
            <p:nvPr/>
          </p:nvSpPr>
          <p:spPr>
            <a:xfrm flipH="1">
              <a:off x="-6225544"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7" name="Google Shape;40207;p306"/>
            <p:cNvSpPr/>
            <p:nvPr/>
          </p:nvSpPr>
          <p:spPr>
            <a:xfrm flipH="1">
              <a:off x="-5448721" y="318896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8" name="Google Shape;40208;p306"/>
            <p:cNvSpPr/>
            <p:nvPr/>
          </p:nvSpPr>
          <p:spPr>
            <a:xfrm flipH="1">
              <a:off x="-5236815"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09" name="Google Shape;40209;p306"/>
            <p:cNvSpPr/>
            <p:nvPr/>
          </p:nvSpPr>
          <p:spPr>
            <a:xfrm flipH="1">
              <a:off x="-5236815"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0" name="Google Shape;40210;p306"/>
            <p:cNvSpPr/>
            <p:nvPr/>
          </p:nvSpPr>
          <p:spPr>
            <a:xfrm flipH="1">
              <a:off x="-4762713" y="318896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1" name="Google Shape;40211;p306"/>
            <p:cNvSpPr/>
            <p:nvPr/>
          </p:nvSpPr>
          <p:spPr>
            <a:xfrm flipH="1">
              <a:off x="-4856887"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2" name="Google Shape;40212;p306"/>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3" name="Google Shape;40213;p306"/>
            <p:cNvSpPr/>
            <p:nvPr/>
          </p:nvSpPr>
          <p:spPr>
            <a:xfrm flipH="1">
              <a:off x="-2319307" y="229310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14" name="Google Shape;40214;p306"/>
            <p:cNvGrpSpPr/>
            <p:nvPr/>
          </p:nvGrpSpPr>
          <p:grpSpPr>
            <a:xfrm>
              <a:off x="-2429765" y="2593524"/>
              <a:ext cx="1261658" cy="594147"/>
              <a:chOff x="811985" y="3296192"/>
              <a:chExt cx="1330582" cy="626605"/>
            </a:xfrm>
          </p:grpSpPr>
          <p:sp>
            <p:nvSpPr>
              <p:cNvPr id="40215" name="Google Shape;40215;p306"/>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6" name="Google Shape;40216;p306"/>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7" name="Google Shape;40217;p306"/>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8" name="Google Shape;40218;p306"/>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19" name="Google Shape;40219;p306"/>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0" name="Google Shape;40220;p306"/>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1" name="Google Shape;40221;p306"/>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2" name="Google Shape;40222;p306"/>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3" name="Google Shape;40223;p306"/>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4" name="Google Shape;40224;p306"/>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25" name="Google Shape;40225;p306"/>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0226" name="Google Shape;40226;p306"/>
          <p:cNvSpPr txBox="1">
            <a:spLocks noGrp="1"/>
          </p:cNvSpPr>
          <p:nvPr>
            <p:ph type="title"/>
          </p:nvPr>
        </p:nvSpPr>
        <p:spPr>
          <a:xfrm>
            <a:off x="3881575" y="1871288"/>
            <a:ext cx="44970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Trade in Covid</a:t>
            </a:r>
            <a:endParaRPr/>
          </a:p>
        </p:txBody>
      </p:sp>
      <p:sp>
        <p:nvSpPr>
          <p:cNvPr id="40227" name="Google Shape;40227;p306"/>
          <p:cNvSpPr txBox="1">
            <a:spLocks noGrp="1"/>
          </p:cNvSpPr>
          <p:nvPr>
            <p:ph type="title" idx="2"/>
          </p:nvPr>
        </p:nvSpPr>
        <p:spPr>
          <a:xfrm>
            <a:off x="3933775" y="1040163"/>
            <a:ext cx="11253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04</a:t>
            </a:r>
            <a:endParaRPr/>
          </a:p>
        </p:txBody>
      </p:sp>
      <p:sp>
        <p:nvSpPr>
          <p:cNvPr id="40228" name="Google Shape;40228;p306"/>
          <p:cNvSpPr txBox="1">
            <a:spLocks noGrp="1"/>
          </p:cNvSpPr>
          <p:nvPr>
            <p:ph type="subTitle" idx="1"/>
          </p:nvPr>
        </p:nvSpPr>
        <p:spPr>
          <a:xfrm>
            <a:off x="3933775" y="2603000"/>
            <a:ext cx="4497000" cy="731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effect on trade during the Covid-19 pandemic </a:t>
            </a:r>
            <a:endParaRPr/>
          </a:p>
        </p:txBody>
      </p:sp>
      <p:grpSp>
        <p:nvGrpSpPr>
          <p:cNvPr id="40229" name="Google Shape;40229;p306"/>
          <p:cNvGrpSpPr/>
          <p:nvPr/>
        </p:nvGrpSpPr>
        <p:grpSpPr>
          <a:xfrm>
            <a:off x="776128" y="2602993"/>
            <a:ext cx="3696921" cy="2255586"/>
            <a:chOff x="1170428" y="5511318"/>
            <a:chExt cx="3696921" cy="2255586"/>
          </a:xfrm>
        </p:grpSpPr>
        <p:sp>
          <p:nvSpPr>
            <p:cNvPr id="40230" name="Google Shape;40230;p306"/>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1" name="Google Shape;40231;p306"/>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2" name="Google Shape;40232;p306"/>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3" name="Google Shape;40233;p306"/>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4" name="Google Shape;40234;p306"/>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5" name="Google Shape;40235;p306"/>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6" name="Google Shape;40236;p306"/>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7" name="Google Shape;40237;p306"/>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8" name="Google Shape;40238;p306"/>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39" name="Google Shape;40239;p306"/>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0" name="Google Shape;40240;p306"/>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1" name="Google Shape;40241;p306"/>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2" name="Google Shape;40242;p306"/>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3" name="Google Shape;40243;p306"/>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4" name="Google Shape;40244;p306"/>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5" name="Google Shape;40245;p30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6" name="Google Shape;40246;p306"/>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7" name="Google Shape;40247;p306"/>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8" name="Google Shape;40248;p306"/>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49" name="Google Shape;40249;p306"/>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0" name="Google Shape;40250;p306"/>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1" name="Google Shape;40251;p306"/>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2" name="Google Shape;40252;p306"/>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3" name="Google Shape;40253;p306"/>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4" name="Google Shape;40254;p306"/>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5" name="Google Shape;40255;p306"/>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6" name="Google Shape;40256;p306"/>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7" name="Google Shape;40257;p306"/>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8" name="Google Shape;40258;p30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59" name="Google Shape;40259;p306"/>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0" name="Google Shape;40260;p306"/>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1" name="Google Shape;40261;p306"/>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2" name="Google Shape;40262;p306"/>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3" name="Google Shape;40263;p306"/>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4" name="Google Shape;40264;p306"/>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5" name="Google Shape;40265;p306"/>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6" name="Google Shape;40266;p306"/>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7" name="Google Shape;40267;p306"/>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8" name="Google Shape;40268;p306"/>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69" name="Google Shape;40269;p306"/>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0" name="Google Shape;40270;p306"/>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1" name="Google Shape;40271;p306"/>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2" name="Google Shape;40272;p306"/>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3" name="Google Shape;40273;p306"/>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4" name="Google Shape;40274;p306"/>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275" name="Google Shape;40275;p306"/>
          <p:cNvSpPr/>
          <p:nvPr/>
        </p:nvSpPr>
        <p:spPr>
          <a:xfrm>
            <a:off x="1319300" y="210493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6" name="Google Shape;40276;p306"/>
          <p:cNvSpPr/>
          <p:nvPr/>
        </p:nvSpPr>
        <p:spPr>
          <a:xfrm>
            <a:off x="944051" y="8777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7" name="Google Shape;40277;p306"/>
          <p:cNvSpPr/>
          <p:nvPr/>
        </p:nvSpPr>
        <p:spPr>
          <a:xfrm rot="1159801">
            <a:off x="1119900" y="9864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78" name="Google Shape;40278;p306"/>
          <p:cNvSpPr/>
          <p:nvPr/>
        </p:nvSpPr>
        <p:spPr>
          <a:xfrm rot="1159801">
            <a:off x="6687712" y="10630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40282"/>
        <p:cNvGrpSpPr/>
        <p:nvPr/>
      </p:nvGrpSpPr>
      <p:grpSpPr>
        <a:xfrm>
          <a:off x="0" y="0"/>
          <a:ext cx="0" cy="0"/>
          <a:chOff x="0" y="0"/>
          <a:chExt cx="0" cy="0"/>
        </a:xfrm>
      </p:grpSpPr>
      <p:sp>
        <p:nvSpPr>
          <p:cNvPr id="40283" name="Google Shape;40283;p307"/>
          <p:cNvSpPr/>
          <p:nvPr/>
        </p:nvSpPr>
        <p:spPr>
          <a:xfrm>
            <a:off x="5791027" y="407630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4" name="Google Shape;40284;p307"/>
          <p:cNvSpPr/>
          <p:nvPr/>
        </p:nvSpPr>
        <p:spPr>
          <a:xfrm flipH="1">
            <a:off x="-232573" y="407630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85" name="Google Shape;40285;p307"/>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Global Trade Trends in Covid</a:t>
            </a:r>
            <a:endParaRPr/>
          </a:p>
        </p:txBody>
      </p:sp>
      <p:sp>
        <p:nvSpPr>
          <p:cNvPr id="40286" name="Google Shape;40286;p307"/>
          <p:cNvSpPr txBox="1">
            <a:spLocks noGrp="1"/>
          </p:cNvSpPr>
          <p:nvPr>
            <p:ph type="subTitle" idx="4"/>
          </p:nvPr>
        </p:nvSpPr>
        <p:spPr>
          <a:xfrm>
            <a:off x="720000" y="2139000"/>
            <a:ext cx="26199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600">
                <a:solidFill>
                  <a:srgbClr val="000000"/>
                </a:solidFill>
              </a:rPr>
              <a:t>Primary Factors Causing Trade Limitations</a:t>
            </a:r>
            <a:endParaRPr sz="1600"/>
          </a:p>
        </p:txBody>
      </p:sp>
      <p:sp>
        <p:nvSpPr>
          <p:cNvPr id="40287" name="Google Shape;40287;p307"/>
          <p:cNvSpPr txBox="1">
            <a:spLocks noGrp="1"/>
          </p:cNvSpPr>
          <p:nvPr>
            <p:ph type="subTitle" idx="5"/>
          </p:nvPr>
        </p:nvSpPr>
        <p:spPr>
          <a:xfrm>
            <a:off x="2711804" y="3047225"/>
            <a:ext cx="24642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sz="1600"/>
              <a:t>Covid Decisions</a:t>
            </a:r>
            <a:endParaRPr sz="1600"/>
          </a:p>
        </p:txBody>
      </p:sp>
      <p:sp>
        <p:nvSpPr>
          <p:cNvPr id="40288" name="Google Shape;40288;p307"/>
          <p:cNvSpPr txBox="1">
            <a:spLocks noGrp="1"/>
          </p:cNvSpPr>
          <p:nvPr>
            <p:ph type="subTitle" idx="1"/>
          </p:nvPr>
        </p:nvSpPr>
        <p:spPr>
          <a:xfrm>
            <a:off x="720000" y="2590491"/>
            <a:ext cx="2464200" cy="7545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Clr>
                <a:srgbClr val="000000"/>
              </a:buClr>
              <a:buSzPts val="1200"/>
              <a:buFont typeface="Work Sans Medium"/>
              <a:buChar char="●"/>
            </a:pPr>
            <a:r>
              <a:rPr lang="en">
                <a:solidFill>
                  <a:srgbClr val="000000"/>
                </a:solidFill>
              </a:rPr>
              <a:t>Reduced demand for elastic goods</a:t>
            </a:r>
            <a:endParaRPr>
              <a:solidFill>
                <a:srgbClr val="000000"/>
              </a:solidFill>
            </a:endParaRPr>
          </a:p>
          <a:p>
            <a:pPr marL="457200" lvl="0" indent="-304800" algn="l" rtl="0">
              <a:spcBef>
                <a:spcPts val="0"/>
              </a:spcBef>
              <a:spcAft>
                <a:spcPts val="0"/>
              </a:spcAft>
              <a:buClr>
                <a:srgbClr val="000000"/>
              </a:buClr>
              <a:buSzPts val="1200"/>
              <a:buFont typeface="Work Sans Medium"/>
              <a:buChar char="●"/>
            </a:pPr>
            <a:r>
              <a:rPr lang="en">
                <a:solidFill>
                  <a:srgbClr val="000000"/>
                </a:solidFill>
              </a:rPr>
              <a:t>Unilateral self-protection strategies</a:t>
            </a:r>
            <a:endParaRPr/>
          </a:p>
        </p:txBody>
      </p:sp>
      <p:sp>
        <p:nvSpPr>
          <p:cNvPr id="40289" name="Google Shape;40289;p307"/>
          <p:cNvSpPr txBox="1">
            <a:spLocks noGrp="1"/>
          </p:cNvSpPr>
          <p:nvPr>
            <p:ph type="subTitle" idx="2"/>
          </p:nvPr>
        </p:nvSpPr>
        <p:spPr>
          <a:xfrm>
            <a:off x="2711800" y="3498725"/>
            <a:ext cx="2464200" cy="754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solidFill>
                  <a:srgbClr val="000000"/>
                </a:solidFill>
              </a:rPr>
              <a:t>Trump’s decisions to restrict trade were effectively “doubled-down” on during the Covid Pandemic. </a:t>
            </a:r>
            <a:endParaRPr/>
          </a:p>
        </p:txBody>
      </p:sp>
      <p:grpSp>
        <p:nvGrpSpPr>
          <p:cNvPr id="40290" name="Google Shape;40290;p307"/>
          <p:cNvGrpSpPr/>
          <p:nvPr/>
        </p:nvGrpSpPr>
        <p:grpSpPr>
          <a:xfrm>
            <a:off x="1666654" y="1292020"/>
            <a:ext cx="570886" cy="572694"/>
            <a:chOff x="2674640" y="1418093"/>
            <a:chExt cx="332200" cy="333252"/>
          </a:xfrm>
        </p:grpSpPr>
        <p:sp>
          <p:nvSpPr>
            <p:cNvPr id="40291" name="Google Shape;40291;p307"/>
            <p:cNvSpPr/>
            <p:nvPr/>
          </p:nvSpPr>
          <p:spPr>
            <a:xfrm>
              <a:off x="2674640" y="1483646"/>
              <a:ext cx="64523" cy="124724"/>
            </a:xfrm>
            <a:custGeom>
              <a:avLst/>
              <a:gdLst/>
              <a:ahLst/>
              <a:cxnLst/>
              <a:rect l="l" t="t" r="r" b="b"/>
              <a:pathLst>
                <a:path w="2821" h="5453" extrusionOk="0">
                  <a:moveTo>
                    <a:pt x="1975" y="1505"/>
                  </a:moveTo>
                  <a:lnTo>
                    <a:pt x="1975" y="3949"/>
                  </a:lnTo>
                  <a:lnTo>
                    <a:pt x="847" y="3949"/>
                  </a:lnTo>
                  <a:lnTo>
                    <a:pt x="847" y="1505"/>
                  </a:lnTo>
                  <a:close/>
                  <a:moveTo>
                    <a:pt x="1270" y="1"/>
                  </a:moveTo>
                  <a:lnTo>
                    <a:pt x="1129" y="95"/>
                  </a:lnTo>
                  <a:lnTo>
                    <a:pt x="1035" y="236"/>
                  </a:lnTo>
                  <a:lnTo>
                    <a:pt x="988" y="424"/>
                  </a:lnTo>
                  <a:lnTo>
                    <a:pt x="988" y="659"/>
                  </a:lnTo>
                  <a:lnTo>
                    <a:pt x="236" y="659"/>
                  </a:lnTo>
                  <a:lnTo>
                    <a:pt x="95" y="753"/>
                  </a:lnTo>
                  <a:lnTo>
                    <a:pt x="1" y="894"/>
                  </a:lnTo>
                  <a:lnTo>
                    <a:pt x="1" y="1082"/>
                  </a:lnTo>
                  <a:lnTo>
                    <a:pt x="1" y="4372"/>
                  </a:lnTo>
                  <a:lnTo>
                    <a:pt x="1" y="4513"/>
                  </a:lnTo>
                  <a:lnTo>
                    <a:pt x="95" y="4654"/>
                  </a:lnTo>
                  <a:lnTo>
                    <a:pt x="236" y="4748"/>
                  </a:lnTo>
                  <a:lnTo>
                    <a:pt x="424" y="4795"/>
                  </a:lnTo>
                  <a:lnTo>
                    <a:pt x="988" y="4795"/>
                  </a:lnTo>
                  <a:lnTo>
                    <a:pt x="988" y="5030"/>
                  </a:lnTo>
                  <a:lnTo>
                    <a:pt x="1035" y="5218"/>
                  </a:lnTo>
                  <a:lnTo>
                    <a:pt x="1129" y="5359"/>
                  </a:lnTo>
                  <a:lnTo>
                    <a:pt x="1270" y="5406"/>
                  </a:lnTo>
                  <a:lnTo>
                    <a:pt x="1411" y="5453"/>
                  </a:lnTo>
                  <a:lnTo>
                    <a:pt x="1552" y="5406"/>
                  </a:lnTo>
                  <a:lnTo>
                    <a:pt x="1693" y="5359"/>
                  </a:lnTo>
                  <a:lnTo>
                    <a:pt x="1787" y="5218"/>
                  </a:lnTo>
                  <a:lnTo>
                    <a:pt x="1834" y="5030"/>
                  </a:lnTo>
                  <a:lnTo>
                    <a:pt x="1834" y="4795"/>
                  </a:lnTo>
                  <a:lnTo>
                    <a:pt x="2398" y="4795"/>
                  </a:lnTo>
                  <a:lnTo>
                    <a:pt x="2586" y="4748"/>
                  </a:lnTo>
                  <a:lnTo>
                    <a:pt x="2727" y="4654"/>
                  </a:lnTo>
                  <a:lnTo>
                    <a:pt x="2774" y="4513"/>
                  </a:lnTo>
                  <a:lnTo>
                    <a:pt x="2821" y="4372"/>
                  </a:lnTo>
                  <a:lnTo>
                    <a:pt x="2821" y="1082"/>
                  </a:lnTo>
                  <a:lnTo>
                    <a:pt x="2774" y="894"/>
                  </a:lnTo>
                  <a:lnTo>
                    <a:pt x="2727" y="753"/>
                  </a:lnTo>
                  <a:lnTo>
                    <a:pt x="2586" y="659"/>
                  </a:lnTo>
                  <a:lnTo>
                    <a:pt x="1834" y="659"/>
                  </a:lnTo>
                  <a:lnTo>
                    <a:pt x="1834" y="424"/>
                  </a:lnTo>
                  <a:lnTo>
                    <a:pt x="1787" y="236"/>
                  </a:lnTo>
                  <a:lnTo>
                    <a:pt x="1693" y="95"/>
                  </a:lnTo>
                  <a:lnTo>
                    <a:pt x="15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2" name="Google Shape;40292;p307"/>
            <p:cNvSpPr/>
            <p:nvPr/>
          </p:nvSpPr>
          <p:spPr>
            <a:xfrm>
              <a:off x="2763865" y="1461071"/>
              <a:ext cx="64523" cy="124724"/>
            </a:xfrm>
            <a:custGeom>
              <a:avLst/>
              <a:gdLst/>
              <a:ahLst/>
              <a:cxnLst/>
              <a:rect l="l" t="t" r="r" b="b"/>
              <a:pathLst>
                <a:path w="2821" h="5453" extrusionOk="0">
                  <a:moveTo>
                    <a:pt x="1975" y="1505"/>
                  </a:moveTo>
                  <a:lnTo>
                    <a:pt x="1975" y="3949"/>
                  </a:lnTo>
                  <a:lnTo>
                    <a:pt x="847" y="3949"/>
                  </a:lnTo>
                  <a:lnTo>
                    <a:pt x="847" y="1505"/>
                  </a:lnTo>
                  <a:close/>
                  <a:moveTo>
                    <a:pt x="1411" y="1"/>
                  </a:moveTo>
                  <a:lnTo>
                    <a:pt x="1270" y="48"/>
                  </a:lnTo>
                  <a:lnTo>
                    <a:pt x="1129" y="142"/>
                  </a:lnTo>
                  <a:lnTo>
                    <a:pt x="1035" y="236"/>
                  </a:lnTo>
                  <a:lnTo>
                    <a:pt x="988" y="424"/>
                  </a:lnTo>
                  <a:lnTo>
                    <a:pt x="988" y="659"/>
                  </a:lnTo>
                  <a:lnTo>
                    <a:pt x="424" y="659"/>
                  </a:lnTo>
                  <a:lnTo>
                    <a:pt x="236" y="706"/>
                  </a:lnTo>
                  <a:lnTo>
                    <a:pt x="95" y="800"/>
                  </a:lnTo>
                  <a:lnTo>
                    <a:pt x="1" y="941"/>
                  </a:lnTo>
                  <a:lnTo>
                    <a:pt x="1" y="1082"/>
                  </a:lnTo>
                  <a:lnTo>
                    <a:pt x="1" y="4372"/>
                  </a:lnTo>
                  <a:lnTo>
                    <a:pt x="1" y="4560"/>
                  </a:lnTo>
                  <a:lnTo>
                    <a:pt x="95" y="4701"/>
                  </a:lnTo>
                  <a:lnTo>
                    <a:pt x="236" y="4795"/>
                  </a:lnTo>
                  <a:lnTo>
                    <a:pt x="988" y="4795"/>
                  </a:lnTo>
                  <a:lnTo>
                    <a:pt x="988" y="5030"/>
                  </a:lnTo>
                  <a:lnTo>
                    <a:pt x="1035" y="5218"/>
                  </a:lnTo>
                  <a:lnTo>
                    <a:pt x="1129" y="5359"/>
                  </a:lnTo>
                  <a:lnTo>
                    <a:pt x="1270" y="5453"/>
                  </a:lnTo>
                  <a:lnTo>
                    <a:pt x="1552" y="5453"/>
                  </a:lnTo>
                  <a:lnTo>
                    <a:pt x="1693" y="5359"/>
                  </a:lnTo>
                  <a:lnTo>
                    <a:pt x="1787" y="5218"/>
                  </a:lnTo>
                  <a:lnTo>
                    <a:pt x="1834" y="5030"/>
                  </a:lnTo>
                  <a:lnTo>
                    <a:pt x="1834" y="4795"/>
                  </a:lnTo>
                  <a:lnTo>
                    <a:pt x="2586" y="4795"/>
                  </a:lnTo>
                  <a:lnTo>
                    <a:pt x="2680" y="4701"/>
                  </a:lnTo>
                  <a:lnTo>
                    <a:pt x="2774" y="4560"/>
                  </a:lnTo>
                  <a:lnTo>
                    <a:pt x="2821" y="4372"/>
                  </a:lnTo>
                  <a:lnTo>
                    <a:pt x="2821" y="1082"/>
                  </a:lnTo>
                  <a:lnTo>
                    <a:pt x="2774" y="941"/>
                  </a:lnTo>
                  <a:lnTo>
                    <a:pt x="2680" y="800"/>
                  </a:lnTo>
                  <a:lnTo>
                    <a:pt x="2586" y="706"/>
                  </a:lnTo>
                  <a:lnTo>
                    <a:pt x="2398" y="659"/>
                  </a:lnTo>
                  <a:lnTo>
                    <a:pt x="1834" y="659"/>
                  </a:lnTo>
                  <a:lnTo>
                    <a:pt x="1834" y="424"/>
                  </a:lnTo>
                  <a:lnTo>
                    <a:pt x="1787" y="236"/>
                  </a:lnTo>
                  <a:lnTo>
                    <a:pt x="1693" y="142"/>
                  </a:lnTo>
                  <a:lnTo>
                    <a:pt x="1552" y="48"/>
                  </a:lnTo>
                  <a:lnTo>
                    <a:pt x="14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3" name="Google Shape;40293;p307"/>
            <p:cNvSpPr/>
            <p:nvPr/>
          </p:nvSpPr>
          <p:spPr>
            <a:xfrm>
              <a:off x="2852016" y="1439571"/>
              <a:ext cx="65598" cy="124724"/>
            </a:xfrm>
            <a:custGeom>
              <a:avLst/>
              <a:gdLst/>
              <a:ahLst/>
              <a:cxnLst/>
              <a:rect l="l" t="t" r="r" b="b"/>
              <a:pathLst>
                <a:path w="2868" h="5453" extrusionOk="0">
                  <a:moveTo>
                    <a:pt x="2022" y="1505"/>
                  </a:moveTo>
                  <a:lnTo>
                    <a:pt x="2022" y="3949"/>
                  </a:lnTo>
                  <a:lnTo>
                    <a:pt x="894" y="3949"/>
                  </a:lnTo>
                  <a:lnTo>
                    <a:pt x="894" y="1505"/>
                  </a:lnTo>
                  <a:close/>
                  <a:moveTo>
                    <a:pt x="1458" y="1"/>
                  </a:moveTo>
                  <a:lnTo>
                    <a:pt x="1270" y="48"/>
                  </a:lnTo>
                  <a:lnTo>
                    <a:pt x="1176" y="142"/>
                  </a:lnTo>
                  <a:lnTo>
                    <a:pt x="1082" y="236"/>
                  </a:lnTo>
                  <a:lnTo>
                    <a:pt x="1035" y="424"/>
                  </a:lnTo>
                  <a:lnTo>
                    <a:pt x="1035" y="659"/>
                  </a:lnTo>
                  <a:lnTo>
                    <a:pt x="471" y="659"/>
                  </a:lnTo>
                  <a:lnTo>
                    <a:pt x="283" y="706"/>
                  </a:lnTo>
                  <a:lnTo>
                    <a:pt x="142" y="800"/>
                  </a:lnTo>
                  <a:lnTo>
                    <a:pt x="48" y="941"/>
                  </a:lnTo>
                  <a:lnTo>
                    <a:pt x="1" y="1082"/>
                  </a:lnTo>
                  <a:lnTo>
                    <a:pt x="1" y="4372"/>
                  </a:lnTo>
                  <a:lnTo>
                    <a:pt x="48" y="4560"/>
                  </a:lnTo>
                  <a:lnTo>
                    <a:pt x="142" y="4701"/>
                  </a:lnTo>
                  <a:lnTo>
                    <a:pt x="283" y="4795"/>
                  </a:lnTo>
                  <a:lnTo>
                    <a:pt x="1035" y="4795"/>
                  </a:lnTo>
                  <a:lnTo>
                    <a:pt x="1035" y="5030"/>
                  </a:lnTo>
                  <a:lnTo>
                    <a:pt x="1082" y="5218"/>
                  </a:lnTo>
                  <a:lnTo>
                    <a:pt x="1176" y="5359"/>
                  </a:lnTo>
                  <a:lnTo>
                    <a:pt x="1270" y="5453"/>
                  </a:lnTo>
                  <a:lnTo>
                    <a:pt x="1599" y="5453"/>
                  </a:lnTo>
                  <a:lnTo>
                    <a:pt x="1740" y="5359"/>
                  </a:lnTo>
                  <a:lnTo>
                    <a:pt x="1834" y="5218"/>
                  </a:lnTo>
                  <a:lnTo>
                    <a:pt x="1881" y="5030"/>
                  </a:lnTo>
                  <a:lnTo>
                    <a:pt x="1881" y="4795"/>
                  </a:lnTo>
                  <a:lnTo>
                    <a:pt x="2586" y="4795"/>
                  </a:lnTo>
                  <a:lnTo>
                    <a:pt x="2727" y="4701"/>
                  </a:lnTo>
                  <a:lnTo>
                    <a:pt x="2821" y="4560"/>
                  </a:lnTo>
                  <a:lnTo>
                    <a:pt x="2868" y="4372"/>
                  </a:lnTo>
                  <a:lnTo>
                    <a:pt x="2868" y="1082"/>
                  </a:lnTo>
                  <a:lnTo>
                    <a:pt x="2821" y="941"/>
                  </a:lnTo>
                  <a:lnTo>
                    <a:pt x="2727" y="800"/>
                  </a:lnTo>
                  <a:lnTo>
                    <a:pt x="2586" y="706"/>
                  </a:lnTo>
                  <a:lnTo>
                    <a:pt x="2445" y="659"/>
                  </a:lnTo>
                  <a:lnTo>
                    <a:pt x="1881" y="659"/>
                  </a:lnTo>
                  <a:lnTo>
                    <a:pt x="1881" y="424"/>
                  </a:lnTo>
                  <a:lnTo>
                    <a:pt x="1834" y="236"/>
                  </a:lnTo>
                  <a:lnTo>
                    <a:pt x="1740" y="142"/>
                  </a:lnTo>
                  <a:lnTo>
                    <a:pt x="1599" y="48"/>
                  </a:lnTo>
                  <a:lnTo>
                    <a:pt x="145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4" name="Google Shape;40294;p307"/>
            <p:cNvSpPr/>
            <p:nvPr/>
          </p:nvSpPr>
          <p:spPr>
            <a:xfrm>
              <a:off x="2942317" y="1418093"/>
              <a:ext cx="64523" cy="124701"/>
            </a:xfrm>
            <a:custGeom>
              <a:avLst/>
              <a:gdLst/>
              <a:ahLst/>
              <a:cxnLst/>
              <a:rect l="l" t="t" r="r" b="b"/>
              <a:pathLst>
                <a:path w="2821" h="5452" extrusionOk="0">
                  <a:moveTo>
                    <a:pt x="1974" y="1504"/>
                  </a:moveTo>
                  <a:lnTo>
                    <a:pt x="1974" y="3948"/>
                  </a:lnTo>
                  <a:lnTo>
                    <a:pt x="846" y="3948"/>
                  </a:lnTo>
                  <a:lnTo>
                    <a:pt x="846" y="1504"/>
                  </a:lnTo>
                  <a:close/>
                  <a:moveTo>
                    <a:pt x="1410" y="0"/>
                  </a:moveTo>
                  <a:lnTo>
                    <a:pt x="1269" y="47"/>
                  </a:lnTo>
                  <a:lnTo>
                    <a:pt x="1128" y="141"/>
                  </a:lnTo>
                  <a:lnTo>
                    <a:pt x="1034" y="235"/>
                  </a:lnTo>
                  <a:lnTo>
                    <a:pt x="987" y="423"/>
                  </a:lnTo>
                  <a:lnTo>
                    <a:pt x="987" y="658"/>
                  </a:lnTo>
                  <a:lnTo>
                    <a:pt x="423" y="658"/>
                  </a:lnTo>
                  <a:lnTo>
                    <a:pt x="235" y="705"/>
                  </a:lnTo>
                  <a:lnTo>
                    <a:pt x="141" y="799"/>
                  </a:lnTo>
                  <a:lnTo>
                    <a:pt x="47" y="940"/>
                  </a:lnTo>
                  <a:lnTo>
                    <a:pt x="0" y="1081"/>
                  </a:lnTo>
                  <a:lnTo>
                    <a:pt x="0" y="4371"/>
                  </a:lnTo>
                  <a:lnTo>
                    <a:pt x="47" y="4559"/>
                  </a:lnTo>
                  <a:lnTo>
                    <a:pt x="141" y="4700"/>
                  </a:lnTo>
                  <a:lnTo>
                    <a:pt x="235" y="4794"/>
                  </a:lnTo>
                  <a:lnTo>
                    <a:pt x="423" y="4841"/>
                  </a:lnTo>
                  <a:lnTo>
                    <a:pt x="987" y="4841"/>
                  </a:lnTo>
                  <a:lnTo>
                    <a:pt x="987" y="5029"/>
                  </a:lnTo>
                  <a:lnTo>
                    <a:pt x="1034" y="5217"/>
                  </a:lnTo>
                  <a:lnTo>
                    <a:pt x="1128" y="5358"/>
                  </a:lnTo>
                  <a:lnTo>
                    <a:pt x="1269" y="5452"/>
                  </a:lnTo>
                  <a:lnTo>
                    <a:pt x="1551" y="5452"/>
                  </a:lnTo>
                  <a:lnTo>
                    <a:pt x="1692" y="5358"/>
                  </a:lnTo>
                  <a:lnTo>
                    <a:pt x="1786" y="5217"/>
                  </a:lnTo>
                  <a:lnTo>
                    <a:pt x="1833" y="5029"/>
                  </a:lnTo>
                  <a:lnTo>
                    <a:pt x="1833" y="4841"/>
                  </a:lnTo>
                  <a:lnTo>
                    <a:pt x="2397" y="4841"/>
                  </a:lnTo>
                  <a:lnTo>
                    <a:pt x="2538" y="4794"/>
                  </a:lnTo>
                  <a:lnTo>
                    <a:pt x="2679" y="4700"/>
                  </a:lnTo>
                  <a:lnTo>
                    <a:pt x="2773" y="4559"/>
                  </a:lnTo>
                  <a:lnTo>
                    <a:pt x="2820" y="4371"/>
                  </a:lnTo>
                  <a:lnTo>
                    <a:pt x="2820" y="1081"/>
                  </a:lnTo>
                  <a:lnTo>
                    <a:pt x="2773" y="940"/>
                  </a:lnTo>
                  <a:lnTo>
                    <a:pt x="2679" y="799"/>
                  </a:lnTo>
                  <a:lnTo>
                    <a:pt x="2538" y="705"/>
                  </a:lnTo>
                  <a:lnTo>
                    <a:pt x="2397" y="658"/>
                  </a:lnTo>
                  <a:lnTo>
                    <a:pt x="1833" y="658"/>
                  </a:lnTo>
                  <a:lnTo>
                    <a:pt x="1833" y="423"/>
                  </a:lnTo>
                  <a:lnTo>
                    <a:pt x="1786" y="235"/>
                  </a:lnTo>
                  <a:lnTo>
                    <a:pt x="1692" y="141"/>
                  </a:lnTo>
                  <a:lnTo>
                    <a:pt x="1551" y="47"/>
                  </a:lnTo>
                  <a:lnTo>
                    <a:pt x="14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5" name="Google Shape;40295;p307"/>
            <p:cNvSpPr/>
            <p:nvPr/>
          </p:nvSpPr>
          <p:spPr>
            <a:xfrm>
              <a:off x="2674640" y="1633072"/>
              <a:ext cx="332200" cy="118274"/>
            </a:xfrm>
            <a:custGeom>
              <a:avLst/>
              <a:gdLst/>
              <a:ahLst/>
              <a:cxnLst/>
              <a:rect l="l" t="t" r="r" b="b"/>
              <a:pathLst>
                <a:path w="14524" h="5171" extrusionOk="0">
                  <a:moveTo>
                    <a:pt x="2586" y="3103"/>
                  </a:moveTo>
                  <a:lnTo>
                    <a:pt x="2586" y="4324"/>
                  </a:lnTo>
                  <a:lnTo>
                    <a:pt x="1693" y="4324"/>
                  </a:lnTo>
                  <a:lnTo>
                    <a:pt x="1693" y="3432"/>
                  </a:lnTo>
                  <a:lnTo>
                    <a:pt x="2586" y="3103"/>
                  </a:lnTo>
                  <a:close/>
                  <a:moveTo>
                    <a:pt x="6017" y="1881"/>
                  </a:moveTo>
                  <a:lnTo>
                    <a:pt x="6017" y="4324"/>
                  </a:lnTo>
                  <a:lnTo>
                    <a:pt x="5124" y="4324"/>
                  </a:lnTo>
                  <a:lnTo>
                    <a:pt x="5124" y="2210"/>
                  </a:lnTo>
                  <a:lnTo>
                    <a:pt x="6017" y="1881"/>
                  </a:lnTo>
                  <a:close/>
                  <a:moveTo>
                    <a:pt x="9448" y="1411"/>
                  </a:moveTo>
                  <a:lnTo>
                    <a:pt x="9448" y="4324"/>
                  </a:lnTo>
                  <a:lnTo>
                    <a:pt x="8555" y="4324"/>
                  </a:lnTo>
                  <a:lnTo>
                    <a:pt x="8555" y="1411"/>
                  </a:lnTo>
                  <a:close/>
                  <a:moveTo>
                    <a:pt x="12878" y="847"/>
                  </a:moveTo>
                  <a:lnTo>
                    <a:pt x="12878" y="4324"/>
                  </a:lnTo>
                  <a:lnTo>
                    <a:pt x="11985" y="4324"/>
                  </a:lnTo>
                  <a:lnTo>
                    <a:pt x="11985" y="847"/>
                  </a:lnTo>
                  <a:close/>
                  <a:moveTo>
                    <a:pt x="11563" y="1"/>
                  </a:moveTo>
                  <a:lnTo>
                    <a:pt x="11375" y="48"/>
                  </a:lnTo>
                  <a:lnTo>
                    <a:pt x="11281" y="142"/>
                  </a:lnTo>
                  <a:lnTo>
                    <a:pt x="11187" y="236"/>
                  </a:lnTo>
                  <a:lnTo>
                    <a:pt x="11140" y="424"/>
                  </a:lnTo>
                  <a:lnTo>
                    <a:pt x="11140" y="4324"/>
                  </a:lnTo>
                  <a:lnTo>
                    <a:pt x="10294" y="4277"/>
                  </a:lnTo>
                  <a:lnTo>
                    <a:pt x="10294" y="941"/>
                  </a:lnTo>
                  <a:lnTo>
                    <a:pt x="10294" y="800"/>
                  </a:lnTo>
                  <a:lnTo>
                    <a:pt x="10200" y="659"/>
                  </a:lnTo>
                  <a:lnTo>
                    <a:pt x="10059" y="565"/>
                  </a:lnTo>
                  <a:lnTo>
                    <a:pt x="9871" y="518"/>
                  </a:lnTo>
                  <a:lnTo>
                    <a:pt x="8132" y="518"/>
                  </a:lnTo>
                  <a:lnTo>
                    <a:pt x="7944" y="565"/>
                  </a:lnTo>
                  <a:lnTo>
                    <a:pt x="7803" y="659"/>
                  </a:lnTo>
                  <a:lnTo>
                    <a:pt x="7709" y="800"/>
                  </a:lnTo>
                  <a:lnTo>
                    <a:pt x="7709" y="941"/>
                  </a:lnTo>
                  <a:lnTo>
                    <a:pt x="7709" y="4277"/>
                  </a:lnTo>
                  <a:lnTo>
                    <a:pt x="6863" y="4277"/>
                  </a:lnTo>
                  <a:lnTo>
                    <a:pt x="6863" y="1317"/>
                  </a:lnTo>
                  <a:lnTo>
                    <a:pt x="6863" y="1176"/>
                  </a:lnTo>
                  <a:lnTo>
                    <a:pt x="6816" y="1082"/>
                  </a:lnTo>
                  <a:lnTo>
                    <a:pt x="6722" y="941"/>
                  </a:lnTo>
                  <a:lnTo>
                    <a:pt x="6534" y="894"/>
                  </a:lnTo>
                  <a:lnTo>
                    <a:pt x="6299" y="894"/>
                  </a:lnTo>
                  <a:lnTo>
                    <a:pt x="4560" y="1505"/>
                  </a:lnTo>
                  <a:lnTo>
                    <a:pt x="4419" y="1599"/>
                  </a:lnTo>
                  <a:lnTo>
                    <a:pt x="4325" y="1693"/>
                  </a:lnTo>
                  <a:lnTo>
                    <a:pt x="4278" y="1787"/>
                  </a:lnTo>
                  <a:lnTo>
                    <a:pt x="4231" y="1928"/>
                  </a:lnTo>
                  <a:lnTo>
                    <a:pt x="4231" y="4324"/>
                  </a:lnTo>
                  <a:lnTo>
                    <a:pt x="3479" y="4324"/>
                  </a:lnTo>
                  <a:lnTo>
                    <a:pt x="3479" y="2539"/>
                  </a:lnTo>
                  <a:lnTo>
                    <a:pt x="3432" y="2398"/>
                  </a:lnTo>
                  <a:lnTo>
                    <a:pt x="3385" y="2304"/>
                  </a:lnTo>
                  <a:lnTo>
                    <a:pt x="3291" y="2163"/>
                  </a:lnTo>
                  <a:lnTo>
                    <a:pt x="3150" y="2116"/>
                  </a:lnTo>
                  <a:lnTo>
                    <a:pt x="3009" y="2069"/>
                  </a:lnTo>
                  <a:lnTo>
                    <a:pt x="2868" y="2116"/>
                  </a:lnTo>
                  <a:lnTo>
                    <a:pt x="1129" y="2727"/>
                  </a:lnTo>
                  <a:lnTo>
                    <a:pt x="988" y="2821"/>
                  </a:lnTo>
                  <a:lnTo>
                    <a:pt x="894" y="2915"/>
                  </a:lnTo>
                  <a:lnTo>
                    <a:pt x="847" y="3009"/>
                  </a:lnTo>
                  <a:lnTo>
                    <a:pt x="847" y="3150"/>
                  </a:lnTo>
                  <a:lnTo>
                    <a:pt x="847" y="4324"/>
                  </a:lnTo>
                  <a:lnTo>
                    <a:pt x="424" y="4324"/>
                  </a:lnTo>
                  <a:lnTo>
                    <a:pt x="236" y="4371"/>
                  </a:lnTo>
                  <a:lnTo>
                    <a:pt x="95" y="4465"/>
                  </a:lnTo>
                  <a:lnTo>
                    <a:pt x="48" y="4606"/>
                  </a:lnTo>
                  <a:lnTo>
                    <a:pt x="1" y="4747"/>
                  </a:lnTo>
                  <a:lnTo>
                    <a:pt x="48" y="4888"/>
                  </a:lnTo>
                  <a:lnTo>
                    <a:pt x="95" y="5029"/>
                  </a:lnTo>
                  <a:lnTo>
                    <a:pt x="236" y="5123"/>
                  </a:lnTo>
                  <a:lnTo>
                    <a:pt x="424" y="5170"/>
                  </a:lnTo>
                  <a:lnTo>
                    <a:pt x="14100" y="5170"/>
                  </a:lnTo>
                  <a:lnTo>
                    <a:pt x="14288" y="5123"/>
                  </a:lnTo>
                  <a:lnTo>
                    <a:pt x="14429" y="5029"/>
                  </a:lnTo>
                  <a:lnTo>
                    <a:pt x="14476" y="4888"/>
                  </a:lnTo>
                  <a:lnTo>
                    <a:pt x="14523" y="4747"/>
                  </a:lnTo>
                  <a:lnTo>
                    <a:pt x="14476" y="4606"/>
                  </a:lnTo>
                  <a:lnTo>
                    <a:pt x="14429" y="4465"/>
                  </a:lnTo>
                  <a:lnTo>
                    <a:pt x="14288" y="4371"/>
                  </a:lnTo>
                  <a:lnTo>
                    <a:pt x="14100" y="4324"/>
                  </a:lnTo>
                  <a:lnTo>
                    <a:pt x="13771" y="4324"/>
                  </a:lnTo>
                  <a:lnTo>
                    <a:pt x="13771" y="424"/>
                  </a:lnTo>
                  <a:lnTo>
                    <a:pt x="13724" y="236"/>
                  </a:lnTo>
                  <a:lnTo>
                    <a:pt x="13630" y="142"/>
                  </a:lnTo>
                  <a:lnTo>
                    <a:pt x="13489" y="48"/>
                  </a:lnTo>
                  <a:lnTo>
                    <a:pt x="13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96" name="Google Shape;40296;p307"/>
            <p:cNvSpPr/>
            <p:nvPr/>
          </p:nvSpPr>
          <p:spPr>
            <a:xfrm>
              <a:off x="2674640" y="1554597"/>
              <a:ext cx="332200" cy="121499"/>
            </a:xfrm>
            <a:custGeom>
              <a:avLst/>
              <a:gdLst/>
              <a:ahLst/>
              <a:cxnLst/>
              <a:rect l="l" t="t" r="r" b="b"/>
              <a:pathLst>
                <a:path w="14524" h="5312" extrusionOk="0">
                  <a:moveTo>
                    <a:pt x="12972" y="1"/>
                  </a:moveTo>
                  <a:lnTo>
                    <a:pt x="12831" y="95"/>
                  </a:lnTo>
                  <a:lnTo>
                    <a:pt x="12737" y="189"/>
                  </a:lnTo>
                  <a:lnTo>
                    <a:pt x="12690" y="377"/>
                  </a:lnTo>
                  <a:lnTo>
                    <a:pt x="12690" y="565"/>
                  </a:lnTo>
                  <a:lnTo>
                    <a:pt x="12784" y="706"/>
                  </a:lnTo>
                  <a:lnTo>
                    <a:pt x="12925" y="800"/>
                  </a:lnTo>
                  <a:lnTo>
                    <a:pt x="13019" y="847"/>
                  </a:lnTo>
                  <a:lnTo>
                    <a:pt x="10482" y="2022"/>
                  </a:lnTo>
                  <a:lnTo>
                    <a:pt x="7239" y="2022"/>
                  </a:lnTo>
                  <a:lnTo>
                    <a:pt x="7098" y="2069"/>
                  </a:lnTo>
                  <a:lnTo>
                    <a:pt x="283" y="4513"/>
                  </a:lnTo>
                  <a:lnTo>
                    <a:pt x="95" y="4607"/>
                  </a:lnTo>
                  <a:lnTo>
                    <a:pt x="1" y="4701"/>
                  </a:lnTo>
                  <a:lnTo>
                    <a:pt x="1" y="4889"/>
                  </a:lnTo>
                  <a:lnTo>
                    <a:pt x="1" y="5030"/>
                  </a:lnTo>
                  <a:lnTo>
                    <a:pt x="48" y="5171"/>
                  </a:lnTo>
                  <a:lnTo>
                    <a:pt x="142" y="5265"/>
                  </a:lnTo>
                  <a:lnTo>
                    <a:pt x="283" y="5312"/>
                  </a:lnTo>
                  <a:lnTo>
                    <a:pt x="565" y="5312"/>
                  </a:lnTo>
                  <a:lnTo>
                    <a:pt x="7333" y="2868"/>
                  </a:lnTo>
                  <a:lnTo>
                    <a:pt x="10764" y="2868"/>
                  </a:lnTo>
                  <a:lnTo>
                    <a:pt x="13489" y="1552"/>
                  </a:lnTo>
                  <a:lnTo>
                    <a:pt x="13395" y="1787"/>
                  </a:lnTo>
                  <a:lnTo>
                    <a:pt x="13395" y="1975"/>
                  </a:lnTo>
                  <a:lnTo>
                    <a:pt x="13442" y="2116"/>
                  </a:lnTo>
                  <a:lnTo>
                    <a:pt x="13583" y="2257"/>
                  </a:lnTo>
                  <a:lnTo>
                    <a:pt x="13724" y="2304"/>
                  </a:lnTo>
                  <a:lnTo>
                    <a:pt x="13912" y="2351"/>
                  </a:lnTo>
                  <a:lnTo>
                    <a:pt x="14053" y="2257"/>
                  </a:lnTo>
                  <a:lnTo>
                    <a:pt x="14147" y="2163"/>
                  </a:lnTo>
                  <a:lnTo>
                    <a:pt x="14241" y="2022"/>
                  </a:lnTo>
                  <a:lnTo>
                    <a:pt x="14523" y="894"/>
                  </a:lnTo>
                  <a:lnTo>
                    <a:pt x="14523" y="753"/>
                  </a:lnTo>
                  <a:lnTo>
                    <a:pt x="14476" y="612"/>
                  </a:lnTo>
                  <a:lnTo>
                    <a:pt x="14382" y="471"/>
                  </a:lnTo>
                  <a:lnTo>
                    <a:pt x="14241" y="424"/>
                  </a:lnTo>
                  <a:lnTo>
                    <a:pt x="132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0297" name="Google Shape;40297;p307"/>
          <p:cNvSpPr/>
          <p:nvPr/>
        </p:nvSpPr>
        <p:spPr>
          <a:xfrm rot="1159801">
            <a:off x="8705437" y="10405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298" name="Google Shape;40298;p307"/>
          <p:cNvGrpSpPr/>
          <p:nvPr/>
        </p:nvGrpSpPr>
        <p:grpSpPr>
          <a:xfrm>
            <a:off x="7280918" y="3928768"/>
            <a:ext cx="2003821" cy="732901"/>
            <a:chOff x="5331602" y="3459769"/>
            <a:chExt cx="2948097" cy="1078271"/>
          </a:xfrm>
        </p:grpSpPr>
        <p:grpSp>
          <p:nvGrpSpPr>
            <p:cNvPr id="40299" name="Google Shape;40299;p307"/>
            <p:cNvGrpSpPr/>
            <p:nvPr/>
          </p:nvGrpSpPr>
          <p:grpSpPr>
            <a:xfrm>
              <a:off x="5331602" y="4178619"/>
              <a:ext cx="763222" cy="359421"/>
              <a:chOff x="811985" y="3296192"/>
              <a:chExt cx="1330582" cy="626605"/>
            </a:xfrm>
          </p:grpSpPr>
          <p:sp>
            <p:nvSpPr>
              <p:cNvPr id="40300" name="Google Shape;40300;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1" name="Google Shape;40301;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2" name="Google Shape;40302;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3" name="Google Shape;40303;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4" name="Google Shape;40304;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5" name="Google Shape;40305;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6" name="Google Shape;40306;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7" name="Google Shape;40307;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8" name="Google Shape;40308;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09" name="Google Shape;40309;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0" name="Google Shape;40310;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11" name="Google Shape;40311;p307"/>
            <p:cNvGrpSpPr/>
            <p:nvPr/>
          </p:nvGrpSpPr>
          <p:grpSpPr>
            <a:xfrm>
              <a:off x="5804302" y="4178619"/>
              <a:ext cx="763222" cy="359421"/>
              <a:chOff x="811985" y="3296192"/>
              <a:chExt cx="1330582" cy="626605"/>
            </a:xfrm>
          </p:grpSpPr>
          <p:sp>
            <p:nvSpPr>
              <p:cNvPr id="40312" name="Google Shape;40312;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3" name="Google Shape;40313;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4" name="Google Shape;40314;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5" name="Google Shape;40315;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6" name="Google Shape;40316;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7" name="Google Shape;40317;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8" name="Google Shape;40318;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19" name="Google Shape;40319;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0" name="Google Shape;40320;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1" name="Google Shape;40321;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2" name="Google Shape;40322;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23" name="Google Shape;40323;p307"/>
            <p:cNvGrpSpPr/>
            <p:nvPr/>
          </p:nvGrpSpPr>
          <p:grpSpPr>
            <a:xfrm>
              <a:off x="5331602" y="3819194"/>
              <a:ext cx="763222" cy="359421"/>
              <a:chOff x="811985" y="3296192"/>
              <a:chExt cx="1330582" cy="626605"/>
            </a:xfrm>
          </p:grpSpPr>
          <p:sp>
            <p:nvSpPr>
              <p:cNvPr id="40324" name="Google Shape;40324;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5" name="Google Shape;40325;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6" name="Google Shape;40326;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7" name="Google Shape;40327;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8" name="Google Shape;40328;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29" name="Google Shape;40329;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0" name="Google Shape;40330;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1" name="Google Shape;40331;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2" name="Google Shape;40332;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3" name="Google Shape;40333;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4" name="Google Shape;40334;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35" name="Google Shape;40335;p307"/>
            <p:cNvGrpSpPr/>
            <p:nvPr/>
          </p:nvGrpSpPr>
          <p:grpSpPr>
            <a:xfrm>
              <a:off x="5804302" y="3819194"/>
              <a:ext cx="763222" cy="359421"/>
              <a:chOff x="811985" y="3296192"/>
              <a:chExt cx="1330582" cy="626605"/>
            </a:xfrm>
          </p:grpSpPr>
          <p:sp>
            <p:nvSpPr>
              <p:cNvPr id="40336" name="Google Shape;40336;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7" name="Google Shape;40337;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8" name="Google Shape;40338;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39" name="Google Shape;40339;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0" name="Google Shape;40340;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1" name="Google Shape;40341;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2" name="Google Shape;40342;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3" name="Google Shape;40343;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4" name="Google Shape;40344;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5" name="Google Shape;40345;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6" name="Google Shape;40346;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47" name="Google Shape;40347;p307"/>
            <p:cNvGrpSpPr/>
            <p:nvPr/>
          </p:nvGrpSpPr>
          <p:grpSpPr>
            <a:xfrm>
              <a:off x="6280552" y="4178619"/>
              <a:ext cx="763222" cy="359421"/>
              <a:chOff x="811985" y="3296192"/>
              <a:chExt cx="1330582" cy="626605"/>
            </a:xfrm>
          </p:grpSpPr>
          <p:sp>
            <p:nvSpPr>
              <p:cNvPr id="40348" name="Google Shape;40348;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49" name="Google Shape;40349;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0" name="Google Shape;40350;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1" name="Google Shape;40351;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2" name="Google Shape;40352;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3" name="Google Shape;40353;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4" name="Google Shape;40354;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5" name="Google Shape;40355;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6" name="Google Shape;40356;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7" name="Google Shape;40357;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58" name="Google Shape;40358;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59" name="Google Shape;40359;p307"/>
            <p:cNvGrpSpPr/>
            <p:nvPr/>
          </p:nvGrpSpPr>
          <p:grpSpPr>
            <a:xfrm>
              <a:off x="6280552" y="3819194"/>
              <a:ext cx="763222" cy="359421"/>
              <a:chOff x="811985" y="3296192"/>
              <a:chExt cx="1330582" cy="626605"/>
            </a:xfrm>
          </p:grpSpPr>
          <p:sp>
            <p:nvSpPr>
              <p:cNvPr id="40360" name="Google Shape;40360;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1" name="Google Shape;40361;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2" name="Google Shape;40362;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3" name="Google Shape;40363;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4" name="Google Shape;40364;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5" name="Google Shape;40365;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6" name="Google Shape;40366;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7" name="Google Shape;40367;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8" name="Google Shape;40368;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69" name="Google Shape;40369;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0" name="Google Shape;40370;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71" name="Google Shape;40371;p307"/>
            <p:cNvGrpSpPr/>
            <p:nvPr/>
          </p:nvGrpSpPr>
          <p:grpSpPr>
            <a:xfrm>
              <a:off x="7043777" y="4178619"/>
              <a:ext cx="763222" cy="359421"/>
              <a:chOff x="811985" y="3296192"/>
              <a:chExt cx="1330582" cy="626605"/>
            </a:xfrm>
          </p:grpSpPr>
          <p:sp>
            <p:nvSpPr>
              <p:cNvPr id="40372" name="Google Shape;40372;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3" name="Google Shape;40373;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4" name="Google Shape;40374;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5" name="Google Shape;40375;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6" name="Google Shape;40376;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7" name="Google Shape;40377;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8" name="Google Shape;40378;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79" name="Google Shape;40379;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0" name="Google Shape;40380;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1" name="Google Shape;40381;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2" name="Google Shape;40382;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83" name="Google Shape;40383;p307"/>
            <p:cNvGrpSpPr/>
            <p:nvPr/>
          </p:nvGrpSpPr>
          <p:grpSpPr>
            <a:xfrm>
              <a:off x="7516477" y="4178619"/>
              <a:ext cx="763222" cy="359421"/>
              <a:chOff x="811985" y="3296192"/>
              <a:chExt cx="1330582" cy="626605"/>
            </a:xfrm>
          </p:grpSpPr>
          <p:sp>
            <p:nvSpPr>
              <p:cNvPr id="40384" name="Google Shape;40384;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5" name="Google Shape;40385;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6" name="Google Shape;40386;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7" name="Google Shape;40387;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8" name="Google Shape;40388;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89" name="Google Shape;40389;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0" name="Google Shape;40390;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1" name="Google Shape;40391;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2" name="Google Shape;40392;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3" name="Google Shape;40393;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4" name="Google Shape;40394;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395" name="Google Shape;40395;p307"/>
            <p:cNvGrpSpPr/>
            <p:nvPr/>
          </p:nvGrpSpPr>
          <p:grpSpPr>
            <a:xfrm>
              <a:off x="7043777" y="3819194"/>
              <a:ext cx="763222" cy="359421"/>
              <a:chOff x="811985" y="3296192"/>
              <a:chExt cx="1330582" cy="626605"/>
            </a:xfrm>
          </p:grpSpPr>
          <p:sp>
            <p:nvSpPr>
              <p:cNvPr id="40396" name="Google Shape;40396;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7" name="Google Shape;40397;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8" name="Google Shape;40398;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99" name="Google Shape;40399;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0" name="Google Shape;40400;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1" name="Google Shape;40401;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2" name="Google Shape;40402;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3" name="Google Shape;40403;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4" name="Google Shape;40404;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5" name="Google Shape;40405;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6" name="Google Shape;40406;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07" name="Google Shape;40407;p307"/>
            <p:cNvGrpSpPr/>
            <p:nvPr/>
          </p:nvGrpSpPr>
          <p:grpSpPr>
            <a:xfrm>
              <a:off x="7516477" y="3819194"/>
              <a:ext cx="763222" cy="359421"/>
              <a:chOff x="811985" y="3296192"/>
              <a:chExt cx="1330582" cy="626605"/>
            </a:xfrm>
          </p:grpSpPr>
          <p:sp>
            <p:nvSpPr>
              <p:cNvPr id="40408" name="Google Shape;40408;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09" name="Google Shape;40409;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0" name="Google Shape;40410;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1" name="Google Shape;40411;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2" name="Google Shape;40412;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3" name="Google Shape;40413;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4" name="Google Shape;40414;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5" name="Google Shape;40415;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6" name="Google Shape;40416;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7" name="Google Shape;40417;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18" name="Google Shape;40418;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19" name="Google Shape;40419;p307"/>
            <p:cNvGrpSpPr/>
            <p:nvPr/>
          </p:nvGrpSpPr>
          <p:grpSpPr>
            <a:xfrm>
              <a:off x="6280552" y="3459769"/>
              <a:ext cx="763222" cy="359421"/>
              <a:chOff x="811985" y="3296192"/>
              <a:chExt cx="1330582" cy="626605"/>
            </a:xfrm>
          </p:grpSpPr>
          <p:sp>
            <p:nvSpPr>
              <p:cNvPr id="40420" name="Google Shape;40420;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1" name="Google Shape;40421;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2" name="Google Shape;40422;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3" name="Google Shape;40423;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4" name="Google Shape;40424;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5" name="Google Shape;40425;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6" name="Google Shape;40426;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7" name="Google Shape;40427;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8" name="Google Shape;40428;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29" name="Google Shape;40429;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0" name="Google Shape;40430;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31" name="Google Shape;40431;p307"/>
            <p:cNvGrpSpPr/>
            <p:nvPr/>
          </p:nvGrpSpPr>
          <p:grpSpPr>
            <a:xfrm>
              <a:off x="7043777" y="3459769"/>
              <a:ext cx="763222" cy="359421"/>
              <a:chOff x="811985" y="3296192"/>
              <a:chExt cx="1330582" cy="626605"/>
            </a:xfrm>
          </p:grpSpPr>
          <p:sp>
            <p:nvSpPr>
              <p:cNvPr id="40432" name="Google Shape;40432;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3" name="Google Shape;40433;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4" name="Google Shape;40434;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5" name="Google Shape;40435;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6" name="Google Shape;40436;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7" name="Google Shape;40437;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8" name="Google Shape;40438;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39" name="Google Shape;40439;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0" name="Google Shape;40440;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1" name="Google Shape;40441;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2" name="Google Shape;40442;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443" name="Google Shape;40443;p307"/>
            <p:cNvGrpSpPr/>
            <p:nvPr/>
          </p:nvGrpSpPr>
          <p:grpSpPr>
            <a:xfrm>
              <a:off x="7516477" y="3459769"/>
              <a:ext cx="763222" cy="359421"/>
              <a:chOff x="811985" y="3296192"/>
              <a:chExt cx="1330582" cy="626605"/>
            </a:xfrm>
          </p:grpSpPr>
          <p:sp>
            <p:nvSpPr>
              <p:cNvPr id="40444" name="Google Shape;40444;p30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5" name="Google Shape;40445;p30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6" name="Google Shape;40446;p30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7" name="Google Shape;40447;p30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8" name="Google Shape;40448;p30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49" name="Google Shape;40449;p30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0" name="Google Shape;40450;p30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1" name="Google Shape;40451;p30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2" name="Google Shape;40452;p30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3" name="Google Shape;40453;p30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4" name="Google Shape;40454;p30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455" name="Google Shape;40455;p307"/>
          <p:cNvGrpSpPr/>
          <p:nvPr/>
        </p:nvGrpSpPr>
        <p:grpSpPr>
          <a:xfrm>
            <a:off x="6574814" y="4137146"/>
            <a:ext cx="3646772" cy="729662"/>
            <a:chOff x="3844788" y="3789525"/>
            <a:chExt cx="3388878" cy="678124"/>
          </a:xfrm>
        </p:grpSpPr>
        <p:sp>
          <p:nvSpPr>
            <p:cNvPr id="40456" name="Google Shape;40456;p307"/>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7" name="Google Shape;40457;p307"/>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8" name="Google Shape;40458;p307"/>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59" name="Google Shape;40459;p307"/>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0" name="Google Shape;40460;p307"/>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0461" name="Google Shape;40461;p307"/>
          <p:cNvPicPr preferRelativeResize="0"/>
          <p:nvPr/>
        </p:nvPicPr>
        <p:blipFill>
          <a:blip r:embed="rId3">
            <a:alphaModFix amt="68000"/>
          </a:blip>
          <a:stretch>
            <a:fillRect/>
          </a:stretch>
        </p:blipFill>
        <p:spPr>
          <a:xfrm>
            <a:off x="5175999" y="1306950"/>
            <a:ext cx="3878600" cy="2296142"/>
          </a:xfrm>
          <a:prstGeom prst="rect">
            <a:avLst/>
          </a:prstGeom>
          <a:noFill/>
          <a:ln>
            <a:noFill/>
          </a:ln>
        </p:spPr>
      </p:pic>
      <p:grpSp>
        <p:nvGrpSpPr>
          <p:cNvPr id="40462" name="Google Shape;40462;p307"/>
          <p:cNvGrpSpPr/>
          <p:nvPr/>
        </p:nvGrpSpPr>
        <p:grpSpPr>
          <a:xfrm>
            <a:off x="3657565" y="2571752"/>
            <a:ext cx="572667" cy="480308"/>
            <a:chOff x="3311021" y="2083477"/>
            <a:chExt cx="333275" cy="279525"/>
          </a:xfrm>
        </p:grpSpPr>
        <p:sp>
          <p:nvSpPr>
            <p:cNvPr id="40463" name="Google Shape;40463;p307"/>
            <p:cNvSpPr/>
            <p:nvPr/>
          </p:nvSpPr>
          <p:spPr>
            <a:xfrm>
              <a:off x="3311021" y="2083477"/>
              <a:ext cx="333275" cy="279525"/>
            </a:xfrm>
            <a:custGeom>
              <a:avLst/>
              <a:gdLst/>
              <a:ahLst/>
              <a:cxnLst/>
              <a:rect l="l" t="t" r="r" b="b"/>
              <a:pathLst>
                <a:path w="14571" h="12221" extrusionOk="0">
                  <a:moveTo>
                    <a:pt x="13677" y="847"/>
                  </a:moveTo>
                  <a:lnTo>
                    <a:pt x="13677" y="9401"/>
                  </a:lnTo>
                  <a:lnTo>
                    <a:pt x="847" y="9401"/>
                  </a:lnTo>
                  <a:lnTo>
                    <a:pt x="847" y="847"/>
                  </a:lnTo>
                  <a:close/>
                  <a:moveTo>
                    <a:pt x="4889" y="10294"/>
                  </a:moveTo>
                  <a:lnTo>
                    <a:pt x="4889" y="11186"/>
                  </a:lnTo>
                  <a:lnTo>
                    <a:pt x="4889" y="11374"/>
                  </a:lnTo>
                  <a:lnTo>
                    <a:pt x="1317" y="11374"/>
                  </a:lnTo>
                  <a:lnTo>
                    <a:pt x="1129" y="11327"/>
                  </a:lnTo>
                  <a:lnTo>
                    <a:pt x="988" y="11233"/>
                  </a:lnTo>
                  <a:lnTo>
                    <a:pt x="894" y="11092"/>
                  </a:lnTo>
                  <a:lnTo>
                    <a:pt x="847" y="10905"/>
                  </a:lnTo>
                  <a:lnTo>
                    <a:pt x="847" y="10294"/>
                  </a:lnTo>
                  <a:close/>
                  <a:moveTo>
                    <a:pt x="8790" y="10294"/>
                  </a:moveTo>
                  <a:lnTo>
                    <a:pt x="8790" y="11186"/>
                  </a:lnTo>
                  <a:lnTo>
                    <a:pt x="8790" y="11280"/>
                  </a:lnTo>
                  <a:lnTo>
                    <a:pt x="8743" y="11327"/>
                  </a:lnTo>
                  <a:lnTo>
                    <a:pt x="8696" y="11327"/>
                  </a:lnTo>
                  <a:lnTo>
                    <a:pt x="8649" y="11374"/>
                  </a:lnTo>
                  <a:lnTo>
                    <a:pt x="5923" y="11374"/>
                  </a:lnTo>
                  <a:lnTo>
                    <a:pt x="5829" y="11327"/>
                  </a:lnTo>
                  <a:lnTo>
                    <a:pt x="5782" y="11327"/>
                  </a:lnTo>
                  <a:lnTo>
                    <a:pt x="5735" y="11280"/>
                  </a:lnTo>
                  <a:lnTo>
                    <a:pt x="5735" y="11186"/>
                  </a:lnTo>
                  <a:lnTo>
                    <a:pt x="5735" y="10294"/>
                  </a:lnTo>
                  <a:close/>
                  <a:moveTo>
                    <a:pt x="13677" y="10294"/>
                  </a:moveTo>
                  <a:lnTo>
                    <a:pt x="13677" y="10905"/>
                  </a:lnTo>
                  <a:lnTo>
                    <a:pt x="13677" y="11045"/>
                  </a:lnTo>
                  <a:lnTo>
                    <a:pt x="13583" y="11233"/>
                  </a:lnTo>
                  <a:lnTo>
                    <a:pt x="13395" y="11327"/>
                  </a:lnTo>
                  <a:lnTo>
                    <a:pt x="13207" y="11374"/>
                  </a:lnTo>
                  <a:lnTo>
                    <a:pt x="9636" y="11374"/>
                  </a:lnTo>
                  <a:lnTo>
                    <a:pt x="9683" y="11186"/>
                  </a:lnTo>
                  <a:lnTo>
                    <a:pt x="9683" y="10294"/>
                  </a:lnTo>
                  <a:close/>
                  <a:moveTo>
                    <a:pt x="424" y="1"/>
                  </a:moveTo>
                  <a:lnTo>
                    <a:pt x="236" y="48"/>
                  </a:lnTo>
                  <a:lnTo>
                    <a:pt x="142" y="142"/>
                  </a:lnTo>
                  <a:lnTo>
                    <a:pt x="48" y="283"/>
                  </a:lnTo>
                  <a:lnTo>
                    <a:pt x="1" y="424"/>
                  </a:lnTo>
                  <a:lnTo>
                    <a:pt x="1" y="10905"/>
                  </a:lnTo>
                  <a:lnTo>
                    <a:pt x="1" y="11139"/>
                  </a:lnTo>
                  <a:lnTo>
                    <a:pt x="95" y="11421"/>
                  </a:lnTo>
                  <a:lnTo>
                    <a:pt x="236" y="11609"/>
                  </a:lnTo>
                  <a:lnTo>
                    <a:pt x="377" y="11797"/>
                  </a:lnTo>
                  <a:lnTo>
                    <a:pt x="565" y="11985"/>
                  </a:lnTo>
                  <a:lnTo>
                    <a:pt x="800" y="12126"/>
                  </a:lnTo>
                  <a:lnTo>
                    <a:pt x="1035" y="12173"/>
                  </a:lnTo>
                  <a:lnTo>
                    <a:pt x="1317" y="12220"/>
                  </a:lnTo>
                  <a:lnTo>
                    <a:pt x="13207" y="12220"/>
                  </a:lnTo>
                  <a:lnTo>
                    <a:pt x="13489" y="12173"/>
                  </a:lnTo>
                  <a:lnTo>
                    <a:pt x="13724" y="12126"/>
                  </a:lnTo>
                  <a:lnTo>
                    <a:pt x="13959" y="11985"/>
                  </a:lnTo>
                  <a:lnTo>
                    <a:pt x="14147" y="11797"/>
                  </a:lnTo>
                  <a:lnTo>
                    <a:pt x="14335" y="11609"/>
                  </a:lnTo>
                  <a:lnTo>
                    <a:pt x="14429" y="11421"/>
                  </a:lnTo>
                  <a:lnTo>
                    <a:pt x="14523" y="11139"/>
                  </a:lnTo>
                  <a:lnTo>
                    <a:pt x="14570" y="10905"/>
                  </a:lnTo>
                  <a:lnTo>
                    <a:pt x="14570" y="424"/>
                  </a:lnTo>
                  <a:lnTo>
                    <a:pt x="14523" y="283"/>
                  </a:lnTo>
                  <a:lnTo>
                    <a:pt x="14429" y="142"/>
                  </a:lnTo>
                  <a:lnTo>
                    <a:pt x="14288" y="48"/>
                  </a:lnTo>
                  <a:lnTo>
                    <a:pt x="14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4" name="Google Shape;40464;p307"/>
            <p:cNvSpPr/>
            <p:nvPr/>
          </p:nvSpPr>
          <p:spPr>
            <a:xfrm>
              <a:off x="3351872" y="2140453"/>
              <a:ext cx="251575" cy="138699"/>
            </a:xfrm>
            <a:custGeom>
              <a:avLst/>
              <a:gdLst/>
              <a:ahLst/>
              <a:cxnLst/>
              <a:rect l="l" t="t" r="r" b="b"/>
              <a:pathLst>
                <a:path w="10999" h="6064" extrusionOk="0">
                  <a:moveTo>
                    <a:pt x="1693" y="4560"/>
                  </a:moveTo>
                  <a:lnTo>
                    <a:pt x="1693" y="5218"/>
                  </a:lnTo>
                  <a:lnTo>
                    <a:pt x="847" y="5218"/>
                  </a:lnTo>
                  <a:lnTo>
                    <a:pt x="847" y="4560"/>
                  </a:lnTo>
                  <a:close/>
                  <a:moveTo>
                    <a:pt x="3385" y="3761"/>
                  </a:moveTo>
                  <a:lnTo>
                    <a:pt x="3385" y="5218"/>
                  </a:lnTo>
                  <a:lnTo>
                    <a:pt x="2539" y="5218"/>
                  </a:lnTo>
                  <a:lnTo>
                    <a:pt x="2539" y="3761"/>
                  </a:lnTo>
                  <a:close/>
                  <a:moveTo>
                    <a:pt x="5077" y="3103"/>
                  </a:moveTo>
                  <a:lnTo>
                    <a:pt x="5077" y="5218"/>
                  </a:lnTo>
                  <a:lnTo>
                    <a:pt x="4231" y="5218"/>
                  </a:lnTo>
                  <a:lnTo>
                    <a:pt x="4231" y="3103"/>
                  </a:lnTo>
                  <a:close/>
                  <a:moveTo>
                    <a:pt x="6722" y="2022"/>
                  </a:moveTo>
                  <a:lnTo>
                    <a:pt x="6722" y="5218"/>
                  </a:lnTo>
                  <a:lnTo>
                    <a:pt x="5923" y="5218"/>
                  </a:lnTo>
                  <a:lnTo>
                    <a:pt x="5923" y="2633"/>
                  </a:lnTo>
                  <a:lnTo>
                    <a:pt x="5923" y="2022"/>
                  </a:lnTo>
                  <a:close/>
                  <a:moveTo>
                    <a:pt x="8414" y="847"/>
                  </a:moveTo>
                  <a:lnTo>
                    <a:pt x="8414" y="5218"/>
                  </a:lnTo>
                  <a:lnTo>
                    <a:pt x="7615" y="5218"/>
                  </a:lnTo>
                  <a:lnTo>
                    <a:pt x="7615" y="847"/>
                  </a:lnTo>
                  <a:close/>
                  <a:moveTo>
                    <a:pt x="10106" y="4184"/>
                  </a:moveTo>
                  <a:lnTo>
                    <a:pt x="10106" y="5218"/>
                  </a:lnTo>
                  <a:lnTo>
                    <a:pt x="9307" y="5218"/>
                  </a:lnTo>
                  <a:lnTo>
                    <a:pt x="9307" y="4184"/>
                  </a:lnTo>
                  <a:close/>
                  <a:moveTo>
                    <a:pt x="7145" y="1"/>
                  </a:moveTo>
                  <a:lnTo>
                    <a:pt x="7004" y="48"/>
                  </a:lnTo>
                  <a:lnTo>
                    <a:pt x="6863" y="95"/>
                  </a:lnTo>
                  <a:lnTo>
                    <a:pt x="6769" y="236"/>
                  </a:lnTo>
                  <a:lnTo>
                    <a:pt x="6722" y="424"/>
                  </a:lnTo>
                  <a:lnTo>
                    <a:pt x="6722" y="1176"/>
                  </a:lnTo>
                  <a:lnTo>
                    <a:pt x="5500" y="1176"/>
                  </a:lnTo>
                  <a:lnTo>
                    <a:pt x="5312" y="1223"/>
                  </a:lnTo>
                  <a:lnTo>
                    <a:pt x="5171" y="1317"/>
                  </a:lnTo>
                  <a:lnTo>
                    <a:pt x="5077" y="1458"/>
                  </a:lnTo>
                  <a:lnTo>
                    <a:pt x="5077" y="1599"/>
                  </a:lnTo>
                  <a:lnTo>
                    <a:pt x="5077" y="2257"/>
                  </a:lnTo>
                  <a:lnTo>
                    <a:pt x="3667" y="2257"/>
                  </a:lnTo>
                  <a:lnTo>
                    <a:pt x="3526" y="2351"/>
                  </a:lnTo>
                  <a:lnTo>
                    <a:pt x="3432" y="2492"/>
                  </a:lnTo>
                  <a:lnTo>
                    <a:pt x="3385" y="2680"/>
                  </a:lnTo>
                  <a:lnTo>
                    <a:pt x="3385" y="2915"/>
                  </a:lnTo>
                  <a:lnTo>
                    <a:pt x="2116" y="2915"/>
                  </a:lnTo>
                  <a:lnTo>
                    <a:pt x="1975" y="2962"/>
                  </a:lnTo>
                  <a:lnTo>
                    <a:pt x="1834" y="3056"/>
                  </a:lnTo>
                  <a:lnTo>
                    <a:pt x="1740" y="3197"/>
                  </a:lnTo>
                  <a:lnTo>
                    <a:pt x="1693" y="3338"/>
                  </a:lnTo>
                  <a:lnTo>
                    <a:pt x="1693" y="3714"/>
                  </a:lnTo>
                  <a:lnTo>
                    <a:pt x="424" y="3714"/>
                  </a:lnTo>
                  <a:lnTo>
                    <a:pt x="283" y="3761"/>
                  </a:lnTo>
                  <a:lnTo>
                    <a:pt x="142" y="3855"/>
                  </a:lnTo>
                  <a:lnTo>
                    <a:pt x="48" y="3996"/>
                  </a:lnTo>
                  <a:lnTo>
                    <a:pt x="1" y="4137"/>
                  </a:lnTo>
                  <a:lnTo>
                    <a:pt x="1" y="5641"/>
                  </a:lnTo>
                  <a:lnTo>
                    <a:pt x="48" y="5782"/>
                  </a:lnTo>
                  <a:lnTo>
                    <a:pt x="142" y="5923"/>
                  </a:lnTo>
                  <a:lnTo>
                    <a:pt x="283" y="6017"/>
                  </a:lnTo>
                  <a:lnTo>
                    <a:pt x="424" y="6064"/>
                  </a:lnTo>
                  <a:lnTo>
                    <a:pt x="10529" y="6064"/>
                  </a:lnTo>
                  <a:lnTo>
                    <a:pt x="10716" y="6017"/>
                  </a:lnTo>
                  <a:lnTo>
                    <a:pt x="10857" y="5923"/>
                  </a:lnTo>
                  <a:lnTo>
                    <a:pt x="10951" y="5782"/>
                  </a:lnTo>
                  <a:lnTo>
                    <a:pt x="10998" y="5641"/>
                  </a:lnTo>
                  <a:lnTo>
                    <a:pt x="10998" y="3761"/>
                  </a:lnTo>
                  <a:lnTo>
                    <a:pt x="10951" y="3573"/>
                  </a:lnTo>
                  <a:lnTo>
                    <a:pt x="10857" y="3432"/>
                  </a:lnTo>
                  <a:lnTo>
                    <a:pt x="10716" y="3338"/>
                  </a:lnTo>
                  <a:lnTo>
                    <a:pt x="9260" y="3338"/>
                  </a:lnTo>
                  <a:lnTo>
                    <a:pt x="9260" y="424"/>
                  </a:lnTo>
                  <a:lnTo>
                    <a:pt x="9260" y="236"/>
                  </a:lnTo>
                  <a:lnTo>
                    <a:pt x="9166" y="95"/>
                  </a:lnTo>
                  <a:lnTo>
                    <a:pt x="9025" y="48"/>
                  </a:lnTo>
                  <a:lnTo>
                    <a:pt x="88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5" name="Google Shape;40465;p307"/>
            <p:cNvSpPr/>
            <p:nvPr/>
          </p:nvSpPr>
          <p:spPr>
            <a:xfrm>
              <a:off x="3351872" y="2122178"/>
              <a:ext cx="102149" cy="20448"/>
            </a:xfrm>
            <a:custGeom>
              <a:avLst/>
              <a:gdLst/>
              <a:ahLst/>
              <a:cxnLst/>
              <a:rect l="l" t="t" r="r" b="b"/>
              <a:pathLst>
                <a:path w="4466" h="894" extrusionOk="0">
                  <a:moveTo>
                    <a:pt x="424" y="1"/>
                  </a:moveTo>
                  <a:lnTo>
                    <a:pt x="236" y="48"/>
                  </a:lnTo>
                  <a:lnTo>
                    <a:pt x="95" y="142"/>
                  </a:lnTo>
                  <a:lnTo>
                    <a:pt x="48" y="283"/>
                  </a:lnTo>
                  <a:lnTo>
                    <a:pt x="1" y="471"/>
                  </a:lnTo>
                  <a:lnTo>
                    <a:pt x="48" y="612"/>
                  </a:lnTo>
                  <a:lnTo>
                    <a:pt x="95" y="753"/>
                  </a:lnTo>
                  <a:lnTo>
                    <a:pt x="236" y="847"/>
                  </a:lnTo>
                  <a:lnTo>
                    <a:pt x="424" y="894"/>
                  </a:lnTo>
                  <a:lnTo>
                    <a:pt x="4043" y="894"/>
                  </a:lnTo>
                  <a:lnTo>
                    <a:pt x="4231" y="847"/>
                  </a:lnTo>
                  <a:lnTo>
                    <a:pt x="4372" y="753"/>
                  </a:lnTo>
                  <a:lnTo>
                    <a:pt x="4466" y="612"/>
                  </a:lnTo>
                  <a:lnTo>
                    <a:pt x="4466" y="471"/>
                  </a:lnTo>
                  <a:lnTo>
                    <a:pt x="4466" y="283"/>
                  </a:lnTo>
                  <a:lnTo>
                    <a:pt x="4372" y="142"/>
                  </a:lnTo>
                  <a:lnTo>
                    <a:pt x="4231" y="48"/>
                  </a:lnTo>
                  <a:lnTo>
                    <a:pt x="40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66" name="Google Shape;40466;p307"/>
            <p:cNvSpPr/>
            <p:nvPr/>
          </p:nvSpPr>
          <p:spPr>
            <a:xfrm>
              <a:off x="3351872" y="2160878"/>
              <a:ext cx="58073" cy="19373"/>
            </a:xfrm>
            <a:custGeom>
              <a:avLst/>
              <a:gdLst/>
              <a:ahLst/>
              <a:cxnLst/>
              <a:rect l="l" t="t" r="r" b="b"/>
              <a:pathLst>
                <a:path w="2539" h="847" extrusionOk="0">
                  <a:moveTo>
                    <a:pt x="236" y="1"/>
                  </a:moveTo>
                  <a:lnTo>
                    <a:pt x="95" y="142"/>
                  </a:lnTo>
                  <a:lnTo>
                    <a:pt x="48" y="236"/>
                  </a:lnTo>
                  <a:lnTo>
                    <a:pt x="1" y="424"/>
                  </a:lnTo>
                  <a:lnTo>
                    <a:pt x="48" y="565"/>
                  </a:lnTo>
                  <a:lnTo>
                    <a:pt x="95" y="706"/>
                  </a:lnTo>
                  <a:lnTo>
                    <a:pt x="236" y="800"/>
                  </a:lnTo>
                  <a:lnTo>
                    <a:pt x="424" y="847"/>
                  </a:lnTo>
                  <a:lnTo>
                    <a:pt x="2116" y="847"/>
                  </a:lnTo>
                  <a:lnTo>
                    <a:pt x="2304" y="800"/>
                  </a:lnTo>
                  <a:lnTo>
                    <a:pt x="2445" y="706"/>
                  </a:lnTo>
                  <a:lnTo>
                    <a:pt x="2492" y="565"/>
                  </a:lnTo>
                  <a:lnTo>
                    <a:pt x="2539" y="424"/>
                  </a:lnTo>
                  <a:lnTo>
                    <a:pt x="2492" y="236"/>
                  </a:lnTo>
                  <a:lnTo>
                    <a:pt x="2445" y="142"/>
                  </a:lnTo>
                  <a:lnTo>
                    <a:pt x="23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8507"/>
        <p:cNvGrpSpPr/>
        <p:nvPr/>
      </p:nvGrpSpPr>
      <p:grpSpPr>
        <a:xfrm>
          <a:off x="0" y="0"/>
          <a:ext cx="0" cy="0"/>
          <a:chOff x="0" y="0"/>
          <a:chExt cx="0" cy="0"/>
        </a:xfrm>
      </p:grpSpPr>
      <p:sp>
        <p:nvSpPr>
          <p:cNvPr id="38508" name="Google Shape;38508;p290"/>
          <p:cNvSpPr/>
          <p:nvPr/>
        </p:nvSpPr>
        <p:spPr>
          <a:xfrm flipH="1">
            <a:off x="6198836" y="3995223"/>
            <a:ext cx="3253591" cy="612785"/>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09" name="Google Shape;38509;p290"/>
          <p:cNvSpPr/>
          <p:nvPr/>
        </p:nvSpPr>
        <p:spPr>
          <a:xfrm flipH="1">
            <a:off x="2945225" y="3995223"/>
            <a:ext cx="3253591" cy="612785"/>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0" name="Google Shape;38510;p290"/>
          <p:cNvSpPr/>
          <p:nvPr/>
        </p:nvSpPr>
        <p:spPr>
          <a:xfrm flipH="1">
            <a:off x="-308414" y="3995223"/>
            <a:ext cx="3253591" cy="612785"/>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11" name="Google Shape;38511;p290"/>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Table of Contents</a:t>
            </a:r>
            <a:endParaRPr/>
          </a:p>
        </p:txBody>
      </p:sp>
      <p:sp>
        <p:nvSpPr>
          <p:cNvPr id="38512" name="Google Shape;38512;p290"/>
          <p:cNvSpPr txBox="1">
            <a:spLocks noGrp="1"/>
          </p:cNvSpPr>
          <p:nvPr>
            <p:ph type="title" idx="2"/>
          </p:nvPr>
        </p:nvSpPr>
        <p:spPr>
          <a:xfrm>
            <a:off x="1399123" y="1459675"/>
            <a:ext cx="9909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38513" name="Google Shape;38513;p290"/>
          <p:cNvSpPr txBox="1">
            <a:spLocks noGrp="1"/>
          </p:cNvSpPr>
          <p:nvPr>
            <p:ph type="title" idx="3"/>
          </p:nvPr>
        </p:nvSpPr>
        <p:spPr>
          <a:xfrm>
            <a:off x="2552148" y="2798208"/>
            <a:ext cx="9909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38514" name="Google Shape;38514;p290"/>
          <p:cNvSpPr txBox="1">
            <a:spLocks noGrp="1"/>
          </p:cNvSpPr>
          <p:nvPr>
            <p:ph type="title" idx="4"/>
          </p:nvPr>
        </p:nvSpPr>
        <p:spPr>
          <a:xfrm>
            <a:off x="4054686" y="1459675"/>
            <a:ext cx="9909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38515" name="Google Shape;38515;p290"/>
          <p:cNvSpPr txBox="1">
            <a:spLocks noGrp="1"/>
          </p:cNvSpPr>
          <p:nvPr>
            <p:ph type="title" idx="6"/>
          </p:nvPr>
        </p:nvSpPr>
        <p:spPr>
          <a:xfrm>
            <a:off x="6753961" y="1459675"/>
            <a:ext cx="9909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38516" name="Google Shape;38516;p290"/>
          <p:cNvSpPr txBox="1">
            <a:spLocks noGrp="1"/>
          </p:cNvSpPr>
          <p:nvPr>
            <p:ph type="subTitle" idx="1"/>
          </p:nvPr>
        </p:nvSpPr>
        <p:spPr>
          <a:xfrm>
            <a:off x="741836" y="1977025"/>
            <a:ext cx="2305500" cy="502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Introduction</a:t>
            </a:r>
            <a:endParaRPr/>
          </a:p>
        </p:txBody>
      </p:sp>
      <p:sp>
        <p:nvSpPr>
          <p:cNvPr id="38517" name="Google Shape;38517;p290"/>
          <p:cNvSpPr txBox="1">
            <a:spLocks noGrp="1"/>
          </p:cNvSpPr>
          <p:nvPr>
            <p:ph type="subTitle" idx="8"/>
          </p:nvPr>
        </p:nvSpPr>
        <p:spPr>
          <a:xfrm>
            <a:off x="3397400" y="1977025"/>
            <a:ext cx="2385600" cy="502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US &amp; EU</a:t>
            </a:r>
            <a:endParaRPr/>
          </a:p>
        </p:txBody>
      </p:sp>
      <p:sp>
        <p:nvSpPr>
          <p:cNvPr id="38518" name="Google Shape;38518;p290"/>
          <p:cNvSpPr txBox="1">
            <a:spLocks noGrp="1"/>
          </p:cNvSpPr>
          <p:nvPr>
            <p:ph type="subTitle" idx="9"/>
          </p:nvPr>
        </p:nvSpPr>
        <p:spPr>
          <a:xfrm>
            <a:off x="6096664" y="1977025"/>
            <a:ext cx="2305500" cy="502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US &amp; Japan</a:t>
            </a:r>
            <a:endParaRPr/>
          </a:p>
        </p:txBody>
      </p:sp>
      <p:sp>
        <p:nvSpPr>
          <p:cNvPr id="38519" name="Google Shape;38519;p290"/>
          <p:cNvSpPr txBox="1">
            <a:spLocks noGrp="1"/>
          </p:cNvSpPr>
          <p:nvPr>
            <p:ph type="subTitle" idx="13"/>
          </p:nvPr>
        </p:nvSpPr>
        <p:spPr>
          <a:xfrm>
            <a:off x="1894861" y="3317712"/>
            <a:ext cx="2305500" cy="502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Trade in Covid</a:t>
            </a:r>
            <a:endParaRPr/>
          </a:p>
        </p:txBody>
      </p:sp>
      <p:sp>
        <p:nvSpPr>
          <p:cNvPr id="38520" name="Google Shape;38520;p290"/>
          <p:cNvSpPr/>
          <p:nvPr/>
        </p:nvSpPr>
        <p:spPr>
          <a:xfrm rot="1159801">
            <a:off x="354150" y="9145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21" name="Google Shape;38521;p290"/>
          <p:cNvGrpSpPr/>
          <p:nvPr/>
        </p:nvGrpSpPr>
        <p:grpSpPr>
          <a:xfrm>
            <a:off x="-1514406" y="4065420"/>
            <a:ext cx="3543997" cy="776139"/>
            <a:chOff x="-1038201" y="6293052"/>
            <a:chExt cx="2081521" cy="455855"/>
          </a:xfrm>
        </p:grpSpPr>
        <p:sp>
          <p:nvSpPr>
            <p:cNvPr id="38522" name="Google Shape;38522;p290"/>
            <p:cNvSpPr/>
            <p:nvPr/>
          </p:nvSpPr>
          <p:spPr>
            <a:xfrm>
              <a:off x="424911" y="6293052"/>
              <a:ext cx="618408" cy="455855"/>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3" name="Google Shape;38523;p290"/>
            <p:cNvSpPr/>
            <p:nvPr/>
          </p:nvSpPr>
          <p:spPr>
            <a:xfrm>
              <a:off x="519079" y="6504291"/>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4" name="Google Shape;38524;p290"/>
            <p:cNvSpPr/>
            <p:nvPr/>
          </p:nvSpPr>
          <p:spPr>
            <a:xfrm>
              <a:off x="519079" y="6504291"/>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5" name="Google Shape;38525;p290"/>
            <p:cNvSpPr/>
            <p:nvPr/>
          </p:nvSpPr>
          <p:spPr>
            <a:xfrm>
              <a:off x="-418280" y="6293052"/>
              <a:ext cx="1151679" cy="152017"/>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6" name="Google Shape;38526;p290"/>
            <p:cNvSpPr/>
            <p:nvPr/>
          </p:nvSpPr>
          <p:spPr>
            <a:xfrm>
              <a:off x="-1038201" y="6445000"/>
              <a:ext cx="849284" cy="303903"/>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7" name="Google Shape;38527;p290"/>
            <p:cNvSpPr/>
            <p:nvPr/>
          </p:nvSpPr>
          <p:spPr>
            <a:xfrm>
              <a:off x="519079" y="6606049"/>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8" name="Google Shape;38528;p290"/>
            <p:cNvSpPr/>
            <p:nvPr/>
          </p:nvSpPr>
          <p:spPr>
            <a:xfrm>
              <a:off x="-194934" y="6293052"/>
              <a:ext cx="619913" cy="455855"/>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29" name="Google Shape;38529;p290"/>
            <p:cNvSpPr/>
            <p:nvPr/>
          </p:nvSpPr>
          <p:spPr>
            <a:xfrm>
              <a:off x="-99261" y="6504291"/>
              <a:ext cx="428501" cy="244615"/>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0" name="Google Shape;38530;p290"/>
            <p:cNvSpPr/>
            <p:nvPr/>
          </p:nvSpPr>
          <p:spPr>
            <a:xfrm>
              <a:off x="-99261" y="6504291"/>
              <a:ext cx="428501" cy="19763"/>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1" name="Google Shape;38531;p290"/>
            <p:cNvSpPr/>
            <p:nvPr/>
          </p:nvSpPr>
          <p:spPr>
            <a:xfrm>
              <a:off x="-1036620" y="6293052"/>
              <a:ext cx="1151679" cy="152017"/>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2" name="Google Shape;38532;p290"/>
            <p:cNvSpPr/>
            <p:nvPr/>
          </p:nvSpPr>
          <p:spPr>
            <a:xfrm>
              <a:off x="-99261" y="6606049"/>
              <a:ext cx="256852" cy="142856"/>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33" name="Google Shape;38533;p290"/>
            <p:cNvSpPr/>
            <p:nvPr/>
          </p:nvSpPr>
          <p:spPr>
            <a:xfrm>
              <a:off x="-1038201" y="6445000"/>
              <a:ext cx="849284" cy="303903"/>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cxnSp>
        <p:nvCxnSpPr>
          <p:cNvPr id="38534" name="Google Shape;38534;p290"/>
          <p:cNvCxnSpPr/>
          <p:nvPr/>
        </p:nvCxnSpPr>
        <p:spPr>
          <a:xfrm rot="5400000" flipH="1">
            <a:off x="1979475" y="1555625"/>
            <a:ext cx="5100" cy="2130600"/>
          </a:xfrm>
          <a:prstGeom prst="straightConnector1">
            <a:avLst/>
          </a:prstGeom>
          <a:noFill/>
          <a:ln w="9525" cap="flat" cmpd="sng">
            <a:solidFill>
              <a:schemeClr val="dk1"/>
            </a:solidFill>
            <a:prstDash val="solid"/>
            <a:round/>
            <a:headEnd type="none" w="med" len="med"/>
            <a:tailEnd type="none" w="med" len="med"/>
          </a:ln>
        </p:spPr>
      </p:cxnSp>
      <p:cxnSp>
        <p:nvCxnSpPr>
          <p:cNvPr id="38535" name="Google Shape;38535;p290"/>
          <p:cNvCxnSpPr/>
          <p:nvPr/>
        </p:nvCxnSpPr>
        <p:spPr>
          <a:xfrm rot="5400000" flipH="1">
            <a:off x="4658238" y="1555625"/>
            <a:ext cx="5100" cy="2130600"/>
          </a:xfrm>
          <a:prstGeom prst="straightConnector1">
            <a:avLst/>
          </a:prstGeom>
          <a:noFill/>
          <a:ln w="9525" cap="flat" cmpd="sng">
            <a:solidFill>
              <a:schemeClr val="dk1"/>
            </a:solidFill>
            <a:prstDash val="solid"/>
            <a:round/>
            <a:headEnd type="none" w="med" len="med"/>
            <a:tailEnd type="none" w="med" len="med"/>
          </a:ln>
        </p:spPr>
      </p:cxnSp>
      <p:cxnSp>
        <p:nvCxnSpPr>
          <p:cNvPr id="38536" name="Google Shape;38536;p290"/>
          <p:cNvCxnSpPr/>
          <p:nvPr/>
        </p:nvCxnSpPr>
        <p:spPr>
          <a:xfrm rot="5400000" flipH="1">
            <a:off x="7337025" y="1555625"/>
            <a:ext cx="5100" cy="2130600"/>
          </a:xfrm>
          <a:prstGeom prst="straightConnector1">
            <a:avLst/>
          </a:prstGeom>
          <a:noFill/>
          <a:ln w="9525" cap="flat" cmpd="sng">
            <a:solidFill>
              <a:schemeClr val="dk1"/>
            </a:solidFill>
            <a:prstDash val="solid"/>
            <a:round/>
            <a:headEnd type="none" w="med" len="med"/>
            <a:tailEnd type="none" w="med" len="med"/>
          </a:ln>
        </p:spPr>
      </p:cxnSp>
      <p:sp>
        <p:nvSpPr>
          <p:cNvPr id="38537" name="Google Shape;38537;p290"/>
          <p:cNvSpPr txBox="1">
            <a:spLocks noGrp="1"/>
          </p:cNvSpPr>
          <p:nvPr>
            <p:ph type="title" idx="3"/>
          </p:nvPr>
        </p:nvSpPr>
        <p:spPr>
          <a:xfrm>
            <a:off x="5702873" y="2798208"/>
            <a:ext cx="9909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05</a:t>
            </a:r>
            <a:endParaRPr/>
          </a:p>
        </p:txBody>
      </p:sp>
      <p:sp>
        <p:nvSpPr>
          <p:cNvPr id="38538" name="Google Shape;38538;p290"/>
          <p:cNvSpPr txBox="1">
            <a:spLocks noGrp="1"/>
          </p:cNvSpPr>
          <p:nvPr>
            <p:ph type="subTitle" idx="13"/>
          </p:nvPr>
        </p:nvSpPr>
        <p:spPr>
          <a:xfrm>
            <a:off x="5045586" y="3317712"/>
            <a:ext cx="2305500" cy="502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Conclusion</a:t>
            </a:r>
            <a:endParaRPr/>
          </a:p>
        </p:txBody>
      </p:sp>
      <p:cxnSp>
        <p:nvCxnSpPr>
          <p:cNvPr id="38539" name="Google Shape;38539;p290"/>
          <p:cNvCxnSpPr/>
          <p:nvPr/>
        </p:nvCxnSpPr>
        <p:spPr>
          <a:xfrm rot="5400000" flipH="1">
            <a:off x="3045038" y="2842563"/>
            <a:ext cx="5100" cy="2130600"/>
          </a:xfrm>
          <a:prstGeom prst="straightConnector1">
            <a:avLst/>
          </a:prstGeom>
          <a:noFill/>
          <a:ln w="9525" cap="flat" cmpd="sng">
            <a:solidFill>
              <a:schemeClr val="dk1"/>
            </a:solidFill>
            <a:prstDash val="solid"/>
            <a:round/>
            <a:headEnd type="none" w="med" len="med"/>
            <a:tailEnd type="none" w="med" len="med"/>
          </a:ln>
        </p:spPr>
      </p:cxnSp>
      <p:cxnSp>
        <p:nvCxnSpPr>
          <p:cNvPr id="38540" name="Google Shape;38540;p290"/>
          <p:cNvCxnSpPr/>
          <p:nvPr/>
        </p:nvCxnSpPr>
        <p:spPr>
          <a:xfrm rot="5400000" flipH="1">
            <a:off x="6283213" y="2842550"/>
            <a:ext cx="5100" cy="2130600"/>
          </a:xfrm>
          <a:prstGeom prst="straightConnector1">
            <a:avLst/>
          </a:prstGeom>
          <a:noFill/>
          <a:ln w="9525" cap="flat" cmpd="sng">
            <a:solidFill>
              <a:schemeClr val="dk1"/>
            </a:solidFill>
            <a:prstDash val="solid"/>
            <a:round/>
            <a:headEnd type="none" w="med" len="med"/>
            <a:tailEnd type="none" w="med" len="med"/>
          </a:ln>
        </p:spPr>
      </p:cxn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40470"/>
        <p:cNvGrpSpPr/>
        <p:nvPr/>
      </p:nvGrpSpPr>
      <p:grpSpPr>
        <a:xfrm>
          <a:off x="0" y="0"/>
          <a:ext cx="0" cy="0"/>
          <a:chOff x="0" y="0"/>
          <a:chExt cx="0" cy="0"/>
        </a:xfrm>
      </p:grpSpPr>
      <p:sp>
        <p:nvSpPr>
          <p:cNvPr id="40471" name="Google Shape;40471;p308"/>
          <p:cNvSpPr/>
          <p:nvPr/>
        </p:nvSpPr>
        <p:spPr>
          <a:xfrm flipH="1">
            <a:off x="132220"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2" name="Google Shape;40472;p308"/>
          <p:cNvSpPr/>
          <p:nvPr/>
        </p:nvSpPr>
        <p:spPr>
          <a:xfrm flipH="1">
            <a:off x="2249339"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3" name="Google Shape;40473;p308"/>
          <p:cNvSpPr/>
          <p:nvPr/>
        </p:nvSpPr>
        <p:spPr>
          <a:xfrm flipH="1">
            <a:off x="4752188" y="39782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4" name="Google Shape;40474;p308"/>
          <p:cNvSpPr/>
          <p:nvPr/>
        </p:nvSpPr>
        <p:spPr>
          <a:xfrm flipH="1">
            <a:off x="6609844" y="3958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5" name="Google Shape;40475;p308"/>
          <p:cNvSpPr/>
          <p:nvPr/>
        </p:nvSpPr>
        <p:spPr>
          <a:xfrm>
            <a:off x="-28350" y="4244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76" name="Google Shape;40476;p308"/>
          <p:cNvSpPr txBox="1">
            <a:spLocks noGrp="1"/>
          </p:cNvSpPr>
          <p:nvPr>
            <p:ph type="subTitle" idx="4"/>
          </p:nvPr>
        </p:nvSpPr>
        <p:spPr>
          <a:xfrm>
            <a:off x="2588789" y="2848742"/>
            <a:ext cx="3385200" cy="544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Partnership</a:t>
            </a:r>
            <a:endParaRPr/>
          </a:p>
        </p:txBody>
      </p:sp>
      <p:sp>
        <p:nvSpPr>
          <p:cNvPr id="40477" name="Google Shape;40477;p308"/>
          <p:cNvSpPr txBox="1">
            <a:spLocks noGrp="1"/>
          </p:cNvSpPr>
          <p:nvPr>
            <p:ph type="title"/>
          </p:nvPr>
        </p:nvSpPr>
        <p:spPr>
          <a:xfrm>
            <a:off x="523150" y="263400"/>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3200"/>
              <a:t>Lasting Effects of Covid: US &amp; EU</a:t>
            </a:r>
            <a:endParaRPr sz="3200"/>
          </a:p>
        </p:txBody>
      </p:sp>
      <p:sp>
        <p:nvSpPr>
          <p:cNvPr id="40478" name="Google Shape;40478;p308"/>
          <p:cNvSpPr txBox="1">
            <a:spLocks noGrp="1"/>
          </p:cNvSpPr>
          <p:nvPr>
            <p:ph type="subTitle" idx="1"/>
          </p:nvPr>
        </p:nvSpPr>
        <p:spPr>
          <a:xfrm>
            <a:off x="2588788" y="3393607"/>
            <a:ext cx="3385200" cy="1209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404040"/>
                </a:solidFill>
              </a:rPr>
              <a:t>The United States is once again the top European trade partner</a:t>
            </a:r>
            <a:endParaRPr>
              <a:solidFill>
                <a:srgbClr val="404040"/>
              </a:solidFill>
            </a:endParaRPr>
          </a:p>
          <a:p>
            <a:pPr marL="0" lvl="0" indent="0" algn="ctr" rtl="0">
              <a:spcBef>
                <a:spcPts val="0"/>
              </a:spcBef>
              <a:spcAft>
                <a:spcPts val="0"/>
              </a:spcAft>
              <a:buNone/>
            </a:pPr>
            <a:endParaRPr/>
          </a:p>
        </p:txBody>
      </p:sp>
      <p:sp>
        <p:nvSpPr>
          <p:cNvPr id="40479" name="Google Shape;40479;p308"/>
          <p:cNvSpPr txBox="1">
            <a:spLocks noGrp="1"/>
          </p:cNvSpPr>
          <p:nvPr>
            <p:ph type="subTitle" idx="2"/>
          </p:nvPr>
        </p:nvSpPr>
        <p:spPr>
          <a:xfrm>
            <a:off x="298550" y="2125652"/>
            <a:ext cx="3300900" cy="1167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solidFill>
                  <a:srgbClr val="404040"/>
                </a:solidFill>
              </a:rPr>
              <a:t>Transatlantic trade reached an all-time high of 1.2 trillion Euros in 2021, surpassing pre-pandemic levels by more than 10%</a:t>
            </a:r>
            <a:endParaRPr/>
          </a:p>
        </p:txBody>
      </p:sp>
      <p:sp>
        <p:nvSpPr>
          <p:cNvPr id="40480" name="Google Shape;40480;p308"/>
          <p:cNvSpPr txBox="1">
            <a:spLocks noGrp="1"/>
          </p:cNvSpPr>
          <p:nvPr>
            <p:ph type="subTitle" idx="3"/>
          </p:nvPr>
        </p:nvSpPr>
        <p:spPr>
          <a:xfrm>
            <a:off x="298550" y="1599754"/>
            <a:ext cx="3300900" cy="525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Revenue</a:t>
            </a:r>
            <a:endParaRPr/>
          </a:p>
        </p:txBody>
      </p:sp>
      <p:grpSp>
        <p:nvGrpSpPr>
          <p:cNvPr id="40481" name="Google Shape;40481;p308"/>
          <p:cNvGrpSpPr/>
          <p:nvPr/>
        </p:nvGrpSpPr>
        <p:grpSpPr>
          <a:xfrm>
            <a:off x="2249297" y="3766483"/>
            <a:ext cx="1282832" cy="782688"/>
            <a:chOff x="1170428" y="5511318"/>
            <a:chExt cx="3696921" cy="2255586"/>
          </a:xfrm>
        </p:grpSpPr>
        <p:sp>
          <p:nvSpPr>
            <p:cNvPr id="40482" name="Google Shape;40482;p308"/>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3" name="Google Shape;40483;p308"/>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4" name="Google Shape;40484;p308"/>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5" name="Google Shape;40485;p308"/>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6" name="Google Shape;40486;p308"/>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7" name="Google Shape;40487;p308"/>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8" name="Google Shape;40488;p308"/>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89" name="Google Shape;40489;p308"/>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0" name="Google Shape;40490;p308"/>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1" name="Google Shape;40491;p308"/>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2" name="Google Shape;40492;p308"/>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3" name="Google Shape;40493;p308"/>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4" name="Google Shape;40494;p308"/>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5" name="Google Shape;40495;p308"/>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6" name="Google Shape;40496;p308"/>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7" name="Google Shape;40497;p30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8" name="Google Shape;40498;p308"/>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99" name="Google Shape;40499;p308"/>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0" name="Google Shape;40500;p308"/>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1" name="Google Shape;40501;p308"/>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2" name="Google Shape;40502;p308"/>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3" name="Google Shape;40503;p308"/>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4" name="Google Shape;40504;p308"/>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5" name="Google Shape;40505;p308"/>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6" name="Google Shape;40506;p308"/>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7" name="Google Shape;40507;p308"/>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8" name="Google Shape;40508;p308"/>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09" name="Google Shape;40509;p308"/>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0" name="Google Shape;40510;p30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1" name="Google Shape;40511;p308"/>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2" name="Google Shape;40512;p308"/>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3" name="Google Shape;40513;p308"/>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4" name="Google Shape;40514;p308"/>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5" name="Google Shape;40515;p308"/>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6" name="Google Shape;40516;p308"/>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7" name="Google Shape;40517;p308"/>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8" name="Google Shape;40518;p308"/>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19" name="Google Shape;40519;p308"/>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0" name="Google Shape;40520;p308"/>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1" name="Google Shape;40521;p308"/>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2" name="Google Shape;40522;p308"/>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3" name="Google Shape;40523;p308"/>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4" name="Google Shape;40524;p308"/>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5" name="Google Shape;40525;p308"/>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26" name="Google Shape;40526;p308"/>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27" name="Google Shape;40527;p308"/>
          <p:cNvGrpSpPr/>
          <p:nvPr/>
        </p:nvGrpSpPr>
        <p:grpSpPr>
          <a:xfrm>
            <a:off x="8564952" y="3555682"/>
            <a:ext cx="2948097" cy="1078271"/>
            <a:chOff x="5331602" y="3459769"/>
            <a:chExt cx="2948097" cy="1078271"/>
          </a:xfrm>
        </p:grpSpPr>
        <p:grpSp>
          <p:nvGrpSpPr>
            <p:cNvPr id="40528" name="Google Shape;40528;p308"/>
            <p:cNvGrpSpPr/>
            <p:nvPr/>
          </p:nvGrpSpPr>
          <p:grpSpPr>
            <a:xfrm>
              <a:off x="5331602" y="4178619"/>
              <a:ext cx="763222" cy="359421"/>
              <a:chOff x="811985" y="3296192"/>
              <a:chExt cx="1330582" cy="626605"/>
            </a:xfrm>
          </p:grpSpPr>
          <p:sp>
            <p:nvSpPr>
              <p:cNvPr id="40529" name="Google Shape;40529;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0" name="Google Shape;40530;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1" name="Google Shape;40531;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2" name="Google Shape;40532;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3" name="Google Shape;40533;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4" name="Google Shape;40534;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5" name="Google Shape;40535;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6" name="Google Shape;40536;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7" name="Google Shape;40537;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8" name="Google Shape;40538;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39" name="Google Shape;40539;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40" name="Google Shape;40540;p308"/>
            <p:cNvGrpSpPr/>
            <p:nvPr/>
          </p:nvGrpSpPr>
          <p:grpSpPr>
            <a:xfrm>
              <a:off x="5804302" y="4178619"/>
              <a:ext cx="763222" cy="359421"/>
              <a:chOff x="811985" y="3296192"/>
              <a:chExt cx="1330582" cy="626605"/>
            </a:xfrm>
          </p:grpSpPr>
          <p:sp>
            <p:nvSpPr>
              <p:cNvPr id="40541" name="Google Shape;40541;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2" name="Google Shape;40542;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3" name="Google Shape;40543;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4" name="Google Shape;40544;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5" name="Google Shape;40545;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6" name="Google Shape;40546;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7" name="Google Shape;40547;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8" name="Google Shape;40548;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49" name="Google Shape;40549;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0" name="Google Shape;40550;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1" name="Google Shape;40551;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52" name="Google Shape;40552;p308"/>
            <p:cNvGrpSpPr/>
            <p:nvPr/>
          </p:nvGrpSpPr>
          <p:grpSpPr>
            <a:xfrm>
              <a:off x="5331602" y="3819194"/>
              <a:ext cx="763222" cy="359421"/>
              <a:chOff x="811985" y="3296192"/>
              <a:chExt cx="1330582" cy="626605"/>
            </a:xfrm>
          </p:grpSpPr>
          <p:sp>
            <p:nvSpPr>
              <p:cNvPr id="40553" name="Google Shape;40553;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4" name="Google Shape;40554;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5" name="Google Shape;40555;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6" name="Google Shape;40556;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7" name="Google Shape;40557;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8" name="Google Shape;40558;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59" name="Google Shape;40559;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0" name="Google Shape;40560;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1" name="Google Shape;40561;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2" name="Google Shape;40562;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3" name="Google Shape;40563;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64" name="Google Shape;40564;p308"/>
            <p:cNvGrpSpPr/>
            <p:nvPr/>
          </p:nvGrpSpPr>
          <p:grpSpPr>
            <a:xfrm>
              <a:off x="5804302" y="3819194"/>
              <a:ext cx="763222" cy="359421"/>
              <a:chOff x="811985" y="3296192"/>
              <a:chExt cx="1330582" cy="626605"/>
            </a:xfrm>
          </p:grpSpPr>
          <p:sp>
            <p:nvSpPr>
              <p:cNvPr id="40565" name="Google Shape;40565;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6" name="Google Shape;40566;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7" name="Google Shape;40567;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8" name="Google Shape;40568;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69" name="Google Shape;40569;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0" name="Google Shape;40570;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1" name="Google Shape;40571;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2" name="Google Shape;40572;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3" name="Google Shape;40573;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4" name="Google Shape;40574;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5" name="Google Shape;40575;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76" name="Google Shape;40576;p308"/>
            <p:cNvGrpSpPr/>
            <p:nvPr/>
          </p:nvGrpSpPr>
          <p:grpSpPr>
            <a:xfrm>
              <a:off x="6280552" y="4178619"/>
              <a:ext cx="763222" cy="359421"/>
              <a:chOff x="811985" y="3296192"/>
              <a:chExt cx="1330582" cy="626605"/>
            </a:xfrm>
          </p:grpSpPr>
          <p:sp>
            <p:nvSpPr>
              <p:cNvPr id="40577" name="Google Shape;40577;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8" name="Google Shape;40578;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79" name="Google Shape;40579;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0" name="Google Shape;40580;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1" name="Google Shape;40581;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2" name="Google Shape;40582;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3" name="Google Shape;40583;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4" name="Google Shape;40584;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5" name="Google Shape;40585;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6" name="Google Shape;40586;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87" name="Google Shape;40587;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588" name="Google Shape;40588;p308"/>
            <p:cNvGrpSpPr/>
            <p:nvPr/>
          </p:nvGrpSpPr>
          <p:grpSpPr>
            <a:xfrm>
              <a:off x="6280552" y="3819194"/>
              <a:ext cx="763222" cy="359421"/>
              <a:chOff x="811985" y="3296192"/>
              <a:chExt cx="1330582" cy="626605"/>
            </a:xfrm>
          </p:grpSpPr>
          <p:sp>
            <p:nvSpPr>
              <p:cNvPr id="40589" name="Google Shape;40589;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0" name="Google Shape;40590;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1" name="Google Shape;40591;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2" name="Google Shape;40592;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3" name="Google Shape;40593;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4" name="Google Shape;40594;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5" name="Google Shape;40595;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6" name="Google Shape;40596;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7" name="Google Shape;40597;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8" name="Google Shape;40598;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99" name="Google Shape;40599;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00" name="Google Shape;40600;p308"/>
            <p:cNvGrpSpPr/>
            <p:nvPr/>
          </p:nvGrpSpPr>
          <p:grpSpPr>
            <a:xfrm>
              <a:off x="7043777" y="4178619"/>
              <a:ext cx="763222" cy="359421"/>
              <a:chOff x="811985" y="3296192"/>
              <a:chExt cx="1330582" cy="626605"/>
            </a:xfrm>
          </p:grpSpPr>
          <p:sp>
            <p:nvSpPr>
              <p:cNvPr id="40601" name="Google Shape;40601;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2" name="Google Shape;40602;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3" name="Google Shape;40603;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4" name="Google Shape;40604;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5" name="Google Shape;40605;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6" name="Google Shape;40606;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7" name="Google Shape;40607;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8" name="Google Shape;40608;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9" name="Google Shape;40609;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0" name="Google Shape;40610;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1" name="Google Shape;40611;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12" name="Google Shape;40612;p308"/>
            <p:cNvGrpSpPr/>
            <p:nvPr/>
          </p:nvGrpSpPr>
          <p:grpSpPr>
            <a:xfrm>
              <a:off x="7516477" y="4178619"/>
              <a:ext cx="763222" cy="359421"/>
              <a:chOff x="811985" y="3296192"/>
              <a:chExt cx="1330582" cy="626605"/>
            </a:xfrm>
          </p:grpSpPr>
          <p:sp>
            <p:nvSpPr>
              <p:cNvPr id="40613" name="Google Shape;40613;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4" name="Google Shape;40614;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5" name="Google Shape;40615;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6" name="Google Shape;40616;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7" name="Google Shape;40617;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8" name="Google Shape;40618;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19" name="Google Shape;40619;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0" name="Google Shape;40620;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1" name="Google Shape;40621;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2" name="Google Shape;40622;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3" name="Google Shape;40623;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24" name="Google Shape;40624;p308"/>
            <p:cNvGrpSpPr/>
            <p:nvPr/>
          </p:nvGrpSpPr>
          <p:grpSpPr>
            <a:xfrm>
              <a:off x="7043777" y="3819194"/>
              <a:ext cx="763222" cy="359421"/>
              <a:chOff x="811985" y="3296192"/>
              <a:chExt cx="1330582" cy="626605"/>
            </a:xfrm>
          </p:grpSpPr>
          <p:sp>
            <p:nvSpPr>
              <p:cNvPr id="40625" name="Google Shape;40625;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6" name="Google Shape;40626;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7" name="Google Shape;40627;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8" name="Google Shape;40628;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29" name="Google Shape;40629;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0" name="Google Shape;40630;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1" name="Google Shape;40631;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2" name="Google Shape;40632;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3" name="Google Shape;40633;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4" name="Google Shape;40634;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5" name="Google Shape;40635;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36" name="Google Shape;40636;p308"/>
            <p:cNvGrpSpPr/>
            <p:nvPr/>
          </p:nvGrpSpPr>
          <p:grpSpPr>
            <a:xfrm>
              <a:off x="7516477" y="3819194"/>
              <a:ext cx="763222" cy="359421"/>
              <a:chOff x="811985" y="3296192"/>
              <a:chExt cx="1330582" cy="626605"/>
            </a:xfrm>
          </p:grpSpPr>
          <p:sp>
            <p:nvSpPr>
              <p:cNvPr id="40637" name="Google Shape;40637;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8" name="Google Shape;40638;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9" name="Google Shape;40639;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0" name="Google Shape;40640;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1" name="Google Shape;40641;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2" name="Google Shape;40642;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3" name="Google Shape;40643;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4" name="Google Shape;40644;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5" name="Google Shape;40645;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6" name="Google Shape;40646;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7" name="Google Shape;40647;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48" name="Google Shape;40648;p308"/>
            <p:cNvGrpSpPr/>
            <p:nvPr/>
          </p:nvGrpSpPr>
          <p:grpSpPr>
            <a:xfrm>
              <a:off x="6280552" y="3459769"/>
              <a:ext cx="763222" cy="359421"/>
              <a:chOff x="811985" y="3296192"/>
              <a:chExt cx="1330582" cy="626605"/>
            </a:xfrm>
          </p:grpSpPr>
          <p:sp>
            <p:nvSpPr>
              <p:cNvPr id="40649" name="Google Shape;40649;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0" name="Google Shape;40650;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1" name="Google Shape;40651;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2" name="Google Shape;40652;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3" name="Google Shape;40653;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4" name="Google Shape;40654;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5" name="Google Shape;40655;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6" name="Google Shape;40656;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7" name="Google Shape;40657;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8" name="Google Shape;40658;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9" name="Google Shape;40659;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60" name="Google Shape;40660;p308"/>
            <p:cNvGrpSpPr/>
            <p:nvPr/>
          </p:nvGrpSpPr>
          <p:grpSpPr>
            <a:xfrm>
              <a:off x="7043777" y="3459769"/>
              <a:ext cx="763222" cy="359421"/>
              <a:chOff x="811985" y="3296192"/>
              <a:chExt cx="1330582" cy="626605"/>
            </a:xfrm>
          </p:grpSpPr>
          <p:sp>
            <p:nvSpPr>
              <p:cNvPr id="40661" name="Google Shape;40661;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2" name="Google Shape;40662;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3" name="Google Shape;40663;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4" name="Google Shape;40664;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5" name="Google Shape;40665;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6" name="Google Shape;40666;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7" name="Google Shape;40667;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8" name="Google Shape;40668;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9" name="Google Shape;40669;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0" name="Google Shape;40670;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1" name="Google Shape;40671;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72" name="Google Shape;40672;p308"/>
            <p:cNvGrpSpPr/>
            <p:nvPr/>
          </p:nvGrpSpPr>
          <p:grpSpPr>
            <a:xfrm>
              <a:off x="7516477" y="3459769"/>
              <a:ext cx="763222" cy="359421"/>
              <a:chOff x="811985" y="3296192"/>
              <a:chExt cx="1330582" cy="626605"/>
            </a:xfrm>
          </p:grpSpPr>
          <p:sp>
            <p:nvSpPr>
              <p:cNvPr id="40673" name="Google Shape;40673;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4" name="Google Shape;40674;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5" name="Google Shape;40675;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6" name="Google Shape;40676;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7" name="Google Shape;40677;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8" name="Google Shape;40678;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9" name="Google Shape;40679;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0" name="Google Shape;40680;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1" name="Google Shape;40681;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2" name="Google Shape;40682;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3" name="Google Shape;40683;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684" name="Google Shape;40684;p308"/>
          <p:cNvGrpSpPr/>
          <p:nvPr/>
        </p:nvGrpSpPr>
        <p:grpSpPr>
          <a:xfrm>
            <a:off x="3999862" y="2125654"/>
            <a:ext cx="563002" cy="558298"/>
            <a:chOff x="3983953" y="1418093"/>
            <a:chExt cx="333275" cy="333252"/>
          </a:xfrm>
        </p:grpSpPr>
        <p:sp>
          <p:nvSpPr>
            <p:cNvPr id="40685" name="Google Shape;40685;p308"/>
            <p:cNvSpPr/>
            <p:nvPr/>
          </p:nvSpPr>
          <p:spPr>
            <a:xfrm>
              <a:off x="3983953" y="1495471"/>
              <a:ext cx="333275" cy="255875"/>
            </a:xfrm>
            <a:custGeom>
              <a:avLst/>
              <a:gdLst/>
              <a:ahLst/>
              <a:cxnLst/>
              <a:rect l="l" t="t" r="r" b="b"/>
              <a:pathLst>
                <a:path w="14571" h="11187" extrusionOk="0">
                  <a:moveTo>
                    <a:pt x="13724" y="847"/>
                  </a:moveTo>
                  <a:lnTo>
                    <a:pt x="13724" y="1740"/>
                  </a:lnTo>
                  <a:lnTo>
                    <a:pt x="9965" y="1740"/>
                  </a:lnTo>
                  <a:lnTo>
                    <a:pt x="9965" y="847"/>
                  </a:lnTo>
                  <a:close/>
                  <a:moveTo>
                    <a:pt x="13724" y="2586"/>
                  </a:moveTo>
                  <a:lnTo>
                    <a:pt x="13724" y="3432"/>
                  </a:lnTo>
                  <a:lnTo>
                    <a:pt x="9965" y="3432"/>
                  </a:lnTo>
                  <a:lnTo>
                    <a:pt x="9965" y="2586"/>
                  </a:lnTo>
                  <a:close/>
                  <a:moveTo>
                    <a:pt x="9119" y="4325"/>
                  </a:moveTo>
                  <a:lnTo>
                    <a:pt x="9119" y="5171"/>
                  </a:lnTo>
                  <a:lnTo>
                    <a:pt x="5547" y="5171"/>
                  </a:lnTo>
                  <a:lnTo>
                    <a:pt x="5547" y="4325"/>
                  </a:lnTo>
                  <a:close/>
                  <a:moveTo>
                    <a:pt x="13724" y="4325"/>
                  </a:moveTo>
                  <a:lnTo>
                    <a:pt x="13724" y="5171"/>
                  </a:lnTo>
                  <a:lnTo>
                    <a:pt x="9965" y="5171"/>
                  </a:lnTo>
                  <a:lnTo>
                    <a:pt x="9965" y="4325"/>
                  </a:lnTo>
                  <a:close/>
                  <a:moveTo>
                    <a:pt x="4701" y="6017"/>
                  </a:moveTo>
                  <a:lnTo>
                    <a:pt x="4701" y="6910"/>
                  </a:lnTo>
                  <a:lnTo>
                    <a:pt x="847" y="6910"/>
                  </a:lnTo>
                  <a:lnTo>
                    <a:pt x="847" y="6017"/>
                  </a:lnTo>
                  <a:close/>
                  <a:moveTo>
                    <a:pt x="9119" y="6017"/>
                  </a:moveTo>
                  <a:lnTo>
                    <a:pt x="9119" y="6910"/>
                  </a:lnTo>
                  <a:lnTo>
                    <a:pt x="5547" y="6910"/>
                  </a:lnTo>
                  <a:lnTo>
                    <a:pt x="5547" y="6017"/>
                  </a:lnTo>
                  <a:close/>
                  <a:moveTo>
                    <a:pt x="13724" y="6017"/>
                  </a:moveTo>
                  <a:lnTo>
                    <a:pt x="13724" y="6910"/>
                  </a:lnTo>
                  <a:lnTo>
                    <a:pt x="9965" y="6910"/>
                  </a:lnTo>
                  <a:lnTo>
                    <a:pt x="9965" y="6017"/>
                  </a:lnTo>
                  <a:close/>
                  <a:moveTo>
                    <a:pt x="4701" y="7756"/>
                  </a:moveTo>
                  <a:lnTo>
                    <a:pt x="4701" y="8649"/>
                  </a:lnTo>
                  <a:lnTo>
                    <a:pt x="847" y="8649"/>
                  </a:lnTo>
                  <a:lnTo>
                    <a:pt x="847" y="7756"/>
                  </a:lnTo>
                  <a:close/>
                  <a:moveTo>
                    <a:pt x="9119" y="7756"/>
                  </a:moveTo>
                  <a:lnTo>
                    <a:pt x="9119" y="8649"/>
                  </a:lnTo>
                  <a:lnTo>
                    <a:pt x="5547" y="8649"/>
                  </a:lnTo>
                  <a:lnTo>
                    <a:pt x="5547" y="7756"/>
                  </a:lnTo>
                  <a:close/>
                  <a:moveTo>
                    <a:pt x="13724" y="7756"/>
                  </a:moveTo>
                  <a:lnTo>
                    <a:pt x="13724" y="8649"/>
                  </a:lnTo>
                  <a:lnTo>
                    <a:pt x="9965" y="8649"/>
                  </a:lnTo>
                  <a:lnTo>
                    <a:pt x="9965" y="7756"/>
                  </a:lnTo>
                  <a:close/>
                  <a:moveTo>
                    <a:pt x="4701" y="9448"/>
                  </a:moveTo>
                  <a:lnTo>
                    <a:pt x="4701" y="10340"/>
                  </a:lnTo>
                  <a:lnTo>
                    <a:pt x="847" y="10340"/>
                  </a:lnTo>
                  <a:lnTo>
                    <a:pt x="847" y="9448"/>
                  </a:lnTo>
                  <a:close/>
                  <a:moveTo>
                    <a:pt x="9119" y="9448"/>
                  </a:moveTo>
                  <a:lnTo>
                    <a:pt x="9119" y="10340"/>
                  </a:lnTo>
                  <a:lnTo>
                    <a:pt x="5547" y="10340"/>
                  </a:lnTo>
                  <a:lnTo>
                    <a:pt x="5547" y="9448"/>
                  </a:lnTo>
                  <a:close/>
                  <a:moveTo>
                    <a:pt x="13724" y="9448"/>
                  </a:moveTo>
                  <a:lnTo>
                    <a:pt x="13724" y="10340"/>
                  </a:lnTo>
                  <a:lnTo>
                    <a:pt x="9965" y="10340"/>
                  </a:lnTo>
                  <a:lnTo>
                    <a:pt x="9965" y="9448"/>
                  </a:lnTo>
                  <a:close/>
                  <a:moveTo>
                    <a:pt x="9542" y="1"/>
                  </a:moveTo>
                  <a:lnTo>
                    <a:pt x="9354" y="48"/>
                  </a:lnTo>
                  <a:lnTo>
                    <a:pt x="9213" y="142"/>
                  </a:lnTo>
                  <a:lnTo>
                    <a:pt x="9119" y="283"/>
                  </a:lnTo>
                  <a:lnTo>
                    <a:pt x="9119" y="424"/>
                  </a:lnTo>
                  <a:lnTo>
                    <a:pt x="9119" y="3432"/>
                  </a:lnTo>
                  <a:lnTo>
                    <a:pt x="5124" y="3432"/>
                  </a:lnTo>
                  <a:lnTo>
                    <a:pt x="4936" y="3479"/>
                  </a:lnTo>
                  <a:lnTo>
                    <a:pt x="4842" y="3526"/>
                  </a:lnTo>
                  <a:lnTo>
                    <a:pt x="4748" y="3667"/>
                  </a:lnTo>
                  <a:lnTo>
                    <a:pt x="4701" y="3855"/>
                  </a:lnTo>
                  <a:lnTo>
                    <a:pt x="4701" y="5171"/>
                  </a:lnTo>
                  <a:lnTo>
                    <a:pt x="283" y="5171"/>
                  </a:lnTo>
                  <a:lnTo>
                    <a:pt x="142" y="5265"/>
                  </a:lnTo>
                  <a:lnTo>
                    <a:pt x="48" y="5406"/>
                  </a:lnTo>
                  <a:lnTo>
                    <a:pt x="1" y="5594"/>
                  </a:lnTo>
                  <a:lnTo>
                    <a:pt x="1" y="10763"/>
                  </a:lnTo>
                  <a:lnTo>
                    <a:pt x="48" y="10904"/>
                  </a:lnTo>
                  <a:lnTo>
                    <a:pt x="142" y="11045"/>
                  </a:lnTo>
                  <a:lnTo>
                    <a:pt x="283" y="11139"/>
                  </a:lnTo>
                  <a:lnTo>
                    <a:pt x="424" y="11186"/>
                  </a:lnTo>
                  <a:lnTo>
                    <a:pt x="14147" y="11186"/>
                  </a:lnTo>
                  <a:lnTo>
                    <a:pt x="14288" y="11139"/>
                  </a:lnTo>
                  <a:lnTo>
                    <a:pt x="14429" y="11045"/>
                  </a:lnTo>
                  <a:lnTo>
                    <a:pt x="14523" y="10904"/>
                  </a:lnTo>
                  <a:lnTo>
                    <a:pt x="14570" y="10763"/>
                  </a:lnTo>
                  <a:lnTo>
                    <a:pt x="14570" y="424"/>
                  </a:lnTo>
                  <a:lnTo>
                    <a:pt x="14523" y="283"/>
                  </a:lnTo>
                  <a:lnTo>
                    <a:pt x="14429" y="142"/>
                  </a:lnTo>
                  <a:lnTo>
                    <a:pt x="14288" y="48"/>
                  </a:lnTo>
                  <a:lnTo>
                    <a:pt x="14147"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6" name="Google Shape;40686;p308"/>
            <p:cNvSpPr/>
            <p:nvPr/>
          </p:nvSpPr>
          <p:spPr>
            <a:xfrm>
              <a:off x="4002228" y="1418093"/>
              <a:ext cx="90324" cy="139751"/>
            </a:xfrm>
            <a:custGeom>
              <a:avLst/>
              <a:gdLst/>
              <a:ahLst/>
              <a:cxnLst/>
              <a:rect l="l" t="t" r="r" b="b"/>
              <a:pathLst>
                <a:path w="3949" h="6110" extrusionOk="0">
                  <a:moveTo>
                    <a:pt x="2680" y="1692"/>
                  </a:moveTo>
                  <a:lnTo>
                    <a:pt x="2868" y="1739"/>
                  </a:lnTo>
                  <a:lnTo>
                    <a:pt x="3009" y="1833"/>
                  </a:lnTo>
                  <a:lnTo>
                    <a:pt x="3103" y="1974"/>
                  </a:lnTo>
                  <a:lnTo>
                    <a:pt x="3150" y="2162"/>
                  </a:lnTo>
                  <a:lnTo>
                    <a:pt x="3103" y="2303"/>
                  </a:lnTo>
                  <a:lnTo>
                    <a:pt x="3009" y="2491"/>
                  </a:lnTo>
                  <a:lnTo>
                    <a:pt x="2868" y="2585"/>
                  </a:lnTo>
                  <a:lnTo>
                    <a:pt x="2680" y="2632"/>
                  </a:lnTo>
                  <a:lnTo>
                    <a:pt x="847" y="2632"/>
                  </a:lnTo>
                  <a:lnTo>
                    <a:pt x="847" y="1692"/>
                  </a:lnTo>
                  <a:close/>
                  <a:moveTo>
                    <a:pt x="2680" y="3478"/>
                  </a:moveTo>
                  <a:lnTo>
                    <a:pt x="2868" y="3525"/>
                  </a:lnTo>
                  <a:lnTo>
                    <a:pt x="3009" y="3619"/>
                  </a:lnTo>
                  <a:lnTo>
                    <a:pt x="3103" y="3760"/>
                  </a:lnTo>
                  <a:lnTo>
                    <a:pt x="3150" y="3948"/>
                  </a:lnTo>
                  <a:lnTo>
                    <a:pt x="3103" y="4136"/>
                  </a:lnTo>
                  <a:lnTo>
                    <a:pt x="3009" y="4277"/>
                  </a:lnTo>
                  <a:lnTo>
                    <a:pt x="2868" y="4371"/>
                  </a:lnTo>
                  <a:lnTo>
                    <a:pt x="2680" y="4418"/>
                  </a:lnTo>
                  <a:lnTo>
                    <a:pt x="847" y="4418"/>
                  </a:lnTo>
                  <a:lnTo>
                    <a:pt x="847" y="3478"/>
                  </a:lnTo>
                  <a:close/>
                  <a:moveTo>
                    <a:pt x="1035" y="0"/>
                  </a:moveTo>
                  <a:lnTo>
                    <a:pt x="894" y="47"/>
                  </a:lnTo>
                  <a:lnTo>
                    <a:pt x="753" y="141"/>
                  </a:lnTo>
                  <a:lnTo>
                    <a:pt x="659" y="235"/>
                  </a:lnTo>
                  <a:lnTo>
                    <a:pt x="612" y="423"/>
                  </a:lnTo>
                  <a:lnTo>
                    <a:pt x="612" y="846"/>
                  </a:lnTo>
                  <a:lnTo>
                    <a:pt x="424" y="846"/>
                  </a:lnTo>
                  <a:lnTo>
                    <a:pt x="283" y="893"/>
                  </a:lnTo>
                  <a:lnTo>
                    <a:pt x="142" y="987"/>
                  </a:lnTo>
                  <a:lnTo>
                    <a:pt x="48" y="1128"/>
                  </a:lnTo>
                  <a:lnTo>
                    <a:pt x="1" y="1269"/>
                  </a:lnTo>
                  <a:lnTo>
                    <a:pt x="1" y="4841"/>
                  </a:lnTo>
                  <a:lnTo>
                    <a:pt x="48" y="5029"/>
                  </a:lnTo>
                  <a:lnTo>
                    <a:pt x="142" y="5123"/>
                  </a:lnTo>
                  <a:lnTo>
                    <a:pt x="236" y="5217"/>
                  </a:lnTo>
                  <a:lnTo>
                    <a:pt x="424" y="5264"/>
                  </a:lnTo>
                  <a:lnTo>
                    <a:pt x="565" y="5264"/>
                  </a:lnTo>
                  <a:lnTo>
                    <a:pt x="565" y="5687"/>
                  </a:lnTo>
                  <a:lnTo>
                    <a:pt x="612" y="5875"/>
                  </a:lnTo>
                  <a:lnTo>
                    <a:pt x="706" y="6016"/>
                  </a:lnTo>
                  <a:lnTo>
                    <a:pt x="847" y="6110"/>
                  </a:lnTo>
                  <a:lnTo>
                    <a:pt x="1129" y="6110"/>
                  </a:lnTo>
                  <a:lnTo>
                    <a:pt x="1270" y="6016"/>
                  </a:lnTo>
                  <a:lnTo>
                    <a:pt x="1364" y="5875"/>
                  </a:lnTo>
                  <a:lnTo>
                    <a:pt x="1411" y="5687"/>
                  </a:lnTo>
                  <a:lnTo>
                    <a:pt x="1411" y="5264"/>
                  </a:lnTo>
                  <a:lnTo>
                    <a:pt x="2210" y="5264"/>
                  </a:lnTo>
                  <a:lnTo>
                    <a:pt x="2210" y="5687"/>
                  </a:lnTo>
                  <a:lnTo>
                    <a:pt x="2210" y="5875"/>
                  </a:lnTo>
                  <a:lnTo>
                    <a:pt x="2351" y="6016"/>
                  </a:lnTo>
                  <a:lnTo>
                    <a:pt x="2445" y="6063"/>
                  </a:lnTo>
                  <a:lnTo>
                    <a:pt x="2633" y="6110"/>
                  </a:lnTo>
                  <a:lnTo>
                    <a:pt x="2774" y="6063"/>
                  </a:lnTo>
                  <a:lnTo>
                    <a:pt x="2915" y="6016"/>
                  </a:lnTo>
                  <a:lnTo>
                    <a:pt x="3009" y="5875"/>
                  </a:lnTo>
                  <a:lnTo>
                    <a:pt x="3056" y="5687"/>
                  </a:lnTo>
                  <a:lnTo>
                    <a:pt x="3056" y="5217"/>
                  </a:lnTo>
                  <a:lnTo>
                    <a:pt x="3338" y="5076"/>
                  </a:lnTo>
                  <a:lnTo>
                    <a:pt x="3620" y="4841"/>
                  </a:lnTo>
                  <a:lnTo>
                    <a:pt x="3808" y="4606"/>
                  </a:lnTo>
                  <a:lnTo>
                    <a:pt x="3902" y="4277"/>
                  </a:lnTo>
                  <a:lnTo>
                    <a:pt x="3949" y="3995"/>
                  </a:lnTo>
                  <a:lnTo>
                    <a:pt x="3902" y="3666"/>
                  </a:lnTo>
                  <a:lnTo>
                    <a:pt x="3808" y="3337"/>
                  </a:lnTo>
                  <a:lnTo>
                    <a:pt x="3620" y="3055"/>
                  </a:lnTo>
                  <a:lnTo>
                    <a:pt x="3808" y="2773"/>
                  </a:lnTo>
                  <a:lnTo>
                    <a:pt x="3902" y="2491"/>
                  </a:lnTo>
                  <a:lnTo>
                    <a:pt x="3949" y="2162"/>
                  </a:lnTo>
                  <a:lnTo>
                    <a:pt x="3902" y="1833"/>
                  </a:lnTo>
                  <a:lnTo>
                    <a:pt x="3808" y="1551"/>
                  </a:lnTo>
                  <a:lnTo>
                    <a:pt x="3620" y="1269"/>
                  </a:lnTo>
                  <a:lnTo>
                    <a:pt x="3338" y="1081"/>
                  </a:lnTo>
                  <a:lnTo>
                    <a:pt x="3056" y="940"/>
                  </a:lnTo>
                  <a:lnTo>
                    <a:pt x="3056" y="423"/>
                  </a:lnTo>
                  <a:lnTo>
                    <a:pt x="3009" y="235"/>
                  </a:lnTo>
                  <a:lnTo>
                    <a:pt x="2915" y="141"/>
                  </a:lnTo>
                  <a:lnTo>
                    <a:pt x="2774" y="47"/>
                  </a:lnTo>
                  <a:lnTo>
                    <a:pt x="2633" y="0"/>
                  </a:lnTo>
                  <a:lnTo>
                    <a:pt x="2445" y="47"/>
                  </a:lnTo>
                  <a:lnTo>
                    <a:pt x="2351" y="141"/>
                  </a:lnTo>
                  <a:lnTo>
                    <a:pt x="2210" y="235"/>
                  </a:lnTo>
                  <a:lnTo>
                    <a:pt x="2210" y="423"/>
                  </a:lnTo>
                  <a:lnTo>
                    <a:pt x="2210" y="846"/>
                  </a:lnTo>
                  <a:lnTo>
                    <a:pt x="1458" y="846"/>
                  </a:lnTo>
                  <a:lnTo>
                    <a:pt x="1458" y="423"/>
                  </a:lnTo>
                  <a:lnTo>
                    <a:pt x="1458" y="235"/>
                  </a:lnTo>
                  <a:lnTo>
                    <a:pt x="1364" y="141"/>
                  </a:lnTo>
                  <a:lnTo>
                    <a:pt x="1223" y="47"/>
                  </a:lnTo>
                  <a:lnTo>
                    <a:pt x="1035"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87" name="Google Shape;40687;p308"/>
          <p:cNvGrpSpPr/>
          <p:nvPr/>
        </p:nvGrpSpPr>
        <p:grpSpPr>
          <a:xfrm>
            <a:off x="1708271" y="932675"/>
            <a:ext cx="481757" cy="507978"/>
            <a:chOff x="5341642" y="2771459"/>
            <a:chExt cx="332200" cy="333275"/>
          </a:xfrm>
        </p:grpSpPr>
        <p:sp>
          <p:nvSpPr>
            <p:cNvPr id="40688" name="Google Shape;40688;p308"/>
            <p:cNvSpPr/>
            <p:nvPr/>
          </p:nvSpPr>
          <p:spPr>
            <a:xfrm>
              <a:off x="5414742" y="2809085"/>
              <a:ext cx="51623" cy="20448"/>
            </a:xfrm>
            <a:custGeom>
              <a:avLst/>
              <a:gdLst/>
              <a:ahLst/>
              <a:cxnLst/>
              <a:rect l="l" t="t" r="r" b="b"/>
              <a:pathLst>
                <a:path w="2257" h="894" extrusionOk="0">
                  <a:moveTo>
                    <a:pt x="424" y="1"/>
                  </a:moveTo>
                  <a:lnTo>
                    <a:pt x="236" y="48"/>
                  </a:lnTo>
                  <a:lnTo>
                    <a:pt x="95" y="142"/>
                  </a:lnTo>
                  <a:lnTo>
                    <a:pt x="1" y="283"/>
                  </a:lnTo>
                  <a:lnTo>
                    <a:pt x="1" y="471"/>
                  </a:lnTo>
                  <a:lnTo>
                    <a:pt x="1" y="612"/>
                  </a:lnTo>
                  <a:lnTo>
                    <a:pt x="95" y="753"/>
                  </a:lnTo>
                  <a:lnTo>
                    <a:pt x="236" y="847"/>
                  </a:lnTo>
                  <a:lnTo>
                    <a:pt x="424" y="894"/>
                  </a:lnTo>
                  <a:lnTo>
                    <a:pt x="1834" y="894"/>
                  </a:lnTo>
                  <a:lnTo>
                    <a:pt x="2022" y="847"/>
                  </a:lnTo>
                  <a:lnTo>
                    <a:pt x="2163" y="753"/>
                  </a:lnTo>
                  <a:lnTo>
                    <a:pt x="2257" y="612"/>
                  </a:lnTo>
                  <a:lnTo>
                    <a:pt x="2257" y="471"/>
                  </a:lnTo>
                  <a:lnTo>
                    <a:pt x="2257" y="283"/>
                  </a:lnTo>
                  <a:lnTo>
                    <a:pt x="2163" y="142"/>
                  </a:lnTo>
                  <a:lnTo>
                    <a:pt x="2022" y="48"/>
                  </a:lnTo>
                  <a:lnTo>
                    <a:pt x="1834"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9" name="Google Shape;40689;p308"/>
            <p:cNvSpPr/>
            <p:nvPr/>
          </p:nvSpPr>
          <p:spPr>
            <a:xfrm>
              <a:off x="5403992" y="3044511"/>
              <a:ext cx="75273" cy="19373"/>
            </a:xfrm>
            <a:custGeom>
              <a:avLst/>
              <a:gdLst/>
              <a:ahLst/>
              <a:cxnLst/>
              <a:rect l="l" t="t" r="r" b="b"/>
              <a:pathLst>
                <a:path w="3291" h="847" extrusionOk="0">
                  <a:moveTo>
                    <a:pt x="424" y="0"/>
                  </a:moveTo>
                  <a:lnTo>
                    <a:pt x="236" y="47"/>
                  </a:lnTo>
                  <a:lnTo>
                    <a:pt x="95" y="141"/>
                  </a:lnTo>
                  <a:lnTo>
                    <a:pt x="48" y="282"/>
                  </a:lnTo>
                  <a:lnTo>
                    <a:pt x="1" y="423"/>
                  </a:lnTo>
                  <a:lnTo>
                    <a:pt x="48" y="564"/>
                  </a:lnTo>
                  <a:lnTo>
                    <a:pt x="95" y="705"/>
                  </a:lnTo>
                  <a:lnTo>
                    <a:pt x="236" y="799"/>
                  </a:lnTo>
                  <a:lnTo>
                    <a:pt x="424" y="846"/>
                  </a:lnTo>
                  <a:lnTo>
                    <a:pt x="2868" y="846"/>
                  </a:lnTo>
                  <a:lnTo>
                    <a:pt x="3056" y="799"/>
                  </a:lnTo>
                  <a:lnTo>
                    <a:pt x="3150" y="705"/>
                  </a:lnTo>
                  <a:lnTo>
                    <a:pt x="3244" y="564"/>
                  </a:lnTo>
                  <a:lnTo>
                    <a:pt x="3291" y="423"/>
                  </a:lnTo>
                  <a:lnTo>
                    <a:pt x="3244" y="282"/>
                  </a:lnTo>
                  <a:lnTo>
                    <a:pt x="3150" y="141"/>
                  </a:lnTo>
                  <a:lnTo>
                    <a:pt x="3056" y="47"/>
                  </a:lnTo>
                  <a:lnTo>
                    <a:pt x="2868"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0" name="Google Shape;40690;p308"/>
            <p:cNvSpPr/>
            <p:nvPr/>
          </p:nvSpPr>
          <p:spPr>
            <a:xfrm>
              <a:off x="5341642" y="2771459"/>
              <a:ext cx="332200" cy="333275"/>
            </a:xfrm>
            <a:custGeom>
              <a:avLst/>
              <a:gdLst/>
              <a:ahLst/>
              <a:cxnLst/>
              <a:rect l="l" t="t" r="r" b="b"/>
              <a:pathLst>
                <a:path w="14524" h="14571" extrusionOk="0">
                  <a:moveTo>
                    <a:pt x="7944" y="4560"/>
                  </a:moveTo>
                  <a:lnTo>
                    <a:pt x="8273" y="4607"/>
                  </a:lnTo>
                  <a:lnTo>
                    <a:pt x="8555" y="4701"/>
                  </a:lnTo>
                  <a:lnTo>
                    <a:pt x="8837" y="4795"/>
                  </a:lnTo>
                  <a:lnTo>
                    <a:pt x="9119" y="4936"/>
                  </a:lnTo>
                  <a:lnTo>
                    <a:pt x="9354" y="5077"/>
                  </a:lnTo>
                  <a:lnTo>
                    <a:pt x="9635" y="5265"/>
                  </a:lnTo>
                  <a:lnTo>
                    <a:pt x="9870" y="5453"/>
                  </a:lnTo>
                  <a:lnTo>
                    <a:pt x="10105" y="5782"/>
                  </a:lnTo>
                  <a:lnTo>
                    <a:pt x="10340" y="6111"/>
                  </a:lnTo>
                  <a:lnTo>
                    <a:pt x="8978" y="7286"/>
                  </a:lnTo>
                  <a:lnTo>
                    <a:pt x="8414" y="6581"/>
                  </a:lnTo>
                  <a:lnTo>
                    <a:pt x="8273" y="6487"/>
                  </a:lnTo>
                  <a:lnTo>
                    <a:pt x="8132" y="6440"/>
                  </a:lnTo>
                  <a:lnTo>
                    <a:pt x="7944" y="6440"/>
                  </a:lnTo>
                  <a:lnTo>
                    <a:pt x="7803" y="6534"/>
                  </a:lnTo>
                  <a:lnTo>
                    <a:pt x="6675" y="7427"/>
                  </a:lnTo>
                  <a:lnTo>
                    <a:pt x="6205" y="6910"/>
                  </a:lnTo>
                  <a:lnTo>
                    <a:pt x="6064" y="6816"/>
                  </a:lnTo>
                  <a:lnTo>
                    <a:pt x="5923" y="6769"/>
                  </a:lnTo>
                  <a:lnTo>
                    <a:pt x="5735" y="6816"/>
                  </a:lnTo>
                  <a:lnTo>
                    <a:pt x="5594" y="6863"/>
                  </a:lnTo>
                  <a:lnTo>
                    <a:pt x="4560" y="7802"/>
                  </a:lnTo>
                  <a:lnTo>
                    <a:pt x="4560" y="7474"/>
                  </a:lnTo>
                  <a:lnTo>
                    <a:pt x="4607" y="7145"/>
                  </a:lnTo>
                  <a:lnTo>
                    <a:pt x="4654" y="6816"/>
                  </a:lnTo>
                  <a:lnTo>
                    <a:pt x="4748" y="6534"/>
                  </a:lnTo>
                  <a:lnTo>
                    <a:pt x="4889" y="6252"/>
                  </a:lnTo>
                  <a:lnTo>
                    <a:pt x="5077" y="5970"/>
                  </a:lnTo>
                  <a:lnTo>
                    <a:pt x="5265" y="5688"/>
                  </a:lnTo>
                  <a:lnTo>
                    <a:pt x="5453" y="5453"/>
                  </a:lnTo>
                  <a:lnTo>
                    <a:pt x="5688" y="5265"/>
                  </a:lnTo>
                  <a:lnTo>
                    <a:pt x="5970" y="5077"/>
                  </a:lnTo>
                  <a:lnTo>
                    <a:pt x="6205" y="4936"/>
                  </a:lnTo>
                  <a:lnTo>
                    <a:pt x="6487" y="4795"/>
                  </a:lnTo>
                  <a:lnTo>
                    <a:pt x="6769" y="4701"/>
                  </a:lnTo>
                  <a:lnTo>
                    <a:pt x="7051" y="4607"/>
                  </a:lnTo>
                  <a:lnTo>
                    <a:pt x="7380" y="4560"/>
                  </a:lnTo>
                  <a:close/>
                  <a:moveTo>
                    <a:pt x="10669" y="6957"/>
                  </a:moveTo>
                  <a:lnTo>
                    <a:pt x="10763" y="7286"/>
                  </a:lnTo>
                  <a:lnTo>
                    <a:pt x="10763" y="7661"/>
                  </a:lnTo>
                  <a:lnTo>
                    <a:pt x="10763" y="8037"/>
                  </a:lnTo>
                  <a:lnTo>
                    <a:pt x="10669" y="8413"/>
                  </a:lnTo>
                  <a:lnTo>
                    <a:pt x="10575" y="8742"/>
                  </a:lnTo>
                  <a:lnTo>
                    <a:pt x="10387" y="9118"/>
                  </a:lnTo>
                  <a:lnTo>
                    <a:pt x="10152" y="9494"/>
                  </a:lnTo>
                  <a:lnTo>
                    <a:pt x="9870" y="9823"/>
                  </a:lnTo>
                  <a:lnTo>
                    <a:pt x="9635" y="10058"/>
                  </a:lnTo>
                  <a:lnTo>
                    <a:pt x="9354" y="10246"/>
                  </a:lnTo>
                  <a:lnTo>
                    <a:pt x="9119" y="10387"/>
                  </a:lnTo>
                  <a:lnTo>
                    <a:pt x="8837" y="10528"/>
                  </a:lnTo>
                  <a:lnTo>
                    <a:pt x="8555" y="10622"/>
                  </a:lnTo>
                  <a:lnTo>
                    <a:pt x="8273" y="10716"/>
                  </a:lnTo>
                  <a:lnTo>
                    <a:pt x="7944" y="10716"/>
                  </a:lnTo>
                  <a:lnTo>
                    <a:pt x="7662" y="10763"/>
                  </a:lnTo>
                  <a:lnTo>
                    <a:pt x="7380" y="10716"/>
                  </a:lnTo>
                  <a:lnTo>
                    <a:pt x="7051" y="10716"/>
                  </a:lnTo>
                  <a:lnTo>
                    <a:pt x="6769" y="10622"/>
                  </a:lnTo>
                  <a:lnTo>
                    <a:pt x="6487" y="10528"/>
                  </a:lnTo>
                  <a:lnTo>
                    <a:pt x="6205" y="10387"/>
                  </a:lnTo>
                  <a:lnTo>
                    <a:pt x="5970" y="10246"/>
                  </a:lnTo>
                  <a:lnTo>
                    <a:pt x="5688" y="10058"/>
                  </a:lnTo>
                  <a:lnTo>
                    <a:pt x="5453" y="9823"/>
                  </a:lnTo>
                  <a:lnTo>
                    <a:pt x="5265" y="9588"/>
                  </a:lnTo>
                  <a:lnTo>
                    <a:pt x="5030" y="9306"/>
                  </a:lnTo>
                  <a:lnTo>
                    <a:pt x="4889" y="9024"/>
                  </a:lnTo>
                  <a:lnTo>
                    <a:pt x="4748" y="8742"/>
                  </a:lnTo>
                  <a:lnTo>
                    <a:pt x="5876" y="7802"/>
                  </a:lnTo>
                  <a:lnTo>
                    <a:pt x="6346" y="8319"/>
                  </a:lnTo>
                  <a:lnTo>
                    <a:pt x="6487" y="8413"/>
                  </a:lnTo>
                  <a:lnTo>
                    <a:pt x="6628" y="8460"/>
                  </a:lnTo>
                  <a:lnTo>
                    <a:pt x="6769" y="8460"/>
                  </a:lnTo>
                  <a:lnTo>
                    <a:pt x="6910" y="8366"/>
                  </a:lnTo>
                  <a:lnTo>
                    <a:pt x="7991" y="7474"/>
                  </a:lnTo>
                  <a:lnTo>
                    <a:pt x="8602" y="8178"/>
                  </a:lnTo>
                  <a:lnTo>
                    <a:pt x="8743" y="8272"/>
                  </a:lnTo>
                  <a:lnTo>
                    <a:pt x="8884" y="8319"/>
                  </a:lnTo>
                  <a:lnTo>
                    <a:pt x="9072" y="8319"/>
                  </a:lnTo>
                  <a:lnTo>
                    <a:pt x="9213" y="8225"/>
                  </a:lnTo>
                  <a:lnTo>
                    <a:pt x="10669" y="6957"/>
                  </a:lnTo>
                  <a:close/>
                  <a:moveTo>
                    <a:pt x="7474" y="847"/>
                  </a:moveTo>
                  <a:lnTo>
                    <a:pt x="7662" y="894"/>
                  </a:lnTo>
                  <a:lnTo>
                    <a:pt x="7803" y="988"/>
                  </a:lnTo>
                  <a:lnTo>
                    <a:pt x="7897" y="1129"/>
                  </a:lnTo>
                  <a:lnTo>
                    <a:pt x="7897" y="1270"/>
                  </a:lnTo>
                  <a:lnTo>
                    <a:pt x="7897" y="3714"/>
                  </a:lnTo>
                  <a:lnTo>
                    <a:pt x="7427" y="3714"/>
                  </a:lnTo>
                  <a:lnTo>
                    <a:pt x="7004" y="3761"/>
                  </a:lnTo>
                  <a:lnTo>
                    <a:pt x="6534" y="3855"/>
                  </a:lnTo>
                  <a:lnTo>
                    <a:pt x="6111" y="3996"/>
                  </a:lnTo>
                  <a:lnTo>
                    <a:pt x="5735" y="4231"/>
                  </a:lnTo>
                  <a:lnTo>
                    <a:pt x="5359" y="4466"/>
                  </a:lnTo>
                  <a:lnTo>
                    <a:pt x="4983" y="4748"/>
                  </a:lnTo>
                  <a:lnTo>
                    <a:pt x="4701" y="5077"/>
                  </a:lnTo>
                  <a:lnTo>
                    <a:pt x="4419" y="5406"/>
                  </a:lnTo>
                  <a:lnTo>
                    <a:pt x="4184" y="5782"/>
                  </a:lnTo>
                  <a:lnTo>
                    <a:pt x="3996" y="6205"/>
                  </a:lnTo>
                  <a:lnTo>
                    <a:pt x="3855" y="6628"/>
                  </a:lnTo>
                  <a:lnTo>
                    <a:pt x="3761" y="7051"/>
                  </a:lnTo>
                  <a:lnTo>
                    <a:pt x="3714" y="7520"/>
                  </a:lnTo>
                  <a:lnTo>
                    <a:pt x="3714" y="7990"/>
                  </a:lnTo>
                  <a:lnTo>
                    <a:pt x="3761" y="8460"/>
                  </a:lnTo>
                  <a:lnTo>
                    <a:pt x="847" y="10998"/>
                  </a:lnTo>
                  <a:lnTo>
                    <a:pt x="847" y="1270"/>
                  </a:lnTo>
                  <a:lnTo>
                    <a:pt x="847" y="1129"/>
                  </a:lnTo>
                  <a:lnTo>
                    <a:pt x="941" y="988"/>
                  </a:lnTo>
                  <a:lnTo>
                    <a:pt x="1082" y="894"/>
                  </a:lnTo>
                  <a:lnTo>
                    <a:pt x="1270" y="847"/>
                  </a:lnTo>
                  <a:close/>
                  <a:moveTo>
                    <a:pt x="10857" y="9964"/>
                  </a:moveTo>
                  <a:lnTo>
                    <a:pt x="11562" y="10669"/>
                  </a:lnTo>
                  <a:lnTo>
                    <a:pt x="10669" y="11562"/>
                  </a:lnTo>
                  <a:lnTo>
                    <a:pt x="9964" y="10857"/>
                  </a:lnTo>
                  <a:lnTo>
                    <a:pt x="10434" y="10481"/>
                  </a:lnTo>
                  <a:lnTo>
                    <a:pt x="10857" y="9964"/>
                  </a:lnTo>
                  <a:close/>
                  <a:moveTo>
                    <a:pt x="4090" y="9353"/>
                  </a:moveTo>
                  <a:lnTo>
                    <a:pt x="4372" y="9870"/>
                  </a:lnTo>
                  <a:lnTo>
                    <a:pt x="4748" y="10340"/>
                  </a:lnTo>
                  <a:lnTo>
                    <a:pt x="5171" y="10716"/>
                  </a:lnTo>
                  <a:lnTo>
                    <a:pt x="5641" y="11045"/>
                  </a:lnTo>
                  <a:lnTo>
                    <a:pt x="6205" y="11327"/>
                  </a:lnTo>
                  <a:lnTo>
                    <a:pt x="6769" y="11515"/>
                  </a:lnTo>
                  <a:lnTo>
                    <a:pt x="7333" y="11609"/>
                  </a:lnTo>
                  <a:lnTo>
                    <a:pt x="7897" y="11609"/>
                  </a:lnTo>
                  <a:lnTo>
                    <a:pt x="7897" y="13254"/>
                  </a:lnTo>
                  <a:lnTo>
                    <a:pt x="7897" y="13442"/>
                  </a:lnTo>
                  <a:lnTo>
                    <a:pt x="7803" y="13583"/>
                  </a:lnTo>
                  <a:lnTo>
                    <a:pt x="7662" y="13677"/>
                  </a:lnTo>
                  <a:lnTo>
                    <a:pt x="1082" y="13677"/>
                  </a:lnTo>
                  <a:lnTo>
                    <a:pt x="941" y="13583"/>
                  </a:lnTo>
                  <a:lnTo>
                    <a:pt x="847" y="13442"/>
                  </a:lnTo>
                  <a:lnTo>
                    <a:pt x="847" y="13254"/>
                  </a:lnTo>
                  <a:lnTo>
                    <a:pt x="847" y="12126"/>
                  </a:lnTo>
                  <a:lnTo>
                    <a:pt x="4090" y="9353"/>
                  </a:lnTo>
                  <a:close/>
                  <a:moveTo>
                    <a:pt x="12173" y="11280"/>
                  </a:moveTo>
                  <a:lnTo>
                    <a:pt x="13489" y="12643"/>
                  </a:lnTo>
                  <a:lnTo>
                    <a:pt x="13630" y="12831"/>
                  </a:lnTo>
                  <a:lnTo>
                    <a:pt x="13677" y="13066"/>
                  </a:lnTo>
                  <a:lnTo>
                    <a:pt x="13630" y="13301"/>
                  </a:lnTo>
                  <a:lnTo>
                    <a:pt x="13489" y="13536"/>
                  </a:lnTo>
                  <a:lnTo>
                    <a:pt x="13301" y="13630"/>
                  </a:lnTo>
                  <a:lnTo>
                    <a:pt x="13066" y="13677"/>
                  </a:lnTo>
                  <a:lnTo>
                    <a:pt x="12831" y="13630"/>
                  </a:lnTo>
                  <a:lnTo>
                    <a:pt x="12596" y="13536"/>
                  </a:lnTo>
                  <a:lnTo>
                    <a:pt x="11280" y="12173"/>
                  </a:lnTo>
                  <a:lnTo>
                    <a:pt x="12173" y="11280"/>
                  </a:lnTo>
                  <a:close/>
                  <a:moveTo>
                    <a:pt x="988" y="1"/>
                  </a:moveTo>
                  <a:lnTo>
                    <a:pt x="753" y="95"/>
                  </a:lnTo>
                  <a:lnTo>
                    <a:pt x="565" y="189"/>
                  </a:lnTo>
                  <a:lnTo>
                    <a:pt x="377" y="377"/>
                  </a:lnTo>
                  <a:lnTo>
                    <a:pt x="189" y="565"/>
                  </a:lnTo>
                  <a:lnTo>
                    <a:pt x="95" y="753"/>
                  </a:lnTo>
                  <a:lnTo>
                    <a:pt x="1" y="1035"/>
                  </a:lnTo>
                  <a:lnTo>
                    <a:pt x="1" y="1270"/>
                  </a:lnTo>
                  <a:lnTo>
                    <a:pt x="1" y="11891"/>
                  </a:lnTo>
                  <a:lnTo>
                    <a:pt x="1" y="11938"/>
                  </a:lnTo>
                  <a:lnTo>
                    <a:pt x="1" y="13254"/>
                  </a:lnTo>
                  <a:lnTo>
                    <a:pt x="1" y="13536"/>
                  </a:lnTo>
                  <a:lnTo>
                    <a:pt x="95" y="13771"/>
                  </a:lnTo>
                  <a:lnTo>
                    <a:pt x="189" y="13959"/>
                  </a:lnTo>
                  <a:lnTo>
                    <a:pt x="377" y="14194"/>
                  </a:lnTo>
                  <a:lnTo>
                    <a:pt x="565" y="14335"/>
                  </a:lnTo>
                  <a:lnTo>
                    <a:pt x="753" y="14429"/>
                  </a:lnTo>
                  <a:lnTo>
                    <a:pt x="988" y="14523"/>
                  </a:lnTo>
                  <a:lnTo>
                    <a:pt x="1270" y="14570"/>
                  </a:lnTo>
                  <a:lnTo>
                    <a:pt x="7474" y="14570"/>
                  </a:lnTo>
                  <a:lnTo>
                    <a:pt x="7756" y="14523"/>
                  </a:lnTo>
                  <a:lnTo>
                    <a:pt x="7991" y="14429"/>
                  </a:lnTo>
                  <a:lnTo>
                    <a:pt x="8179" y="14335"/>
                  </a:lnTo>
                  <a:lnTo>
                    <a:pt x="8367" y="14194"/>
                  </a:lnTo>
                  <a:lnTo>
                    <a:pt x="8555" y="13959"/>
                  </a:lnTo>
                  <a:lnTo>
                    <a:pt x="8649" y="13771"/>
                  </a:lnTo>
                  <a:lnTo>
                    <a:pt x="8743" y="13536"/>
                  </a:lnTo>
                  <a:lnTo>
                    <a:pt x="8743" y="13254"/>
                  </a:lnTo>
                  <a:lnTo>
                    <a:pt x="8743" y="11468"/>
                  </a:lnTo>
                  <a:lnTo>
                    <a:pt x="9166" y="11327"/>
                  </a:lnTo>
                  <a:lnTo>
                    <a:pt x="10340" y="12502"/>
                  </a:lnTo>
                  <a:lnTo>
                    <a:pt x="10387" y="12502"/>
                  </a:lnTo>
                  <a:lnTo>
                    <a:pt x="11985" y="14100"/>
                  </a:lnTo>
                  <a:lnTo>
                    <a:pt x="12220" y="14288"/>
                  </a:lnTo>
                  <a:lnTo>
                    <a:pt x="12502" y="14429"/>
                  </a:lnTo>
                  <a:lnTo>
                    <a:pt x="12784" y="14523"/>
                  </a:lnTo>
                  <a:lnTo>
                    <a:pt x="13066" y="14570"/>
                  </a:lnTo>
                  <a:lnTo>
                    <a:pt x="13348" y="14523"/>
                  </a:lnTo>
                  <a:lnTo>
                    <a:pt x="13630" y="14429"/>
                  </a:lnTo>
                  <a:lnTo>
                    <a:pt x="13865" y="14288"/>
                  </a:lnTo>
                  <a:lnTo>
                    <a:pt x="14100" y="14100"/>
                  </a:lnTo>
                  <a:lnTo>
                    <a:pt x="14288" y="13912"/>
                  </a:lnTo>
                  <a:lnTo>
                    <a:pt x="14429" y="13630"/>
                  </a:lnTo>
                  <a:lnTo>
                    <a:pt x="14523" y="13348"/>
                  </a:lnTo>
                  <a:lnTo>
                    <a:pt x="14523" y="13066"/>
                  </a:lnTo>
                  <a:lnTo>
                    <a:pt x="14523" y="12784"/>
                  </a:lnTo>
                  <a:lnTo>
                    <a:pt x="14429" y="12502"/>
                  </a:lnTo>
                  <a:lnTo>
                    <a:pt x="14288" y="12267"/>
                  </a:lnTo>
                  <a:lnTo>
                    <a:pt x="14100" y="12032"/>
                  </a:lnTo>
                  <a:lnTo>
                    <a:pt x="11280" y="9212"/>
                  </a:lnTo>
                  <a:lnTo>
                    <a:pt x="11421" y="8883"/>
                  </a:lnTo>
                  <a:lnTo>
                    <a:pt x="11515" y="8507"/>
                  </a:lnTo>
                  <a:lnTo>
                    <a:pt x="11562" y="8178"/>
                  </a:lnTo>
                  <a:lnTo>
                    <a:pt x="11609" y="7802"/>
                  </a:lnTo>
                  <a:lnTo>
                    <a:pt x="11609" y="7427"/>
                  </a:lnTo>
                  <a:lnTo>
                    <a:pt x="11562" y="7051"/>
                  </a:lnTo>
                  <a:lnTo>
                    <a:pt x="11515" y="6675"/>
                  </a:lnTo>
                  <a:lnTo>
                    <a:pt x="11374" y="6346"/>
                  </a:lnTo>
                  <a:lnTo>
                    <a:pt x="13677" y="4325"/>
                  </a:lnTo>
                  <a:lnTo>
                    <a:pt x="13677" y="4701"/>
                  </a:lnTo>
                  <a:lnTo>
                    <a:pt x="13724" y="4889"/>
                  </a:lnTo>
                  <a:lnTo>
                    <a:pt x="13818" y="5030"/>
                  </a:lnTo>
                  <a:lnTo>
                    <a:pt x="13959" y="5124"/>
                  </a:lnTo>
                  <a:lnTo>
                    <a:pt x="14288" y="5124"/>
                  </a:lnTo>
                  <a:lnTo>
                    <a:pt x="14429" y="5030"/>
                  </a:lnTo>
                  <a:lnTo>
                    <a:pt x="14523" y="4889"/>
                  </a:lnTo>
                  <a:lnTo>
                    <a:pt x="14523" y="4701"/>
                  </a:lnTo>
                  <a:lnTo>
                    <a:pt x="14523" y="3385"/>
                  </a:lnTo>
                  <a:lnTo>
                    <a:pt x="14523" y="3338"/>
                  </a:lnTo>
                  <a:lnTo>
                    <a:pt x="14523" y="3291"/>
                  </a:lnTo>
                  <a:lnTo>
                    <a:pt x="14523" y="3244"/>
                  </a:lnTo>
                  <a:lnTo>
                    <a:pt x="14523" y="3197"/>
                  </a:lnTo>
                  <a:lnTo>
                    <a:pt x="14476" y="3197"/>
                  </a:lnTo>
                  <a:lnTo>
                    <a:pt x="14476" y="3150"/>
                  </a:lnTo>
                  <a:lnTo>
                    <a:pt x="14476" y="3103"/>
                  </a:lnTo>
                  <a:lnTo>
                    <a:pt x="14429" y="3103"/>
                  </a:lnTo>
                  <a:lnTo>
                    <a:pt x="14429" y="3056"/>
                  </a:lnTo>
                  <a:lnTo>
                    <a:pt x="14382" y="3056"/>
                  </a:lnTo>
                  <a:lnTo>
                    <a:pt x="14382" y="3009"/>
                  </a:lnTo>
                  <a:lnTo>
                    <a:pt x="14335" y="3009"/>
                  </a:lnTo>
                  <a:lnTo>
                    <a:pt x="14288" y="2962"/>
                  </a:lnTo>
                  <a:lnTo>
                    <a:pt x="14194" y="2962"/>
                  </a:lnTo>
                  <a:lnTo>
                    <a:pt x="14147" y="2915"/>
                  </a:lnTo>
                  <a:lnTo>
                    <a:pt x="12878" y="2821"/>
                  </a:lnTo>
                  <a:lnTo>
                    <a:pt x="12690" y="2868"/>
                  </a:lnTo>
                  <a:lnTo>
                    <a:pt x="12549" y="2962"/>
                  </a:lnTo>
                  <a:lnTo>
                    <a:pt x="12455" y="3103"/>
                  </a:lnTo>
                  <a:lnTo>
                    <a:pt x="12408" y="3291"/>
                  </a:lnTo>
                  <a:lnTo>
                    <a:pt x="12455" y="3432"/>
                  </a:lnTo>
                  <a:lnTo>
                    <a:pt x="12549" y="3573"/>
                  </a:lnTo>
                  <a:lnTo>
                    <a:pt x="12643" y="3620"/>
                  </a:lnTo>
                  <a:lnTo>
                    <a:pt x="12831" y="3667"/>
                  </a:lnTo>
                  <a:lnTo>
                    <a:pt x="13066" y="3714"/>
                  </a:lnTo>
                  <a:lnTo>
                    <a:pt x="10998" y="5547"/>
                  </a:lnTo>
                  <a:lnTo>
                    <a:pt x="10810" y="5218"/>
                  </a:lnTo>
                  <a:lnTo>
                    <a:pt x="10575" y="4983"/>
                  </a:lnTo>
                  <a:lnTo>
                    <a:pt x="10293" y="4701"/>
                  </a:lnTo>
                  <a:lnTo>
                    <a:pt x="10011" y="4513"/>
                  </a:lnTo>
                  <a:lnTo>
                    <a:pt x="9729" y="4278"/>
                  </a:lnTo>
                  <a:lnTo>
                    <a:pt x="9401" y="4137"/>
                  </a:lnTo>
                  <a:lnTo>
                    <a:pt x="9072" y="3996"/>
                  </a:lnTo>
                  <a:lnTo>
                    <a:pt x="8743" y="3855"/>
                  </a:lnTo>
                  <a:lnTo>
                    <a:pt x="8743" y="1270"/>
                  </a:lnTo>
                  <a:lnTo>
                    <a:pt x="8743" y="1035"/>
                  </a:lnTo>
                  <a:lnTo>
                    <a:pt x="8649" y="753"/>
                  </a:lnTo>
                  <a:lnTo>
                    <a:pt x="8555" y="565"/>
                  </a:lnTo>
                  <a:lnTo>
                    <a:pt x="8367" y="377"/>
                  </a:lnTo>
                  <a:lnTo>
                    <a:pt x="8179" y="189"/>
                  </a:lnTo>
                  <a:lnTo>
                    <a:pt x="7991" y="95"/>
                  </a:lnTo>
                  <a:lnTo>
                    <a:pt x="7756"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0691" name="Google Shape;40691;p308"/>
          <p:cNvPicPr preferRelativeResize="0"/>
          <p:nvPr/>
        </p:nvPicPr>
        <p:blipFill>
          <a:blip r:embed="rId3">
            <a:alphaModFix/>
          </a:blip>
          <a:stretch>
            <a:fillRect/>
          </a:stretch>
        </p:blipFill>
        <p:spPr>
          <a:xfrm>
            <a:off x="5519287" y="899275"/>
            <a:ext cx="3504738" cy="2494324"/>
          </a:xfrm>
          <a:prstGeom prst="rect">
            <a:avLst/>
          </a:prstGeom>
          <a:noFill/>
          <a:ln>
            <a:noFill/>
          </a:ln>
        </p:spPr>
      </p:pic>
      <p:grpSp>
        <p:nvGrpSpPr>
          <p:cNvPr id="40692" name="Google Shape;40692;p308"/>
          <p:cNvGrpSpPr/>
          <p:nvPr/>
        </p:nvGrpSpPr>
        <p:grpSpPr>
          <a:xfrm flipH="1">
            <a:off x="7880521" y="2900075"/>
            <a:ext cx="1735514" cy="1078180"/>
            <a:chOff x="-3849348" y="6952593"/>
            <a:chExt cx="3571016" cy="2218477"/>
          </a:xfrm>
        </p:grpSpPr>
        <p:sp>
          <p:nvSpPr>
            <p:cNvPr id="40693" name="Google Shape;40693;p308"/>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4" name="Google Shape;40694;p308"/>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5" name="Google Shape;40695;p308"/>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6" name="Google Shape;40696;p308"/>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7" name="Google Shape;40697;p308"/>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8" name="Google Shape;40698;p308"/>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9" name="Google Shape;40699;p308"/>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0" name="Google Shape;40700;p308"/>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1" name="Google Shape;40701;p308"/>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2" name="Google Shape;40702;p308"/>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3" name="Google Shape;40703;p308"/>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4" name="Google Shape;40704;p308"/>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5" name="Google Shape;40705;p308"/>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706" name="Google Shape;40706;p308"/>
            <p:cNvGrpSpPr/>
            <p:nvPr/>
          </p:nvGrpSpPr>
          <p:grpSpPr>
            <a:xfrm>
              <a:off x="-1539990" y="8551874"/>
              <a:ext cx="1261658" cy="594147"/>
              <a:chOff x="811985" y="3296192"/>
              <a:chExt cx="1330582" cy="626605"/>
            </a:xfrm>
          </p:grpSpPr>
          <p:sp>
            <p:nvSpPr>
              <p:cNvPr id="40707" name="Google Shape;40707;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8" name="Google Shape;40708;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9" name="Google Shape;40709;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0" name="Google Shape;40710;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1" name="Google Shape;40711;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2" name="Google Shape;40712;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3" name="Google Shape;40713;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4" name="Google Shape;40714;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5" name="Google Shape;40715;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6" name="Google Shape;40716;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7" name="Google Shape;40717;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0718" name="Google Shape;40718;p308"/>
          <p:cNvGrpSpPr/>
          <p:nvPr/>
        </p:nvGrpSpPr>
        <p:grpSpPr>
          <a:xfrm flipH="1">
            <a:off x="-1239823" y="3555669"/>
            <a:ext cx="2948097" cy="1078271"/>
            <a:chOff x="5331602" y="3459769"/>
            <a:chExt cx="2948097" cy="1078271"/>
          </a:xfrm>
        </p:grpSpPr>
        <p:grpSp>
          <p:nvGrpSpPr>
            <p:cNvPr id="40719" name="Google Shape;40719;p308"/>
            <p:cNvGrpSpPr/>
            <p:nvPr/>
          </p:nvGrpSpPr>
          <p:grpSpPr>
            <a:xfrm>
              <a:off x="5331602" y="4178619"/>
              <a:ext cx="763222" cy="359421"/>
              <a:chOff x="811985" y="3296192"/>
              <a:chExt cx="1330582" cy="626605"/>
            </a:xfrm>
          </p:grpSpPr>
          <p:sp>
            <p:nvSpPr>
              <p:cNvPr id="40720" name="Google Shape;40720;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1" name="Google Shape;40721;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2" name="Google Shape;40722;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3" name="Google Shape;40723;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4" name="Google Shape;40724;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5" name="Google Shape;40725;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6" name="Google Shape;40726;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7" name="Google Shape;40727;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8" name="Google Shape;40728;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29" name="Google Shape;40729;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0" name="Google Shape;40730;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31" name="Google Shape;40731;p308"/>
            <p:cNvGrpSpPr/>
            <p:nvPr/>
          </p:nvGrpSpPr>
          <p:grpSpPr>
            <a:xfrm>
              <a:off x="5804302" y="4178619"/>
              <a:ext cx="763222" cy="359421"/>
              <a:chOff x="811985" y="3296192"/>
              <a:chExt cx="1330582" cy="626605"/>
            </a:xfrm>
          </p:grpSpPr>
          <p:sp>
            <p:nvSpPr>
              <p:cNvPr id="40732" name="Google Shape;40732;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3" name="Google Shape;40733;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4" name="Google Shape;40734;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5" name="Google Shape;40735;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6" name="Google Shape;40736;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7" name="Google Shape;40737;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8" name="Google Shape;40738;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39" name="Google Shape;40739;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0" name="Google Shape;40740;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1" name="Google Shape;40741;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2" name="Google Shape;40742;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43" name="Google Shape;40743;p308"/>
            <p:cNvGrpSpPr/>
            <p:nvPr/>
          </p:nvGrpSpPr>
          <p:grpSpPr>
            <a:xfrm>
              <a:off x="5331602" y="3819194"/>
              <a:ext cx="763222" cy="359421"/>
              <a:chOff x="811985" y="3296192"/>
              <a:chExt cx="1330582" cy="626605"/>
            </a:xfrm>
          </p:grpSpPr>
          <p:sp>
            <p:nvSpPr>
              <p:cNvPr id="40744" name="Google Shape;40744;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5" name="Google Shape;40745;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6" name="Google Shape;40746;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7" name="Google Shape;40747;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8" name="Google Shape;40748;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9" name="Google Shape;40749;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0" name="Google Shape;40750;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1" name="Google Shape;40751;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2" name="Google Shape;40752;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3" name="Google Shape;40753;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4" name="Google Shape;40754;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55" name="Google Shape;40755;p308"/>
            <p:cNvGrpSpPr/>
            <p:nvPr/>
          </p:nvGrpSpPr>
          <p:grpSpPr>
            <a:xfrm>
              <a:off x="5804302" y="3819194"/>
              <a:ext cx="763222" cy="359421"/>
              <a:chOff x="811985" y="3296192"/>
              <a:chExt cx="1330582" cy="626605"/>
            </a:xfrm>
          </p:grpSpPr>
          <p:sp>
            <p:nvSpPr>
              <p:cNvPr id="40756" name="Google Shape;40756;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7" name="Google Shape;40757;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8" name="Google Shape;40758;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9" name="Google Shape;40759;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0" name="Google Shape;40760;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1" name="Google Shape;40761;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2" name="Google Shape;40762;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3" name="Google Shape;40763;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4" name="Google Shape;40764;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5" name="Google Shape;40765;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6" name="Google Shape;40766;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67" name="Google Shape;40767;p308"/>
            <p:cNvGrpSpPr/>
            <p:nvPr/>
          </p:nvGrpSpPr>
          <p:grpSpPr>
            <a:xfrm>
              <a:off x="6280552" y="4178619"/>
              <a:ext cx="763222" cy="359421"/>
              <a:chOff x="811985" y="3296192"/>
              <a:chExt cx="1330582" cy="626605"/>
            </a:xfrm>
          </p:grpSpPr>
          <p:sp>
            <p:nvSpPr>
              <p:cNvPr id="40768" name="Google Shape;40768;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9" name="Google Shape;40769;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0" name="Google Shape;40770;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1" name="Google Shape;40771;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2" name="Google Shape;40772;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3" name="Google Shape;40773;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4" name="Google Shape;40774;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5" name="Google Shape;40775;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6" name="Google Shape;40776;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7" name="Google Shape;40777;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8" name="Google Shape;40778;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79" name="Google Shape;40779;p308"/>
            <p:cNvGrpSpPr/>
            <p:nvPr/>
          </p:nvGrpSpPr>
          <p:grpSpPr>
            <a:xfrm>
              <a:off x="6280552" y="3819194"/>
              <a:ext cx="763222" cy="359421"/>
              <a:chOff x="811985" y="3296192"/>
              <a:chExt cx="1330582" cy="626605"/>
            </a:xfrm>
          </p:grpSpPr>
          <p:sp>
            <p:nvSpPr>
              <p:cNvPr id="40780" name="Google Shape;40780;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1" name="Google Shape;40781;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2" name="Google Shape;40782;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3" name="Google Shape;40783;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4" name="Google Shape;40784;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5" name="Google Shape;40785;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6" name="Google Shape;40786;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7" name="Google Shape;40787;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8" name="Google Shape;40788;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9" name="Google Shape;40789;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0" name="Google Shape;40790;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91" name="Google Shape;40791;p308"/>
            <p:cNvGrpSpPr/>
            <p:nvPr/>
          </p:nvGrpSpPr>
          <p:grpSpPr>
            <a:xfrm>
              <a:off x="7043777" y="4178619"/>
              <a:ext cx="763222" cy="359421"/>
              <a:chOff x="811985" y="3296192"/>
              <a:chExt cx="1330582" cy="626605"/>
            </a:xfrm>
          </p:grpSpPr>
          <p:sp>
            <p:nvSpPr>
              <p:cNvPr id="40792" name="Google Shape;40792;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3" name="Google Shape;40793;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4" name="Google Shape;40794;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5" name="Google Shape;40795;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6" name="Google Shape;40796;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7" name="Google Shape;40797;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8" name="Google Shape;40798;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9" name="Google Shape;40799;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0" name="Google Shape;40800;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1" name="Google Shape;40801;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2" name="Google Shape;40802;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03" name="Google Shape;40803;p308"/>
            <p:cNvGrpSpPr/>
            <p:nvPr/>
          </p:nvGrpSpPr>
          <p:grpSpPr>
            <a:xfrm>
              <a:off x="7516477" y="4178619"/>
              <a:ext cx="763222" cy="359421"/>
              <a:chOff x="811985" y="3296192"/>
              <a:chExt cx="1330582" cy="626605"/>
            </a:xfrm>
          </p:grpSpPr>
          <p:sp>
            <p:nvSpPr>
              <p:cNvPr id="40804" name="Google Shape;40804;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5" name="Google Shape;40805;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6" name="Google Shape;40806;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7" name="Google Shape;40807;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8" name="Google Shape;40808;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9" name="Google Shape;40809;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0" name="Google Shape;40810;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1" name="Google Shape;40811;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2" name="Google Shape;40812;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3" name="Google Shape;40813;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4" name="Google Shape;40814;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15" name="Google Shape;40815;p308"/>
            <p:cNvGrpSpPr/>
            <p:nvPr/>
          </p:nvGrpSpPr>
          <p:grpSpPr>
            <a:xfrm>
              <a:off x="7043777" y="3819194"/>
              <a:ext cx="763222" cy="359421"/>
              <a:chOff x="811985" y="3296192"/>
              <a:chExt cx="1330582" cy="626605"/>
            </a:xfrm>
          </p:grpSpPr>
          <p:sp>
            <p:nvSpPr>
              <p:cNvPr id="40816" name="Google Shape;40816;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7" name="Google Shape;40817;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8" name="Google Shape;40818;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9" name="Google Shape;40819;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0" name="Google Shape;40820;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1" name="Google Shape;40821;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2" name="Google Shape;40822;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3" name="Google Shape;40823;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4" name="Google Shape;40824;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5" name="Google Shape;40825;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6" name="Google Shape;40826;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27" name="Google Shape;40827;p308"/>
            <p:cNvGrpSpPr/>
            <p:nvPr/>
          </p:nvGrpSpPr>
          <p:grpSpPr>
            <a:xfrm>
              <a:off x="7516477" y="3819194"/>
              <a:ext cx="763222" cy="359421"/>
              <a:chOff x="811985" y="3296192"/>
              <a:chExt cx="1330582" cy="626605"/>
            </a:xfrm>
          </p:grpSpPr>
          <p:sp>
            <p:nvSpPr>
              <p:cNvPr id="40828" name="Google Shape;40828;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9" name="Google Shape;40829;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0" name="Google Shape;40830;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1" name="Google Shape;40831;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2" name="Google Shape;40832;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3" name="Google Shape;40833;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4" name="Google Shape;40834;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5" name="Google Shape;40835;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6" name="Google Shape;40836;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7" name="Google Shape;40837;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8" name="Google Shape;40838;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39" name="Google Shape;40839;p308"/>
            <p:cNvGrpSpPr/>
            <p:nvPr/>
          </p:nvGrpSpPr>
          <p:grpSpPr>
            <a:xfrm>
              <a:off x="6280552" y="3459769"/>
              <a:ext cx="763222" cy="359421"/>
              <a:chOff x="811985" y="3296192"/>
              <a:chExt cx="1330582" cy="626605"/>
            </a:xfrm>
          </p:grpSpPr>
          <p:sp>
            <p:nvSpPr>
              <p:cNvPr id="40840" name="Google Shape;40840;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1" name="Google Shape;40841;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2" name="Google Shape;40842;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3" name="Google Shape;40843;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4" name="Google Shape;40844;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5" name="Google Shape;40845;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6" name="Google Shape;40846;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7" name="Google Shape;40847;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8" name="Google Shape;40848;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9" name="Google Shape;40849;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0" name="Google Shape;40850;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51" name="Google Shape;40851;p308"/>
            <p:cNvGrpSpPr/>
            <p:nvPr/>
          </p:nvGrpSpPr>
          <p:grpSpPr>
            <a:xfrm>
              <a:off x="7043777" y="3459769"/>
              <a:ext cx="763222" cy="359421"/>
              <a:chOff x="811985" y="3296192"/>
              <a:chExt cx="1330582" cy="626605"/>
            </a:xfrm>
          </p:grpSpPr>
          <p:sp>
            <p:nvSpPr>
              <p:cNvPr id="40852" name="Google Shape;40852;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3" name="Google Shape;40853;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4" name="Google Shape;40854;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5" name="Google Shape;40855;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6" name="Google Shape;40856;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7" name="Google Shape;40857;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8" name="Google Shape;40858;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9" name="Google Shape;40859;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0" name="Google Shape;40860;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1" name="Google Shape;40861;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2" name="Google Shape;40862;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863" name="Google Shape;40863;p308"/>
            <p:cNvGrpSpPr/>
            <p:nvPr/>
          </p:nvGrpSpPr>
          <p:grpSpPr>
            <a:xfrm>
              <a:off x="7516477" y="3459769"/>
              <a:ext cx="763222" cy="359421"/>
              <a:chOff x="811985" y="3296192"/>
              <a:chExt cx="1330582" cy="626605"/>
            </a:xfrm>
          </p:grpSpPr>
          <p:sp>
            <p:nvSpPr>
              <p:cNvPr id="40864" name="Google Shape;40864;p308"/>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5" name="Google Shape;40865;p308"/>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6" name="Google Shape;40866;p308"/>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7" name="Google Shape;40867;p308"/>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8" name="Google Shape;40868;p308"/>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9" name="Google Shape;40869;p308"/>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0" name="Google Shape;40870;p308"/>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1" name="Google Shape;40871;p308"/>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2" name="Google Shape;40872;p308"/>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3" name="Google Shape;40873;p308"/>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4" name="Google Shape;40874;p308"/>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40878"/>
        <p:cNvGrpSpPr/>
        <p:nvPr/>
      </p:nvGrpSpPr>
      <p:grpSpPr>
        <a:xfrm>
          <a:off x="0" y="0"/>
          <a:ext cx="0" cy="0"/>
          <a:chOff x="0" y="0"/>
          <a:chExt cx="0" cy="0"/>
        </a:xfrm>
      </p:grpSpPr>
      <p:sp>
        <p:nvSpPr>
          <p:cNvPr id="40879" name="Google Shape;40879;p309"/>
          <p:cNvSpPr/>
          <p:nvPr/>
        </p:nvSpPr>
        <p:spPr>
          <a:xfrm>
            <a:off x="5791027" y="407630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0" name="Google Shape;40880;p309"/>
          <p:cNvSpPr/>
          <p:nvPr/>
        </p:nvSpPr>
        <p:spPr>
          <a:xfrm flipH="1">
            <a:off x="-232573" y="4076302"/>
            <a:ext cx="2801759" cy="527708"/>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1" name="Google Shape;40881;p309"/>
          <p:cNvSpPr txBox="1">
            <a:spLocks noGrp="1"/>
          </p:cNvSpPr>
          <p:nvPr>
            <p:ph type="title"/>
          </p:nvPr>
        </p:nvSpPr>
        <p:spPr>
          <a:xfrm>
            <a:off x="608775"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Lasting Effects of Covid: US &amp; Japan</a:t>
            </a:r>
            <a:endParaRPr/>
          </a:p>
        </p:txBody>
      </p:sp>
      <p:sp>
        <p:nvSpPr>
          <p:cNvPr id="40882" name="Google Shape;40882;p309"/>
          <p:cNvSpPr txBox="1">
            <a:spLocks noGrp="1"/>
          </p:cNvSpPr>
          <p:nvPr>
            <p:ph type="subTitle" idx="4"/>
          </p:nvPr>
        </p:nvSpPr>
        <p:spPr>
          <a:xfrm>
            <a:off x="315700" y="2139000"/>
            <a:ext cx="26199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2008 - 2011</a:t>
            </a:r>
            <a:endParaRPr sz="1600"/>
          </a:p>
        </p:txBody>
      </p:sp>
      <p:sp>
        <p:nvSpPr>
          <p:cNvPr id="40883" name="Google Shape;40883;p309"/>
          <p:cNvSpPr txBox="1">
            <a:spLocks noGrp="1"/>
          </p:cNvSpPr>
          <p:nvPr>
            <p:ph type="subTitle" idx="5"/>
          </p:nvPr>
        </p:nvSpPr>
        <p:spPr>
          <a:xfrm>
            <a:off x="6063804" y="2139000"/>
            <a:ext cx="2464200" cy="527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a:t>2019 - 2022</a:t>
            </a:r>
            <a:endParaRPr sz="1600"/>
          </a:p>
        </p:txBody>
      </p:sp>
      <p:sp>
        <p:nvSpPr>
          <p:cNvPr id="40884" name="Google Shape;40884;p309"/>
          <p:cNvSpPr txBox="1">
            <a:spLocks noGrp="1"/>
          </p:cNvSpPr>
          <p:nvPr>
            <p:ph type="subTitle" idx="1"/>
          </p:nvPr>
        </p:nvSpPr>
        <p:spPr>
          <a:xfrm>
            <a:off x="315700" y="2571741"/>
            <a:ext cx="2464200" cy="7545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Char char="●"/>
            </a:pPr>
            <a:r>
              <a:rPr lang="en"/>
              <a:t>Fell 28%</a:t>
            </a:r>
            <a:endParaRPr/>
          </a:p>
          <a:p>
            <a:pPr marL="457200" lvl="0" indent="-304800" algn="l" rtl="0">
              <a:spcBef>
                <a:spcPts val="0"/>
              </a:spcBef>
              <a:spcAft>
                <a:spcPts val="0"/>
              </a:spcAft>
              <a:buSzPts val="1200"/>
              <a:buChar char="●"/>
            </a:pPr>
            <a:r>
              <a:rPr lang="en"/>
              <a:t>4.7% less than pre-recession 2 years later</a:t>
            </a:r>
            <a:endParaRPr/>
          </a:p>
          <a:p>
            <a:pPr marL="0" lvl="0" indent="0" algn="l" rtl="0">
              <a:spcBef>
                <a:spcPts val="0"/>
              </a:spcBef>
              <a:spcAft>
                <a:spcPts val="0"/>
              </a:spcAft>
              <a:buNone/>
            </a:pPr>
            <a:endParaRPr>
              <a:solidFill>
                <a:srgbClr val="000000"/>
              </a:solidFill>
            </a:endParaRPr>
          </a:p>
        </p:txBody>
      </p:sp>
      <p:sp>
        <p:nvSpPr>
          <p:cNvPr id="40885" name="Google Shape;40885;p309"/>
          <p:cNvSpPr txBox="1">
            <a:spLocks noGrp="1"/>
          </p:cNvSpPr>
          <p:nvPr>
            <p:ph type="subTitle" idx="2"/>
          </p:nvPr>
        </p:nvSpPr>
        <p:spPr>
          <a:xfrm>
            <a:off x="6063800" y="2590500"/>
            <a:ext cx="2464200" cy="754500"/>
          </a:xfrm>
          <a:prstGeom prst="rect">
            <a:avLst/>
          </a:prstGeom>
        </p:spPr>
        <p:txBody>
          <a:bodyPr spcFirstLastPara="1" wrap="square" lIns="91425" tIns="91425" rIns="91425" bIns="91425" anchor="t" anchorCtr="0">
            <a:noAutofit/>
          </a:bodyPr>
          <a:lstStyle/>
          <a:p>
            <a:pPr marL="457200" lvl="0" indent="-304800" algn="l" rtl="0">
              <a:spcBef>
                <a:spcPts val="0"/>
              </a:spcBef>
              <a:spcAft>
                <a:spcPts val="0"/>
              </a:spcAft>
              <a:buSzPts val="1200"/>
              <a:buChar char="●"/>
            </a:pPr>
            <a:r>
              <a:rPr lang="en"/>
              <a:t>Fell by 15% </a:t>
            </a:r>
            <a:endParaRPr/>
          </a:p>
          <a:p>
            <a:pPr marL="457200" lvl="0" indent="-304800" algn="l" rtl="0">
              <a:spcBef>
                <a:spcPts val="0"/>
              </a:spcBef>
              <a:spcAft>
                <a:spcPts val="0"/>
              </a:spcAft>
              <a:buSzPts val="1200"/>
              <a:buChar char="●"/>
            </a:pPr>
            <a:r>
              <a:rPr lang="en"/>
              <a:t>4.8% higher than pre-pandemic 2 years later</a:t>
            </a:r>
            <a:endParaRPr/>
          </a:p>
          <a:p>
            <a:pPr marL="457200" lvl="0" indent="-304800" algn="l" rtl="0">
              <a:spcBef>
                <a:spcPts val="0"/>
              </a:spcBef>
              <a:spcAft>
                <a:spcPts val="0"/>
              </a:spcAft>
              <a:buSzPts val="1200"/>
              <a:buChar char="●"/>
            </a:pPr>
            <a:r>
              <a:rPr lang="en"/>
              <a:t>Surpassed pre-recession levels 1 year faster than before</a:t>
            </a:r>
            <a:endParaRPr>
              <a:solidFill>
                <a:srgbClr val="000000"/>
              </a:solidFill>
            </a:endParaRPr>
          </a:p>
        </p:txBody>
      </p:sp>
      <p:sp>
        <p:nvSpPr>
          <p:cNvPr id="40886" name="Google Shape;40886;p309"/>
          <p:cNvSpPr/>
          <p:nvPr/>
        </p:nvSpPr>
        <p:spPr>
          <a:xfrm rot="1159801">
            <a:off x="8705437" y="104055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0887" name="Google Shape;40887;p309"/>
          <p:cNvGrpSpPr/>
          <p:nvPr/>
        </p:nvGrpSpPr>
        <p:grpSpPr>
          <a:xfrm>
            <a:off x="7280918" y="4021093"/>
            <a:ext cx="2003821" cy="732901"/>
            <a:chOff x="5331602" y="3459769"/>
            <a:chExt cx="2948097" cy="1078271"/>
          </a:xfrm>
        </p:grpSpPr>
        <p:grpSp>
          <p:nvGrpSpPr>
            <p:cNvPr id="40888" name="Google Shape;40888;p309"/>
            <p:cNvGrpSpPr/>
            <p:nvPr/>
          </p:nvGrpSpPr>
          <p:grpSpPr>
            <a:xfrm>
              <a:off x="5331602" y="4178619"/>
              <a:ext cx="763222" cy="359421"/>
              <a:chOff x="811985" y="3296192"/>
              <a:chExt cx="1330582" cy="626605"/>
            </a:xfrm>
          </p:grpSpPr>
          <p:sp>
            <p:nvSpPr>
              <p:cNvPr id="40889" name="Google Shape;40889;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0" name="Google Shape;40890;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1" name="Google Shape;40891;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2" name="Google Shape;40892;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3" name="Google Shape;40893;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4" name="Google Shape;40894;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5" name="Google Shape;40895;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6" name="Google Shape;40896;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7" name="Google Shape;40897;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8" name="Google Shape;40898;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9" name="Google Shape;40899;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00" name="Google Shape;40900;p309"/>
            <p:cNvGrpSpPr/>
            <p:nvPr/>
          </p:nvGrpSpPr>
          <p:grpSpPr>
            <a:xfrm>
              <a:off x="5804302" y="4178619"/>
              <a:ext cx="763222" cy="359421"/>
              <a:chOff x="811985" y="3296192"/>
              <a:chExt cx="1330582" cy="626605"/>
            </a:xfrm>
          </p:grpSpPr>
          <p:sp>
            <p:nvSpPr>
              <p:cNvPr id="40901" name="Google Shape;40901;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2" name="Google Shape;40902;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3" name="Google Shape;40903;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4" name="Google Shape;40904;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5" name="Google Shape;40905;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6" name="Google Shape;40906;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7" name="Google Shape;40907;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8" name="Google Shape;40908;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9" name="Google Shape;40909;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0" name="Google Shape;40910;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1" name="Google Shape;40911;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12" name="Google Shape;40912;p309"/>
            <p:cNvGrpSpPr/>
            <p:nvPr/>
          </p:nvGrpSpPr>
          <p:grpSpPr>
            <a:xfrm>
              <a:off x="5331602" y="3819194"/>
              <a:ext cx="763222" cy="359421"/>
              <a:chOff x="811985" y="3296192"/>
              <a:chExt cx="1330582" cy="626605"/>
            </a:xfrm>
          </p:grpSpPr>
          <p:sp>
            <p:nvSpPr>
              <p:cNvPr id="40913" name="Google Shape;40913;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4" name="Google Shape;40914;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5" name="Google Shape;40915;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6" name="Google Shape;40916;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7" name="Google Shape;40917;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8" name="Google Shape;40918;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9" name="Google Shape;40919;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0" name="Google Shape;40920;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1" name="Google Shape;40921;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2" name="Google Shape;40922;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3" name="Google Shape;40923;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24" name="Google Shape;40924;p309"/>
            <p:cNvGrpSpPr/>
            <p:nvPr/>
          </p:nvGrpSpPr>
          <p:grpSpPr>
            <a:xfrm>
              <a:off x="5804302" y="3819194"/>
              <a:ext cx="763222" cy="359421"/>
              <a:chOff x="811985" y="3296192"/>
              <a:chExt cx="1330582" cy="626605"/>
            </a:xfrm>
          </p:grpSpPr>
          <p:sp>
            <p:nvSpPr>
              <p:cNvPr id="40925" name="Google Shape;40925;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6" name="Google Shape;40926;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7" name="Google Shape;40927;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8" name="Google Shape;40928;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29" name="Google Shape;40929;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0" name="Google Shape;40930;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1" name="Google Shape;40931;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2" name="Google Shape;40932;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3" name="Google Shape;40933;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4" name="Google Shape;40934;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5" name="Google Shape;40935;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36" name="Google Shape;40936;p309"/>
            <p:cNvGrpSpPr/>
            <p:nvPr/>
          </p:nvGrpSpPr>
          <p:grpSpPr>
            <a:xfrm>
              <a:off x="6280552" y="4178619"/>
              <a:ext cx="763222" cy="359421"/>
              <a:chOff x="811985" y="3296192"/>
              <a:chExt cx="1330582" cy="626605"/>
            </a:xfrm>
          </p:grpSpPr>
          <p:sp>
            <p:nvSpPr>
              <p:cNvPr id="40937" name="Google Shape;40937;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8" name="Google Shape;40938;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39" name="Google Shape;40939;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0" name="Google Shape;40940;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1" name="Google Shape;40941;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2" name="Google Shape;40942;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3" name="Google Shape;40943;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4" name="Google Shape;40944;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5" name="Google Shape;40945;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6" name="Google Shape;40946;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7" name="Google Shape;40947;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48" name="Google Shape;40948;p309"/>
            <p:cNvGrpSpPr/>
            <p:nvPr/>
          </p:nvGrpSpPr>
          <p:grpSpPr>
            <a:xfrm>
              <a:off x="6280552" y="3819194"/>
              <a:ext cx="763222" cy="359421"/>
              <a:chOff x="811985" y="3296192"/>
              <a:chExt cx="1330582" cy="626605"/>
            </a:xfrm>
          </p:grpSpPr>
          <p:sp>
            <p:nvSpPr>
              <p:cNvPr id="40949" name="Google Shape;40949;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0" name="Google Shape;40950;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1" name="Google Shape;40951;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2" name="Google Shape;40952;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3" name="Google Shape;40953;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4" name="Google Shape;40954;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5" name="Google Shape;40955;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6" name="Google Shape;40956;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7" name="Google Shape;40957;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8" name="Google Shape;40958;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9" name="Google Shape;40959;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60" name="Google Shape;40960;p309"/>
            <p:cNvGrpSpPr/>
            <p:nvPr/>
          </p:nvGrpSpPr>
          <p:grpSpPr>
            <a:xfrm>
              <a:off x="7043777" y="4178619"/>
              <a:ext cx="763222" cy="359421"/>
              <a:chOff x="811985" y="3296192"/>
              <a:chExt cx="1330582" cy="626605"/>
            </a:xfrm>
          </p:grpSpPr>
          <p:sp>
            <p:nvSpPr>
              <p:cNvPr id="40961" name="Google Shape;40961;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2" name="Google Shape;40962;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3" name="Google Shape;40963;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4" name="Google Shape;40964;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5" name="Google Shape;40965;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6" name="Google Shape;40966;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7" name="Google Shape;40967;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8" name="Google Shape;40968;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9" name="Google Shape;40969;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0" name="Google Shape;40970;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1" name="Google Shape;40971;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72" name="Google Shape;40972;p309"/>
            <p:cNvGrpSpPr/>
            <p:nvPr/>
          </p:nvGrpSpPr>
          <p:grpSpPr>
            <a:xfrm>
              <a:off x="7516477" y="4178619"/>
              <a:ext cx="763222" cy="359421"/>
              <a:chOff x="811985" y="3296192"/>
              <a:chExt cx="1330582" cy="626605"/>
            </a:xfrm>
          </p:grpSpPr>
          <p:sp>
            <p:nvSpPr>
              <p:cNvPr id="40973" name="Google Shape;40973;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4" name="Google Shape;40974;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5" name="Google Shape;40975;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6" name="Google Shape;40976;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7" name="Google Shape;40977;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8" name="Google Shape;40978;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9" name="Google Shape;40979;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0" name="Google Shape;40980;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1" name="Google Shape;40981;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2" name="Google Shape;40982;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3" name="Google Shape;40983;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84" name="Google Shape;40984;p309"/>
            <p:cNvGrpSpPr/>
            <p:nvPr/>
          </p:nvGrpSpPr>
          <p:grpSpPr>
            <a:xfrm>
              <a:off x="7043777" y="3819194"/>
              <a:ext cx="763222" cy="359421"/>
              <a:chOff x="811985" y="3296192"/>
              <a:chExt cx="1330582" cy="626605"/>
            </a:xfrm>
          </p:grpSpPr>
          <p:sp>
            <p:nvSpPr>
              <p:cNvPr id="40985" name="Google Shape;40985;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6" name="Google Shape;40986;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7" name="Google Shape;40987;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8" name="Google Shape;40988;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9" name="Google Shape;40989;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0" name="Google Shape;40990;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1" name="Google Shape;40991;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2" name="Google Shape;40992;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3" name="Google Shape;40993;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4" name="Google Shape;40994;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5" name="Google Shape;40995;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96" name="Google Shape;40996;p309"/>
            <p:cNvGrpSpPr/>
            <p:nvPr/>
          </p:nvGrpSpPr>
          <p:grpSpPr>
            <a:xfrm>
              <a:off x="7516477" y="3819194"/>
              <a:ext cx="763222" cy="359421"/>
              <a:chOff x="811985" y="3296192"/>
              <a:chExt cx="1330582" cy="626605"/>
            </a:xfrm>
          </p:grpSpPr>
          <p:sp>
            <p:nvSpPr>
              <p:cNvPr id="40997" name="Google Shape;40997;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8" name="Google Shape;40998;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9" name="Google Shape;40999;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0" name="Google Shape;41000;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1" name="Google Shape;41001;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2" name="Google Shape;41002;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3" name="Google Shape;41003;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4" name="Google Shape;41004;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5" name="Google Shape;41005;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6" name="Google Shape;41006;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7" name="Google Shape;41007;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08" name="Google Shape;41008;p309"/>
            <p:cNvGrpSpPr/>
            <p:nvPr/>
          </p:nvGrpSpPr>
          <p:grpSpPr>
            <a:xfrm>
              <a:off x="6280552" y="3459769"/>
              <a:ext cx="763222" cy="359421"/>
              <a:chOff x="811985" y="3296192"/>
              <a:chExt cx="1330582" cy="626605"/>
            </a:xfrm>
          </p:grpSpPr>
          <p:sp>
            <p:nvSpPr>
              <p:cNvPr id="41009" name="Google Shape;41009;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0" name="Google Shape;41010;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1" name="Google Shape;41011;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2" name="Google Shape;41012;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3" name="Google Shape;41013;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4" name="Google Shape;41014;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5" name="Google Shape;41015;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6" name="Google Shape;41016;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7" name="Google Shape;41017;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8" name="Google Shape;41018;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9" name="Google Shape;41019;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20" name="Google Shape;41020;p309"/>
            <p:cNvGrpSpPr/>
            <p:nvPr/>
          </p:nvGrpSpPr>
          <p:grpSpPr>
            <a:xfrm>
              <a:off x="7043777" y="3459769"/>
              <a:ext cx="763222" cy="359421"/>
              <a:chOff x="811985" y="3296192"/>
              <a:chExt cx="1330582" cy="626605"/>
            </a:xfrm>
          </p:grpSpPr>
          <p:sp>
            <p:nvSpPr>
              <p:cNvPr id="41021" name="Google Shape;41021;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2" name="Google Shape;41022;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3" name="Google Shape;41023;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4" name="Google Shape;41024;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5" name="Google Shape;41025;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6" name="Google Shape;41026;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7" name="Google Shape;41027;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8" name="Google Shape;41028;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9" name="Google Shape;41029;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0" name="Google Shape;41030;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1" name="Google Shape;41031;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32" name="Google Shape;41032;p309"/>
            <p:cNvGrpSpPr/>
            <p:nvPr/>
          </p:nvGrpSpPr>
          <p:grpSpPr>
            <a:xfrm>
              <a:off x="7516477" y="3459769"/>
              <a:ext cx="763222" cy="359421"/>
              <a:chOff x="811985" y="3296192"/>
              <a:chExt cx="1330582" cy="626605"/>
            </a:xfrm>
          </p:grpSpPr>
          <p:sp>
            <p:nvSpPr>
              <p:cNvPr id="41033" name="Google Shape;41033;p309"/>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4" name="Google Shape;41034;p309"/>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5" name="Google Shape;41035;p309"/>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6" name="Google Shape;41036;p309"/>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7" name="Google Shape;41037;p309"/>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8" name="Google Shape;41038;p309"/>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9" name="Google Shape;41039;p309"/>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0" name="Google Shape;41040;p309"/>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1" name="Google Shape;41041;p309"/>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2" name="Google Shape;41042;p309"/>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3" name="Google Shape;41043;p309"/>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044" name="Google Shape;41044;p309"/>
          <p:cNvGrpSpPr/>
          <p:nvPr/>
        </p:nvGrpSpPr>
        <p:grpSpPr>
          <a:xfrm>
            <a:off x="6574814" y="4229471"/>
            <a:ext cx="3646772" cy="729662"/>
            <a:chOff x="3844788" y="3789525"/>
            <a:chExt cx="3388878" cy="678124"/>
          </a:xfrm>
        </p:grpSpPr>
        <p:sp>
          <p:nvSpPr>
            <p:cNvPr id="41045" name="Google Shape;41045;p309"/>
            <p:cNvSpPr/>
            <p:nvPr/>
          </p:nvSpPr>
          <p:spPr>
            <a:xfrm>
              <a:off x="4219555" y="3789525"/>
              <a:ext cx="39740" cy="66758"/>
            </a:xfrm>
            <a:custGeom>
              <a:avLst/>
              <a:gdLst/>
              <a:ahLst/>
              <a:cxnLst/>
              <a:rect l="l" t="t" r="r" b="b"/>
              <a:pathLst>
                <a:path w="581" h="976" extrusionOk="0">
                  <a:moveTo>
                    <a:pt x="279" y="0"/>
                  </a:moveTo>
                  <a:lnTo>
                    <a:pt x="1" y="24"/>
                  </a:lnTo>
                  <a:lnTo>
                    <a:pt x="1" y="952"/>
                  </a:lnTo>
                  <a:lnTo>
                    <a:pt x="256" y="975"/>
                  </a:lnTo>
                  <a:lnTo>
                    <a:pt x="395" y="952"/>
                  </a:lnTo>
                  <a:lnTo>
                    <a:pt x="511" y="952"/>
                  </a:lnTo>
                  <a:lnTo>
                    <a:pt x="535" y="929"/>
                  </a:lnTo>
                  <a:lnTo>
                    <a:pt x="558" y="883"/>
                  </a:lnTo>
                  <a:lnTo>
                    <a:pt x="581" y="790"/>
                  </a:lnTo>
                  <a:lnTo>
                    <a:pt x="558" y="581"/>
                  </a:lnTo>
                  <a:lnTo>
                    <a:pt x="535" y="302"/>
                  </a:lnTo>
                  <a:lnTo>
                    <a:pt x="535" y="163"/>
                  </a:lnTo>
                  <a:lnTo>
                    <a:pt x="558" y="70"/>
                  </a:lnTo>
                  <a:lnTo>
                    <a:pt x="535" y="24"/>
                  </a:lnTo>
                  <a:lnTo>
                    <a:pt x="4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6" name="Google Shape;41046;p309"/>
            <p:cNvSpPr/>
            <p:nvPr/>
          </p:nvSpPr>
          <p:spPr>
            <a:xfrm>
              <a:off x="4236997" y="3800606"/>
              <a:ext cx="50890" cy="63612"/>
            </a:xfrm>
            <a:custGeom>
              <a:avLst/>
              <a:gdLst/>
              <a:ahLst/>
              <a:cxnLst/>
              <a:rect l="l" t="t" r="r" b="b"/>
              <a:pathLst>
                <a:path w="744" h="930" extrusionOk="0">
                  <a:moveTo>
                    <a:pt x="280" y="1"/>
                  </a:moveTo>
                  <a:lnTo>
                    <a:pt x="280" y="140"/>
                  </a:lnTo>
                  <a:lnTo>
                    <a:pt x="303" y="419"/>
                  </a:lnTo>
                  <a:lnTo>
                    <a:pt x="326" y="628"/>
                  </a:lnTo>
                  <a:lnTo>
                    <a:pt x="303" y="721"/>
                  </a:lnTo>
                  <a:lnTo>
                    <a:pt x="280" y="767"/>
                  </a:lnTo>
                  <a:lnTo>
                    <a:pt x="256" y="790"/>
                  </a:lnTo>
                  <a:lnTo>
                    <a:pt x="140" y="790"/>
                  </a:lnTo>
                  <a:lnTo>
                    <a:pt x="1" y="813"/>
                  </a:lnTo>
                  <a:lnTo>
                    <a:pt x="1" y="837"/>
                  </a:lnTo>
                  <a:lnTo>
                    <a:pt x="1" y="883"/>
                  </a:lnTo>
                  <a:lnTo>
                    <a:pt x="47" y="906"/>
                  </a:lnTo>
                  <a:lnTo>
                    <a:pt x="349" y="930"/>
                  </a:lnTo>
                  <a:lnTo>
                    <a:pt x="558" y="906"/>
                  </a:lnTo>
                  <a:lnTo>
                    <a:pt x="697" y="883"/>
                  </a:lnTo>
                  <a:lnTo>
                    <a:pt x="744" y="860"/>
                  </a:lnTo>
                  <a:lnTo>
                    <a:pt x="697" y="813"/>
                  </a:lnTo>
                  <a:lnTo>
                    <a:pt x="674" y="744"/>
                  </a:lnTo>
                  <a:lnTo>
                    <a:pt x="651" y="581"/>
                  </a:lnTo>
                  <a:lnTo>
                    <a:pt x="674" y="396"/>
                  </a:lnTo>
                  <a:lnTo>
                    <a:pt x="697" y="233"/>
                  </a:lnTo>
                  <a:lnTo>
                    <a:pt x="744" y="117"/>
                  </a:lnTo>
                  <a:lnTo>
                    <a:pt x="744" y="47"/>
                  </a:lnTo>
                  <a:lnTo>
                    <a:pt x="697"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7" name="Google Shape;41047;p309"/>
            <p:cNvSpPr/>
            <p:nvPr/>
          </p:nvSpPr>
          <p:spPr>
            <a:xfrm>
              <a:off x="4221128" y="3789525"/>
              <a:ext cx="9644" cy="406570"/>
            </a:xfrm>
            <a:custGeom>
              <a:avLst/>
              <a:gdLst/>
              <a:ahLst/>
              <a:cxnLst/>
              <a:rect l="l" t="t" r="r" b="b"/>
              <a:pathLst>
                <a:path w="141" h="5944" extrusionOk="0">
                  <a:moveTo>
                    <a:pt x="1" y="0"/>
                  </a:moveTo>
                  <a:lnTo>
                    <a:pt x="1" y="5944"/>
                  </a:lnTo>
                  <a:lnTo>
                    <a:pt x="140" y="5944"/>
                  </a:lnTo>
                  <a:lnTo>
                    <a:pt x="14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8" name="Google Shape;41048;p309"/>
            <p:cNvSpPr/>
            <p:nvPr/>
          </p:nvSpPr>
          <p:spPr>
            <a:xfrm>
              <a:off x="3844788" y="4041992"/>
              <a:ext cx="3388878" cy="425653"/>
            </a:xfrm>
            <a:custGeom>
              <a:avLst/>
              <a:gdLst/>
              <a:ahLst/>
              <a:cxnLst/>
              <a:rect l="l" t="t" r="r" b="b"/>
              <a:pathLst>
                <a:path w="49545" h="6223" extrusionOk="0">
                  <a:moveTo>
                    <a:pt x="10935" y="1371"/>
                  </a:moveTo>
                  <a:lnTo>
                    <a:pt x="10935" y="1788"/>
                  </a:lnTo>
                  <a:lnTo>
                    <a:pt x="10541" y="1371"/>
                  </a:lnTo>
                  <a:close/>
                  <a:moveTo>
                    <a:pt x="37379" y="1371"/>
                  </a:moveTo>
                  <a:lnTo>
                    <a:pt x="37217" y="1533"/>
                  </a:lnTo>
                  <a:lnTo>
                    <a:pt x="37031" y="1696"/>
                  </a:lnTo>
                  <a:lnTo>
                    <a:pt x="36845" y="1858"/>
                  </a:lnTo>
                  <a:lnTo>
                    <a:pt x="36613" y="1974"/>
                  </a:lnTo>
                  <a:lnTo>
                    <a:pt x="36613" y="1371"/>
                  </a:lnTo>
                  <a:close/>
                  <a:moveTo>
                    <a:pt x="36358" y="1371"/>
                  </a:moveTo>
                  <a:lnTo>
                    <a:pt x="36358" y="2114"/>
                  </a:lnTo>
                  <a:lnTo>
                    <a:pt x="36195" y="2183"/>
                  </a:lnTo>
                  <a:lnTo>
                    <a:pt x="36009" y="2230"/>
                  </a:lnTo>
                  <a:lnTo>
                    <a:pt x="35824" y="2253"/>
                  </a:lnTo>
                  <a:lnTo>
                    <a:pt x="35824" y="1371"/>
                  </a:lnTo>
                  <a:close/>
                  <a:moveTo>
                    <a:pt x="11748" y="1371"/>
                  </a:moveTo>
                  <a:lnTo>
                    <a:pt x="11748" y="2322"/>
                  </a:lnTo>
                  <a:lnTo>
                    <a:pt x="11655" y="2322"/>
                  </a:lnTo>
                  <a:lnTo>
                    <a:pt x="11562" y="2299"/>
                  </a:lnTo>
                  <a:lnTo>
                    <a:pt x="11446" y="2230"/>
                  </a:lnTo>
                  <a:lnTo>
                    <a:pt x="11191" y="2021"/>
                  </a:lnTo>
                  <a:lnTo>
                    <a:pt x="11191" y="1371"/>
                  </a:lnTo>
                  <a:close/>
                  <a:moveTo>
                    <a:pt x="12537" y="1371"/>
                  </a:moveTo>
                  <a:lnTo>
                    <a:pt x="12537" y="2322"/>
                  </a:lnTo>
                  <a:lnTo>
                    <a:pt x="11980" y="2322"/>
                  </a:lnTo>
                  <a:lnTo>
                    <a:pt x="11980" y="1371"/>
                  </a:lnTo>
                  <a:close/>
                  <a:moveTo>
                    <a:pt x="35568" y="1371"/>
                  </a:moveTo>
                  <a:lnTo>
                    <a:pt x="35568" y="2299"/>
                  </a:lnTo>
                  <a:lnTo>
                    <a:pt x="35034" y="2322"/>
                  </a:lnTo>
                  <a:lnTo>
                    <a:pt x="35034" y="1371"/>
                  </a:lnTo>
                  <a:close/>
                  <a:moveTo>
                    <a:pt x="13327" y="1371"/>
                  </a:moveTo>
                  <a:lnTo>
                    <a:pt x="13327" y="2346"/>
                  </a:lnTo>
                  <a:lnTo>
                    <a:pt x="12770" y="2346"/>
                  </a:lnTo>
                  <a:lnTo>
                    <a:pt x="12770" y="1371"/>
                  </a:lnTo>
                  <a:close/>
                  <a:moveTo>
                    <a:pt x="14116" y="1371"/>
                  </a:moveTo>
                  <a:lnTo>
                    <a:pt x="14116" y="2346"/>
                  </a:lnTo>
                  <a:lnTo>
                    <a:pt x="13582" y="2346"/>
                  </a:lnTo>
                  <a:lnTo>
                    <a:pt x="13582" y="1371"/>
                  </a:lnTo>
                  <a:close/>
                  <a:moveTo>
                    <a:pt x="14906" y="1371"/>
                  </a:moveTo>
                  <a:lnTo>
                    <a:pt x="14906" y="2346"/>
                  </a:lnTo>
                  <a:lnTo>
                    <a:pt x="14372" y="2346"/>
                  </a:lnTo>
                  <a:lnTo>
                    <a:pt x="14372" y="1371"/>
                  </a:lnTo>
                  <a:close/>
                  <a:moveTo>
                    <a:pt x="15718" y="1371"/>
                  </a:moveTo>
                  <a:lnTo>
                    <a:pt x="15718" y="2369"/>
                  </a:lnTo>
                  <a:lnTo>
                    <a:pt x="15161" y="2369"/>
                  </a:lnTo>
                  <a:lnTo>
                    <a:pt x="15161" y="1371"/>
                  </a:lnTo>
                  <a:close/>
                  <a:moveTo>
                    <a:pt x="16507" y="1371"/>
                  </a:moveTo>
                  <a:lnTo>
                    <a:pt x="16507" y="2369"/>
                  </a:lnTo>
                  <a:lnTo>
                    <a:pt x="15950" y="2369"/>
                  </a:lnTo>
                  <a:lnTo>
                    <a:pt x="15950" y="1371"/>
                  </a:lnTo>
                  <a:close/>
                  <a:moveTo>
                    <a:pt x="17297" y="1371"/>
                  </a:moveTo>
                  <a:lnTo>
                    <a:pt x="17297" y="2369"/>
                  </a:lnTo>
                  <a:lnTo>
                    <a:pt x="16740" y="2369"/>
                  </a:lnTo>
                  <a:lnTo>
                    <a:pt x="16740" y="1371"/>
                  </a:lnTo>
                  <a:close/>
                  <a:moveTo>
                    <a:pt x="34779" y="1371"/>
                  </a:moveTo>
                  <a:lnTo>
                    <a:pt x="34779" y="2346"/>
                  </a:lnTo>
                  <a:lnTo>
                    <a:pt x="34222" y="2369"/>
                  </a:lnTo>
                  <a:lnTo>
                    <a:pt x="34222" y="1371"/>
                  </a:lnTo>
                  <a:close/>
                  <a:moveTo>
                    <a:pt x="18086" y="1371"/>
                  </a:moveTo>
                  <a:lnTo>
                    <a:pt x="18086" y="2392"/>
                  </a:lnTo>
                  <a:lnTo>
                    <a:pt x="17552" y="2392"/>
                  </a:lnTo>
                  <a:lnTo>
                    <a:pt x="17552" y="1371"/>
                  </a:lnTo>
                  <a:close/>
                  <a:moveTo>
                    <a:pt x="18899" y="1371"/>
                  </a:moveTo>
                  <a:lnTo>
                    <a:pt x="18899" y="2392"/>
                  </a:lnTo>
                  <a:lnTo>
                    <a:pt x="18342" y="2392"/>
                  </a:lnTo>
                  <a:lnTo>
                    <a:pt x="18342" y="1371"/>
                  </a:lnTo>
                  <a:close/>
                  <a:moveTo>
                    <a:pt x="19688" y="1371"/>
                  </a:moveTo>
                  <a:lnTo>
                    <a:pt x="19688" y="2392"/>
                  </a:lnTo>
                  <a:lnTo>
                    <a:pt x="19131" y="2392"/>
                  </a:lnTo>
                  <a:lnTo>
                    <a:pt x="19131" y="1371"/>
                  </a:lnTo>
                  <a:close/>
                  <a:moveTo>
                    <a:pt x="33200" y="1371"/>
                  </a:moveTo>
                  <a:lnTo>
                    <a:pt x="33200" y="2392"/>
                  </a:lnTo>
                  <a:lnTo>
                    <a:pt x="32643" y="2392"/>
                  </a:lnTo>
                  <a:lnTo>
                    <a:pt x="32643" y="1371"/>
                  </a:lnTo>
                  <a:close/>
                  <a:moveTo>
                    <a:pt x="33990" y="1371"/>
                  </a:moveTo>
                  <a:lnTo>
                    <a:pt x="33990" y="2369"/>
                  </a:lnTo>
                  <a:lnTo>
                    <a:pt x="33432" y="2392"/>
                  </a:lnTo>
                  <a:lnTo>
                    <a:pt x="33432" y="1371"/>
                  </a:lnTo>
                  <a:close/>
                  <a:moveTo>
                    <a:pt x="20478" y="1371"/>
                  </a:moveTo>
                  <a:lnTo>
                    <a:pt x="20478" y="2415"/>
                  </a:lnTo>
                  <a:lnTo>
                    <a:pt x="19920" y="2392"/>
                  </a:lnTo>
                  <a:lnTo>
                    <a:pt x="19920" y="1371"/>
                  </a:lnTo>
                  <a:close/>
                  <a:moveTo>
                    <a:pt x="21267" y="1371"/>
                  </a:moveTo>
                  <a:lnTo>
                    <a:pt x="21267" y="2415"/>
                  </a:lnTo>
                  <a:lnTo>
                    <a:pt x="20733" y="2415"/>
                  </a:lnTo>
                  <a:lnTo>
                    <a:pt x="20733" y="1371"/>
                  </a:lnTo>
                  <a:close/>
                  <a:moveTo>
                    <a:pt x="22056" y="1371"/>
                  </a:moveTo>
                  <a:lnTo>
                    <a:pt x="22056" y="2415"/>
                  </a:lnTo>
                  <a:lnTo>
                    <a:pt x="21522" y="2415"/>
                  </a:lnTo>
                  <a:lnTo>
                    <a:pt x="21522" y="1371"/>
                  </a:lnTo>
                  <a:close/>
                  <a:moveTo>
                    <a:pt x="22869" y="1371"/>
                  </a:moveTo>
                  <a:lnTo>
                    <a:pt x="22869" y="2415"/>
                  </a:lnTo>
                  <a:lnTo>
                    <a:pt x="22312" y="2415"/>
                  </a:lnTo>
                  <a:lnTo>
                    <a:pt x="22312" y="1371"/>
                  </a:lnTo>
                  <a:close/>
                  <a:moveTo>
                    <a:pt x="23658" y="1371"/>
                  </a:moveTo>
                  <a:lnTo>
                    <a:pt x="23658" y="2415"/>
                  </a:lnTo>
                  <a:lnTo>
                    <a:pt x="23101" y="2415"/>
                  </a:lnTo>
                  <a:lnTo>
                    <a:pt x="23101" y="1371"/>
                  </a:lnTo>
                  <a:close/>
                  <a:moveTo>
                    <a:pt x="24448" y="1371"/>
                  </a:moveTo>
                  <a:lnTo>
                    <a:pt x="24448" y="2415"/>
                  </a:lnTo>
                  <a:lnTo>
                    <a:pt x="23890" y="2415"/>
                  </a:lnTo>
                  <a:lnTo>
                    <a:pt x="23890" y="1371"/>
                  </a:lnTo>
                  <a:close/>
                  <a:moveTo>
                    <a:pt x="31598" y="1371"/>
                  </a:moveTo>
                  <a:lnTo>
                    <a:pt x="31598" y="2415"/>
                  </a:lnTo>
                  <a:lnTo>
                    <a:pt x="31041" y="2415"/>
                  </a:lnTo>
                  <a:lnTo>
                    <a:pt x="31041" y="1371"/>
                  </a:lnTo>
                  <a:close/>
                  <a:moveTo>
                    <a:pt x="32388" y="1371"/>
                  </a:moveTo>
                  <a:lnTo>
                    <a:pt x="32388" y="2392"/>
                  </a:lnTo>
                  <a:lnTo>
                    <a:pt x="31854" y="2415"/>
                  </a:lnTo>
                  <a:lnTo>
                    <a:pt x="31854" y="1371"/>
                  </a:lnTo>
                  <a:close/>
                  <a:moveTo>
                    <a:pt x="25237" y="1371"/>
                  </a:moveTo>
                  <a:lnTo>
                    <a:pt x="25237" y="2439"/>
                  </a:lnTo>
                  <a:lnTo>
                    <a:pt x="24703" y="2415"/>
                  </a:lnTo>
                  <a:lnTo>
                    <a:pt x="24703" y="1371"/>
                  </a:lnTo>
                  <a:close/>
                  <a:moveTo>
                    <a:pt x="26050" y="1371"/>
                  </a:moveTo>
                  <a:lnTo>
                    <a:pt x="26050" y="2439"/>
                  </a:lnTo>
                  <a:lnTo>
                    <a:pt x="25492" y="2439"/>
                  </a:lnTo>
                  <a:lnTo>
                    <a:pt x="25492" y="1371"/>
                  </a:lnTo>
                  <a:close/>
                  <a:moveTo>
                    <a:pt x="26839" y="1371"/>
                  </a:moveTo>
                  <a:lnTo>
                    <a:pt x="26839" y="2439"/>
                  </a:lnTo>
                  <a:lnTo>
                    <a:pt x="26282" y="2439"/>
                  </a:lnTo>
                  <a:lnTo>
                    <a:pt x="26282" y="1371"/>
                  </a:lnTo>
                  <a:close/>
                  <a:moveTo>
                    <a:pt x="27628" y="1371"/>
                  </a:moveTo>
                  <a:lnTo>
                    <a:pt x="27628" y="2439"/>
                  </a:lnTo>
                  <a:lnTo>
                    <a:pt x="27071" y="2439"/>
                  </a:lnTo>
                  <a:lnTo>
                    <a:pt x="27071" y="1371"/>
                  </a:lnTo>
                  <a:close/>
                  <a:moveTo>
                    <a:pt x="28418" y="1371"/>
                  </a:moveTo>
                  <a:lnTo>
                    <a:pt x="28418" y="2439"/>
                  </a:lnTo>
                  <a:lnTo>
                    <a:pt x="27884" y="2439"/>
                  </a:lnTo>
                  <a:lnTo>
                    <a:pt x="27884" y="1371"/>
                  </a:lnTo>
                  <a:close/>
                  <a:moveTo>
                    <a:pt x="29207" y="1371"/>
                  </a:moveTo>
                  <a:lnTo>
                    <a:pt x="29207" y="2439"/>
                  </a:lnTo>
                  <a:lnTo>
                    <a:pt x="28673" y="2439"/>
                  </a:lnTo>
                  <a:lnTo>
                    <a:pt x="28673" y="1371"/>
                  </a:lnTo>
                  <a:close/>
                  <a:moveTo>
                    <a:pt x="30020" y="1371"/>
                  </a:moveTo>
                  <a:lnTo>
                    <a:pt x="30020" y="2439"/>
                  </a:lnTo>
                  <a:lnTo>
                    <a:pt x="29462" y="2439"/>
                  </a:lnTo>
                  <a:lnTo>
                    <a:pt x="29462" y="1371"/>
                  </a:lnTo>
                  <a:close/>
                  <a:moveTo>
                    <a:pt x="30809" y="1371"/>
                  </a:moveTo>
                  <a:lnTo>
                    <a:pt x="30809" y="2415"/>
                  </a:lnTo>
                  <a:lnTo>
                    <a:pt x="30252" y="2439"/>
                  </a:lnTo>
                  <a:lnTo>
                    <a:pt x="30252" y="1371"/>
                  </a:lnTo>
                  <a:close/>
                  <a:moveTo>
                    <a:pt x="38122" y="1"/>
                  </a:moveTo>
                  <a:lnTo>
                    <a:pt x="38099" y="94"/>
                  </a:lnTo>
                  <a:lnTo>
                    <a:pt x="38006" y="326"/>
                  </a:lnTo>
                  <a:lnTo>
                    <a:pt x="37867" y="651"/>
                  </a:lnTo>
                  <a:lnTo>
                    <a:pt x="37751" y="860"/>
                  </a:lnTo>
                  <a:lnTo>
                    <a:pt x="37635" y="1046"/>
                  </a:lnTo>
                  <a:lnTo>
                    <a:pt x="10053" y="1046"/>
                  </a:lnTo>
                  <a:lnTo>
                    <a:pt x="4087" y="976"/>
                  </a:lnTo>
                  <a:lnTo>
                    <a:pt x="0" y="953"/>
                  </a:lnTo>
                  <a:lnTo>
                    <a:pt x="24" y="1185"/>
                  </a:lnTo>
                  <a:lnTo>
                    <a:pt x="70" y="1394"/>
                  </a:lnTo>
                  <a:lnTo>
                    <a:pt x="140" y="1626"/>
                  </a:lnTo>
                  <a:lnTo>
                    <a:pt x="233" y="1858"/>
                  </a:lnTo>
                  <a:lnTo>
                    <a:pt x="442" y="2322"/>
                  </a:lnTo>
                  <a:lnTo>
                    <a:pt x="720" y="2764"/>
                  </a:lnTo>
                  <a:lnTo>
                    <a:pt x="1022" y="3205"/>
                  </a:lnTo>
                  <a:lnTo>
                    <a:pt x="1347" y="3646"/>
                  </a:lnTo>
                  <a:lnTo>
                    <a:pt x="1695" y="4064"/>
                  </a:lnTo>
                  <a:lnTo>
                    <a:pt x="2044" y="4458"/>
                  </a:lnTo>
                  <a:lnTo>
                    <a:pt x="2415" y="4830"/>
                  </a:lnTo>
                  <a:lnTo>
                    <a:pt x="2740" y="5178"/>
                  </a:lnTo>
                  <a:lnTo>
                    <a:pt x="3344" y="5712"/>
                  </a:lnTo>
                  <a:lnTo>
                    <a:pt x="3762" y="6084"/>
                  </a:lnTo>
                  <a:lnTo>
                    <a:pt x="3924" y="6223"/>
                  </a:lnTo>
                  <a:lnTo>
                    <a:pt x="47595" y="6223"/>
                  </a:lnTo>
                  <a:lnTo>
                    <a:pt x="47339" y="5805"/>
                  </a:lnTo>
                  <a:lnTo>
                    <a:pt x="47153" y="5433"/>
                  </a:lnTo>
                  <a:lnTo>
                    <a:pt x="47014" y="5062"/>
                  </a:lnTo>
                  <a:lnTo>
                    <a:pt x="46944" y="4714"/>
                  </a:lnTo>
                  <a:lnTo>
                    <a:pt x="46921" y="4389"/>
                  </a:lnTo>
                  <a:lnTo>
                    <a:pt x="46968" y="4087"/>
                  </a:lnTo>
                  <a:lnTo>
                    <a:pt x="47037" y="3785"/>
                  </a:lnTo>
                  <a:lnTo>
                    <a:pt x="47130" y="3530"/>
                  </a:lnTo>
                  <a:lnTo>
                    <a:pt x="47269" y="3298"/>
                  </a:lnTo>
                  <a:lnTo>
                    <a:pt x="47432" y="3089"/>
                  </a:lnTo>
                  <a:lnTo>
                    <a:pt x="47618" y="2880"/>
                  </a:lnTo>
                  <a:lnTo>
                    <a:pt x="47827" y="2717"/>
                  </a:lnTo>
                  <a:lnTo>
                    <a:pt x="48012" y="2578"/>
                  </a:lnTo>
                  <a:lnTo>
                    <a:pt x="48221" y="2439"/>
                  </a:lnTo>
                  <a:lnTo>
                    <a:pt x="48430" y="2346"/>
                  </a:lnTo>
                  <a:lnTo>
                    <a:pt x="48639" y="2276"/>
                  </a:lnTo>
                  <a:lnTo>
                    <a:pt x="48802" y="2183"/>
                  </a:lnTo>
                  <a:lnTo>
                    <a:pt x="48964" y="2090"/>
                  </a:lnTo>
                  <a:lnTo>
                    <a:pt x="49104" y="1951"/>
                  </a:lnTo>
                  <a:lnTo>
                    <a:pt x="49196" y="1788"/>
                  </a:lnTo>
                  <a:lnTo>
                    <a:pt x="49289" y="1626"/>
                  </a:lnTo>
                  <a:lnTo>
                    <a:pt x="49359" y="1440"/>
                  </a:lnTo>
                  <a:lnTo>
                    <a:pt x="49429" y="1231"/>
                  </a:lnTo>
                  <a:lnTo>
                    <a:pt x="49475" y="1046"/>
                  </a:lnTo>
                  <a:lnTo>
                    <a:pt x="49522" y="674"/>
                  </a:lnTo>
                  <a:lnTo>
                    <a:pt x="49545" y="372"/>
                  </a:lnTo>
                  <a:lnTo>
                    <a:pt x="49522" y="70"/>
                  </a:lnTo>
                  <a:lnTo>
                    <a:pt x="38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9" name="Google Shape;41049;p309"/>
            <p:cNvSpPr/>
            <p:nvPr/>
          </p:nvSpPr>
          <p:spPr>
            <a:xfrm>
              <a:off x="4035352" y="4397744"/>
              <a:ext cx="3064936" cy="69905"/>
            </a:xfrm>
            <a:custGeom>
              <a:avLst/>
              <a:gdLst/>
              <a:ahLst/>
              <a:cxnLst/>
              <a:rect l="l" t="t" r="r" b="b"/>
              <a:pathLst>
                <a:path w="44809" h="1022" extrusionOk="0">
                  <a:moveTo>
                    <a:pt x="0" y="0"/>
                  </a:moveTo>
                  <a:lnTo>
                    <a:pt x="442" y="418"/>
                  </a:lnTo>
                  <a:lnTo>
                    <a:pt x="813" y="743"/>
                  </a:lnTo>
                  <a:lnTo>
                    <a:pt x="1138" y="1022"/>
                  </a:lnTo>
                  <a:lnTo>
                    <a:pt x="44809" y="1022"/>
                  </a:lnTo>
                  <a:lnTo>
                    <a:pt x="44623" y="743"/>
                  </a:lnTo>
                  <a:lnTo>
                    <a:pt x="44483" y="488"/>
                  </a:lnTo>
                  <a:lnTo>
                    <a:pt x="44367" y="256"/>
                  </a:lnTo>
                  <a:lnTo>
                    <a:pt x="442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41050" name="Google Shape;41050;p309"/>
          <p:cNvPicPr preferRelativeResize="0"/>
          <p:nvPr/>
        </p:nvPicPr>
        <p:blipFill>
          <a:blip r:embed="rId3">
            <a:alphaModFix/>
          </a:blip>
          <a:stretch>
            <a:fillRect/>
          </a:stretch>
        </p:blipFill>
        <p:spPr>
          <a:xfrm>
            <a:off x="2857750" y="2307196"/>
            <a:ext cx="3206051" cy="1922279"/>
          </a:xfrm>
          <a:prstGeom prst="rect">
            <a:avLst/>
          </a:prstGeom>
          <a:noFill/>
          <a:ln>
            <a:noFill/>
          </a:ln>
          <a:effectLst>
            <a:outerShdw blurRad="628650" dist="19050" dir="5400000" algn="bl" rotWithShape="0">
              <a:schemeClr val="accent6">
                <a:alpha val="44000"/>
              </a:schemeClr>
            </a:outerShdw>
          </a:effectLst>
        </p:spPr>
      </p:pic>
      <p:sp>
        <p:nvSpPr>
          <p:cNvPr id="41051" name="Google Shape;41051;p309"/>
          <p:cNvSpPr txBox="1"/>
          <p:nvPr/>
        </p:nvSpPr>
        <p:spPr>
          <a:xfrm>
            <a:off x="3133575" y="1914400"/>
            <a:ext cx="2654400" cy="400200"/>
          </a:xfrm>
          <a:prstGeom prst="rect">
            <a:avLst/>
          </a:prstGeom>
          <a:noFill/>
          <a:ln>
            <a:noFill/>
          </a:ln>
        </p:spPr>
        <p:txBody>
          <a:bodyPr spcFirstLastPara="1" wrap="square" lIns="91425" tIns="91425" rIns="91425" bIns="91425" anchor="t" anchorCtr="0">
            <a:spAutoFit/>
          </a:bodyPr>
          <a:lstStyle/>
          <a:p>
            <a:pPr marL="0" lvl="0" indent="0" algn="ctr" rtl="0">
              <a:spcBef>
                <a:spcPts val="0"/>
              </a:spcBef>
              <a:spcAft>
                <a:spcPts val="0"/>
              </a:spcAft>
              <a:buNone/>
            </a:pPr>
            <a:r>
              <a:rPr lang="en">
                <a:latin typeface="Work Sans Medium"/>
                <a:ea typeface="Work Sans Medium"/>
                <a:cs typeface="Work Sans Medium"/>
                <a:sym typeface="Work Sans Medium"/>
              </a:rPr>
              <a:t>Recession Comparison</a:t>
            </a:r>
            <a:endParaRPr>
              <a:latin typeface="Work Sans Medium"/>
              <a:ea typeface="Work Sans Medium"/>
              <a:cs typeface="Work Sans Medium"/>
              <a:sym typeface="Work Sans Medium"/>
            </a:endParaRPr>
          </a:p>
        </p:txBody>
      </p:sp>
      <p:grpSp>
        <p:nvGrpSpPr>
          <p:cNvPr id="41052" name="Google Shape;41052;p309"/>
          <p:cNvGrpSpPr/>
          <p:nvPr/>
        </p:nvGrpSpPr>
        <p:grpSpPr>
          <a:xfrm>
            <a:off x="6905574" y="1390523"/>
            <a:ext cx="572667" cy="572667"/>
            <a:chOff x="2673565" y="2056602"/>
            <a:chExt cx="333275" cy="333275"/>
          </a:xfrm>
        </p:grpSpPr>
        <p:sp>
          <p:nvSpPr>
            <p:cNvPr id="41053" name="Google Shape;41053;p309"/>
            <p:cNvSpPr/>
            <p:nvPr/>
          </p:nvSpPr>
          <p:spPr>
            <a:xfrm>
              <a:off x="2673565" y="2056602"/>
              <a:ext cx="333275" cy="333275"/>
            </a:xfrm>
            <a:custGeom>
              <a:avLst/>
              <a:gdLst/>
              <a:ahLst/>
              <a:cxnLst/>
              <a:rect l="l" t="t" r="r" b="b"/>
              <a:pathLst>
                <a:path w="14571" h="14571" extrusionOk="0">
                  <a:moveTo>
                    <a:pt x="7286" y="847"/>
                  </a:moveTo>
                  <a:lnTo>
                    <a:pt x="7897" y="894"/>
                  </a:lnTo>
                  <a:lnTo>
                    <a:pt x="8508" y="941"/>
                  </a:lnTo>
                  <a:lnTo>
                    <a:pt x="9119" y="1082"/>
                  </a:lnTo>
                  <a:lnTo>
                    <a:pt x="9683" y="1317"/>
                  </a:lnTo>
                  <a:lnTo>
                    <a:pt x="10200" y="1552"/>
                  </a:lnTo>
                  <a:lnTo>
                    <a:pt x="10717" y="1881"/>
                  </a:lnTo>
                  <a:lnTo>
                    <a:pt x="11234" y="2210"/>
                  </a:lnTo>
                  <a:lnTo>
                    <a:pt x="11703" y="2586"/>
                  </a:lnTo>
                  <a:lnTo>
                    <a:pt x="12126" y="3009"/>
                  </a:lnTo>
                  <a:lnTo>
                    <a:pt x="12502" y="3479"/>
                  </a:lnTo>
                  <a:lnTo>
                    <a:pt x="12831" y="3996"/>
                  </a:lnTo>
                  <a:lnTo>
                    <a:pt x="13113" y="4513"/>
                  </a:lnTo>
                  <a:lnTo>
                    <a:pt x="13348" y="5077"/>
                  </a:lnTo>
                  <a:lnTo>
                    <a:pt x="13536" y="5641"/>
                  </a:lnTo>
                  <a:lnTo>
                    <a:pt x="13630" y="6252"/>
                  </a:lnTo>
                  <a:lnTo>
                    <a:pt x="13724" y="6863"/>
                  </a:lnTo>
                  <a:lnTo>
                    <a:pt x="12361" y="6863"/>
                  </a:lnTo>
                  <a:lnTo>
                    <a:pt x="12314" y="6440"/>
                  </a:lnTo>
                  <a:lnTo>
                    <a:pt x="12220" y="6064"/>
                  </a:lnTo>
                  <a:lnTo>
                    <a:pt x="12126" y="5688"/>
                  </a:lnTo>
                  <a:lnTo>
                    <a:pt x="12032" y="5359"/>
                  </a:lnTo>
                  <a:lnTo>
                    <a:pt x="11844" y="5030"/>
                  </a:lnTo>
                  <a:lnTo>
                    <a:pt x="11703" y="4701"/>
                  </a:lnTo>
                  <a:lnTo>
                    <a:pt x="11281" y="4090"/>
                  </a:lnTo>
                  <a:lnTo>
                    <a:pt x="10764" y="3573"/>
                  </a:lnTo>
                  <a:lnTo>
                    <a:pt x="10247" y="3150"/>
                  </a:lnTo>
                  <a:lnTo>
                    <a:pt x="9636" y="2774"/>
                  </a:lnTo>
                  <a:lnTo>
                    <a:pt x="8978" y="2492"/>
                  </a:lnTo>
                  <a:lnTo>
                    <a:pt x="8273" y="2304"/>
                  </a:lnTo>
                  <a:lnTo>
                    <a:pt x="7568" y="2210"/>
                  </a:lnTo>
                  <a:lnTo>
                    <a:pt x="6863" y="2210"/>
                  </a:lnTo>
                  <a:lnTo>
                    <a:pt x="6158" y="2304"/>
                  </a:lnTo>
                  <a:lnTo>
                    <a:pt x="5500" y="2539"/>
                  </a:lnTo>
                  <a:lnTo>
                    <a:pt x="5171" y="2680"/>
                  </a:lnTo>
                  <a:lnTo>
                    <a:pt x="4842" y="2821"/>
                  </a:lnTo>
                  <a:lnTo>
                    <a:pt x="4513" y="3009"/>
                  </a:lnTo>
                  <a:lnTo>
                    <a:pt x="4184" y="3244"/>
                  </a:lnTo>
                  <a:lnTo>
                    <a:pt x="3902" y="3526"/>
                  </a:lnTo>
                  <a:lnTo>
                    <a:pt x="3620" y="3808"/>
                  </a:lnTo>
                  <a:lnTo>
                    <a:pt x="2539" y="2962"/>
                  </a:lnTo>
                  <a:lnTo>
                    <a:pt x="3009" y="2492"/>
                  </a:lnTo>
                  <a:lnTo>
                    <a:pt x="3526" y="2069"/>
                  </a:lnTo>
                  <a:lnTo>
                    <a:pt x="4090" y="1693"/>
                  </a:lnTo>
                  <a:lnTo>
                    <a:pt x="4701" y="1411"/>
                  </a:lnTo>
                  <a:lnTo>
                    <a:pt x="5312" y="1176"/>
                  </a:lnTo>
                  <a:lnTo>
                    <a:pt x="5970" y="988"/>
                  </a:lnTo>
                  <a:lnTo>
                    <a:pt x="6628" y="894"/>
                  </a:lnTo>
                  <a:lnTo>
                    <a:pt x="7286" y="847"/>
                  </a:lnTo>
                  <a:close/>
                  <a:moveTo>
                    <a:pt x="7709" y="3103"/>
                  </a:moveTo>
                  <a:lnTo>
                    <a:pt x="8085" y="3150"/>
                  </a:lnTo>
                  <a:lnTo>
                    <a:pt x="8461" y="3244"/>
                  </a:lnTo>
                  <a:lnTo>
                    <a:pt x="8837" y="3338"/>
                  </a:lnTo>
                  <a:lnTo>
                    <a:pt x="9166" y="3479"/>
                  </a:lnTo>
                  <a:lnTo>
                    <a:pt x="9495" y="3667"/>
                  </a:lnTo>
                  <a:lnTo>
                    <a:pt x="9824" y="3902"/>
                  </a:lnTo>
                  <a:lnTo>
                    <a:pt x="10153" y="4137"/>
                  </a:lnTo>
                  <a:lnTo>
                    <a:pt x="10435" y="4419"/>
                  </a:lnTo>
                  <a:lnTo>
                    <a:pt x="10670" y="4701"/>
                  </a:lnTo>
                  <a:lnTo>
                    <a:pt x="10905" y="5077"/>
                  </a:lnTo>
                  <a:lnTo>
                    <a:pt x="11093" y="5453"/>
                  </a:lnTo>
                  <a:lnTo>
                    <a:pt x="11281" y="5876"/>
                  </a:lnTo>
                  <a:lnTo>
                    <a:pt x="11422" y="6299"/>
                  </a:lnTo>
                  <a:lnTo>
                    <a:pt x="11469" y="6769"/>
                  </a:lnTo>
                  <a:lnTo>
                    <a:pt x="11516" y="7286"/>
                  </a:lnTo>
                  <a:lnTo>
                    <a:pt x="11516" y="7709"/>
                  </a:lnTo>
                  <a:lnTo>
                    <a:pt x="11422" y="8132"/>
                  </a:lnTo>
                  <a:lnTo>
                    <a:pt x="11328" y="8555"/>
                  </a:lnTo>
                  <a:lnTo>
                    <a:pt x="11187" y="8931"/>
                  </a:lnTo>
                  <a:lnTo>
                    <a:pt x="10999" y="9307"/>
                  </a:lnTo>
                  <a:lnTo>
                    <a:pt x="10811" y="9636"/>
                  </a:lnTo>
                  <a:lnTo>
                    <a:pt x="10576" y="9965"/>
                  </a:lnTo>
                  <a:lnTo>
                    <a:pt x="10294" y="10247"/>
                  </a:lnTo>
                  <a:lnTo>
                    <a:pt x="9965" y="10529"/>
                  </a:lnTo>
                  <a:lnTo>
                    <a:pt x="9683" y="10764"/>
                  </a:lnTo>
                  <a:lnTo>
                    <a:pt x="9307" y="10999"/>
                  </a:lnTo>
                  <a:lnTo>
                    <a:pt x="8931" y="11187"/>
                  </a:lnTo>
                  <a:lnTo>
                    <a:pt x="8555" y="11328"/>
                  </a:lnTo>
                  <a:lnTo>
                    <a:pt x="8132" y="11422"/>
                  </a:lnTo>
                  <a:lnTo>
                    <a:pt x="7709" y="11469"/>
                  </a:lnTo>
                  <a:lnTo>
                    <a:pt x="7286" y="11516"/>
                  </a:lnTo>
                  <a:lnTo>
                    <a:pt x="6863" y="11469"/>
                  </a:lnTo>
                  <a:lnTo>
                    <a:pt x="6440" y="11422"/>
                  </a:lnTo>
                  <a:lnTo>
                    <a:pt x="6064" y="11328"/>
                  </a:lnTo>
                  <a:lnTo>
                    <a:pt x="5641" y="11187"/>
                  </a:lnTo>
                  <a:lnTo>
                    <a:pt x="5265" y="10999"/>
                  </a:lnTo>
                  <a:lnTo>
                    <a:pt x="4936" y="10764"/>
                  </a:lnTo>
                  <a:lnTo>
                    <a:pt x="4607" y="10529"/>
                  </a:lnTo>
                  <a:lnTo>
                    <a:pt x="4325" y="10247"/>
                  </a:lnTo>
                  <a:lnTo>
                    <a:pt x="4043" y="9965"/>
                  </a:lnTo>
                  <a:lnTo>
                    <a:pt x="3808" y="9636"/>
                  </a:lnTo>
                  <a:lnTo>
                    <a:pt x="3573" y="9307"/>
                  </a:lnTo>
                  <a:lnTo>
                    <a:pt x="3385" y="8931"/>
                  </a:lnTo>
                  <a:lnTo>
                    <a:pt x="3244" y="8555"/>
                  </a:lnTo>
                  <a:lnTo>
                    <a:pt x="3150" y="8132"/>
                  </a:lnTo>
                  <a:lnTo>
                    <a:pt x="3103" y="7709"/>
                  </a:lnTo>
                  <a:lnTo>
                    <a:pt x="3056" y="7286"/>
                  </a:lnTo>
                  <a:lnTo>
                    <a:pt x="3103" y="6769"/>
                  </a:lnTo>
                  <a:lnTo>
                    <a:pt x="3197" y="6299"/>
                  </a:lnTo>
                  <a:lnTo>
                    <a:pt x="3338" y="5876"/>
                  </a:lnTo>
                  <a:lnTo>
                    <a:pt x="3479" y="5453"/>
                  </a:lnTo>
                  <a:lnTo>
                    <a:pt x="3667" y="5077"/>
                  </a:lnTo>
                  <a:lnTo>
                    <a:pt x="3902" y="4701"/>
                  </a:lnTo>
                  <a:lnTo>
                    <a:pt x="4184" y="4419"/>
                  </a:lnTo>
                  <a:lnTo>
                    <a:pt x="4466" y="4137"/>
                  </a:lnTo>
                  <a:lnTo>
                    <a:pt x="4748" y="3902"/>
                  </a:lnTo>
                  <a:lnTo>
                    <a:pt x="5077" y="3667"/>
                  </a:lnTo>
                  <a:lnTo>
                    <a:pt x="5406" y="3479"/>
                  </a:lnTo>
                  <a:lnTo>
                    <a:pt x="5782" y="3338"/>
                  </a:lnTo>
                  <a:lnTo>
                    <a:pt x="6158" y="3244"/>
                  </a:lnTo>
                  <a:lnTo>
                    <a:pt x="6534" y="3150"/>
                  </a:lnTo>
                  <a:lnTo>
                    <a:pt x="6910" y="3103"/>
                  </a:lnTo>
                  <a:close/>
                  <a:moveTo>
                    <a:pt x="1975" y="3667"/>
                  </a:moveTo>
                  <a:lnTo>
                    <a:pt x="3056" y="4466"/>
                  </a:lnTo>
                  <a:lnTo>
                    <a:pt x="2727" y="5077"/>
                  </a:lnTo>
                  <a:lnTo>
                    <a:pt x="2445" y="5688"/>
                  </a:lnTo>
                  <a:lnTo>
                    <a:pt x="2304" y="6346"/>
                  </a:lnTo>
                  <a:lnTo>
                    <a:pt x="2210" y="6957"/>
                  </a:lnTo>
                  <a:lnTo>
                    <a:pt x="2210" y="7615"/>
                  </a:lnTo>
                  <a:lnTo>
                    <a:pt x="2304" y="8273"/>
                  </a:lnTo>
                  <a:lnTo>
                    <a:pt x="2492" y="8884"/>
                  </a:lnTo>
                  <a:lnTo>
                    <a:pt x="2727" y="9495"/>
                  </a:lnTo>
                  <a:lnTo>
                    <a:pt x="3056" y="10059"/>
                  </a:lnTo>
                  <a:lnTo>
                    <a:pt x="3432" y="10576"/>
                  </a:lnTo>
                  <a:lnTo>
                    <a:pt x="3855" y="11046"/>
                  </a:lnTo>
                  <a:lnTo>
                    <a:pt x="4372" y="11422"/>
                  </a:lnTo>
                  <a:lnTo>
                    <a:pt x="4936" y="11798"/>
                  </a:lnTo>
                  <a:lnTo>
                    <a:pt x="5547" y="12080"/>
                  </a:lnTo>
                  <a:lnTo>
                    <a:pt x="6158" y="12267"/>
                  </a:lnTo>
                  <a:lnTo>
                    <a:pt x="6863" y="12361"/>
                  </a:lnTo>
                  <a:lnTo>
                    <a:pt x="6863" y="13677"/>
                  </a:lnTo>
                  <a:lnTo>
                    <a:pt x="6252" y="13630"/>
                  </a:lnTo>
                  <a:lnTo>
                    <a:pt x="5688" y="13489"/>
                  </a:lnTo>
                  <a:lnTo>
                    <a:pt x="5077" y="13348"/>
                  </a:lnTo>
                  <a:lnTo>
                    <a:pt x="4513" y="13113"/>
                  </a:lnTo>
                  <a:lnTo>
                    <a:pt x="3996" y="12784"/>
                  </a:lnTo>
                  <a:lnTo>
                    <a:pt x="3526" y="12455"/>
                  </a:lnTo>
                  <a:lnTo>
                    <a:pt x="3056" y="12080"/>
                  </a:lnTo>
                  <a:lnTo>
                    <a:pt x="2633" y="11657"/>
                  </a:lnTo>
                  <a:lnTo>
                    <a:pt x="2210" y="11187"/>
                  </a:lnTo>
                  <a:lnTo>
                    <a:pt x="1881" y="10717"/>
                  </a:lnTo>
                  <a:lnTo>
                    <a:pt x="1552" y="10200"/>
                  </a:lnTo>
                  <a:lnTo>
                    <a:pt x="1317" y="9636"/>
                  </a:lnTo>
                  <a:lnTo>
                    <a:pt x="1129" y="9072"/>
                  </a:lnTo>
                  <a:lnTo>
                    <a:pt x="988" y="8508"/>
                  </a:lnTo>
                  <a:lnTo>
                    <a:pt x="894" y="7897"/>
                  </a:lnTo>
                  <a:lnTo>
                    <a:pt x="847" y="7286"/>
                  </a:lnTo>
                  <a:lnTo>
                    <a:pt x="894" y="6769"/>
                  </a:lnTo>
                  <a:lnTo>
                    <a:pt x="941" y="6299"/>
                  </a:lnTo>
                  <a:lnTo>
                    <a:pt x="1035" y="5829"/>
                  </a:lnTo>
                  <a:lnTo>
                    <a:pt x="1176" y="5359"/>
                  </a:lnTo>
                  <a:lnTo>
                    <a:pt x="1317" y="4936"/>
                  </a:lnTo>
                  <a:lnTo>
                    <a:pt x="1505" y="4466"/>
                  </a:lnTo>
                  <a:lnTo>
                    <a:pt x="1740" y="4043"/>
                  </a:lnTo>
                  <a:lnTo>
                    <a:pt x="1975" y="3667"/>
                  </a:lnTo>
                  <a:close/>
                  <a:moveTo>
                    <a:pt x="13724" y="7709"/>
                  </a:moveTo>
                  <a:lnTo>
                    <a:pt x="13630" y="8273"/>
                  </a:lnTo>
                  <a:lnTo>
                    <a:pt x="13536" y="8837"/>
                  </a:lnTo>
                  <a:lnTo>
                    <a:pt x="13348" y="9401"/>
                  </a:lnTo>
                  <a:lnTo>
                    <a:pt x="13160" y="9918"/>
                  </a:lnTo>
                  <a:lnTo>
                    <a:pt x="12878" y="10435"/>
                  </a:lnTo>
                  <a:lnTo>
                    <a:pt x="12596" y="10952"/>
                  </a:lnTo>
                  <a:lnTo>
                    <a:pt x="12220" y="11375"/>
                  </a:lnTo>
                  <a:lnTo>
                    <a:pt x="11844" y="11845"/>
                  </a:lnTo>
                  <a:lnTo>
                    <a:pt x="11422" y="12220"/>
                  </a:lnTo>
                  <a:lnTo>
                    <a:pt x="10952" y="12596"/>
                  </a:lnTo>
                  <a:lnTo>
                    <a:pt x="10435" y="12878"/>
                  </a:lnTo>
                  <a:lnTo>
                    <a:pt x="9965" y="13160"/>
                  </a:lnTo>
                  <a:lnTo>
                    <a:pt x="9401" y="13348"/>
                  </a:lnTo>
                  <a:lnTo>
                    <a:pt x="8884" y="13536"/>
                  </a:lnTo>
                  <a:lnTo>
                    <a:pt x="8320" y="13630"/>
                  </a:lnTo>
                  <a:lnTo>
                    <a:pt x="7709" y="13677"/>
                  </a:lnTo>
                  <a:lnTo>
                    <a:pt x="7709" y="12361"/>
                  </a:lnTo>
                  <a:lnTo>
                    <a:pt x="8179" y="12267"/>
                  </a:lnTo>
                  <a:lnTo>
                    <a:pt x="8602" y="12173"/>
                  </a:lnTo>
                  <a:lnTo>
                    <a:pt x="9025" y="12033"/>
                  </a:lnTo>
                  <a:lnTo>
                    <a:pt x="9448" y="11892"/>
                  </a:lnTo>
                  <a:lnTo>
                    <a:pt x="9824" y="11657"/>
                  </a:lnTo>
                  <a:lnTo>
                    <a:pt x="10200" y="11422"/>
                  </a:lnTo>
                  <a:lnTo>
                    <a:pt x="10576" y="11187"/>
                  </a:lnTo>
                  <a:lnTo>
                    <a:pt x="10905" y="10858"/>
                  </a:lnTo>
                  <a:lnTo>
                    <a:pt x="11187" y="10529"/>
                  </a:lnTo>
                  <a:lnTo>
                    <a:pt x="11469" y="10200"/>
                  </a:lnTo>
                  <a:lnTo>
                    <a:pt x="11703" y="9824"/>
                  </a:lnTo>
                  <a:lnTo>
                    <a:pt x="11891" y="9448"/>
                  </a:lnTo>
                  <a:lnTo>
                    <a:pt x="12079" y="9025"/>
                  </a:lnTo>
                  <a:lnTo>
                    <a:pt x="12220" y="8602"/>
                  </a:lnTo>
                  <a:lnTo>
                    <a:pt x="12314" y="8179"/>
                  </a:lnTo>
                  <a:lnTo>
                    <a:pt x="12361" y="7709"/>
                  </a:lnTo>
                  <a:close/>
                  <a:moveTo>
                    <a:pt x="7004" y="1"/>
                  </a:moveTo>
                  <a:lnTo>
                    <a:pt x="6534" y="48"/>
                  </a:lnTo>
                  <a:lnTo>
                    <a:pt x="6017" y="142"/>
                  </a:lnTo>
                  <a:lnTo>
                    <a:pt x="5500" y="236"/>
                  </a:lnTo>
                  <a:lnTo>
                    <a:pt x="4983" y="377"/>
                  </a:lnTo>
                  <a:lnTo>
                    <a:pt x="4513" y="565"/>
                  </a:lnTo>
                  <a:lnTo>
                    <a:pt x="4043" y="800"/>
                  </a:lnTo>
                  <a:lnTo>
                    <a:pt x="3620" y="1035"/>
                  </a:lnTo>
                  <a:lnTo>
                    <a:pt x="3150" y="1317"/>
                  </a:lnTo>
                  <a:lnTo>
                    <a:pt x="2727" y="1599"/>
                  </a:lnTo>
                  <a:lnTo>
                    <a:pt x="2351" y="1928"/>
                  </a:lnTo>
                  <a:lnTo>
                    <a:pt x="1975" y="2304"/>
                  </a:lnTo>
                  <a:lnTo>
                    <a:pt x="1646" y="2680"/>
                  </a:lnTo>
                  <a:lnTo>
                    <a:pt x="1317" y="3103"/>
                  </a:lnTo>
                  <a:lnTo>
                    <a:pt x="1035" y="3573"/>
                  </a:lnTo>
                  <a:lnTo>
                    <a:pt x="753" y="4043"/>
                  </a:lnTo>
                  <a:lnTo>
                    <a:pt x="565" y="4513"/>
                  </a:lnTo>
                  <a:lnTo>
                    <a:pt x="377" y="5030"/>
                  </a:lnTo>
                  <a:lnTo>
                    <a:pt x="236" y="5547"/>
                  </a:lnTo>
                  <a:lnTo>
                    <a:pt x="95" y="6111"/>
                  </a:lnTo>
                  <a:lnTo>
                    <a:pt x="48" y="6675"/>
                  </a:lnTo>
                  <a:lnTo>
                    <a:pt x="1" y="7286"/>
                  </a:lnTo>
                  <a:lnTo>
                    <a:pt x="48" y="7991"/>
                  </a:lnTo>
                  <a:lnTo>
                    <a:pt x="142" y="8743"/>
                  </a:lnTo>
                  <a:lnTo>
                    <a:pt x="330" y="9401"/>
                  </a:lnTo>
                  <a:lnTo>
                    <a:pt x="565" y="10059"/>
                  </a:lnTo>
                  <a:lnTo>
                    <a:pt x="894" y="10717"/>
                  </a:lnTo>
                  <a:lnTo>
                    <a:pt x="1270" y="11328"/>
                  </a:lnTo>
                  <a:lnTo>
                    <a:pt x="1693" y="11892"/>
                  </a:lnTo>
                  <a:lnTo>
                    <a:pt x="2163" y="12408"/>
                  </a:lnTo>
                  <a:lnTo>
                    <a:pt x="2680" y="12878"/>
                  </a:lnTo>
                  <a:lnTo>
                    <a:pt x="3244" y="13348"/>
                  </a:lnTo>
                  <a:lnTo>
                    <a:pt x="3855" y="13677"/>
                  </a:lnTo>
                  <a:lnTo>
                    <a:pt x="4513" y="14006"/>
                  </a:lnTo>
                  <a:lnTo>
                    <a:pt x="5171" y="14241"/>
                  </a:lnTo>
                  <a:lnTo>
                    <a:pt x="5876" y="14429"/>
                  </a:lnTo>
                  <a:lnTo>
                    <a:pt x="6581" y="14523"/>
                  </a:lnTo>
                  <a:lnTo>
                    <a:pt x="7286" y="14570"/>
                  </a:lnTo>
                  <a:lnTo>
                    <a:pt x="7897" y="14523"/>
                  </a:lnTo>
                  <a:lnTo>
                    <a:pt x="8461" y="14476"/>
                  </a:lnTo>
                  <a:lnTo>
                    <a:pt x="9025" y="14382"/>
                  </a:lnTo>
                  <a:lnTo>
                    <a:pt x="9542" y="14194"/>
                  </a:lnTo>
                  <a:lnTo>
                    <a:pt x="10059" y="14053"/>
                  </a:lnTo>
                  <a:lnTo>
                    <a:pt x="10576" y="13818"/>
                  </a:lnTo>
                  <a:lnTo>
                    <a:pt x="11046" y="13536"/>
                  </a:lnTo>
                  <a:lnTo>
                    <a:pt x="11469" y="13254"/>
                  </a:lnTo>
                  <a:lnTo>
                    <a:pt x="11891" y="12925"/>
                  </a:lnTo>
                  <a:lnTo>
                    <a:pt x="12267" y="12596"/>
                  </a:lnTo>
                  <a:lnTo>
                    <a:pt x="12643" y="12220"/>
                  </a:lnTo>
                  <a:lnTo>
                    <a:pt x="12972" y="11845"/>
                  </a:lnTo>
                  <a:lnTo>
                    <a:pt x="13254" y="11422"/>
                  </a:lnTo>
                  <a:lnTo>
                    <a:pt x="13536" y="10999"/>
                  </a:lnTo>
                  <a:lnTo>
                    <a:pt x="13771" y="10529"/>
                  </a:lnTo>
                  <a:lnTo>
                    <a:pt x="14006" y="10059"/>
                  </a:lnTo>
                  <a:lnTo>
                    <a:pt x="14194" y="9589"/>
                  </a:lnTo>
                  <a:lnTo>
                    <a:pt x="14335" y="9072"/>
                  </a:lnTo>
                  <a:lnTo>
                    <a:pt x="14429" y="8602"/>
                  </a:lnTo>
                  <a:lnTo>
                    <a:pt x="14523" y="8085"/>
                  </a:lnTo>
                  <a:lnTo>
                    <a:pt x="14570" y="7568"/>
                  </a:lnTo>
                  <a:lnTo>
                    <a:pt x="14570" y="7051"/>
                  </a:lnTo>
                  <a:lnTo>
                    <a:pt x="14523" y="6534"/>
                  </a:lnTo>
                  <a:lnTo>
                    <a:pt x="14476" y="6017"/>
                  </a:lnTo>
                  <a:lnTo>
                    <a:pt x="14382" y="5500"/>
                  </a:lnTo>
                  <a:lnTo>
                    <a:pt x="14241" y="4983"/>
                  </a:lnTo>
                  <a:lnTo>
                    <a:pt x="14053" y="4466"/>
                  </a:lnTo>
                  <a:lnTo>
                    <a:pt x="13818" y="3996"/>
                  </a:lnTo>
                  <a:lnTo>
                    <a:pt x="13536" y="3479"/>
                  </a:lnTo>
                  <a:lnTo>
                    <a:pt x="13207" y="3009"/>
                  </a:lnTo>
                  <a:lnTo>
                    <a:pt x="12831" y="2586"/>
                  </a:lnTo>
                  <a:lnTo>
                    <a:pt x="12455" y="2116"/>
                  </a:lnTo>
                  <a:lnTo>
                    <a:pt x="12032" y="1740"/>
                  </a:lnTo>
                  <a:lnTo>
                    <a:pt x="11563" y="1364"/>
                  </a:lnTo>
                  <a:lnTo>
                    <a:pt x="11093" y="1035"/>
                  </a:lnTo>
                  <a:lnTo>
                    <a:pt x="10623" y="800"/>
                  </a:lnTo>
                  <a:lnTo>
                    <a:pt x="10106" y="565"/>
                  </a:lnTo>
                  <a:lnTo>
                    <a:pt x="9589" y="377"/>
                  </a:lnTo>
                  <a:lnTo>
                    <a:pt x="9119" y="236"/>
                  </a:lnTo>
                  <a:lnTo>
                    <a:pt x="8602" y="95"/>
                  </a:lnTo>
                  <a:lnTo>
                    <a:pt x="8085" y="48"/>
                  </a:lnTo>
                  <a:lnTo>
                    <a:pt x="75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4" name="Google Shape;41054;p309"/>
            <p:cNvSpPr/>
            <p:nvPr/>
          </p:nvSpPr>
          <p:spPr>
            <a:xfrm>
              <a:off x="2772466" y="2168403"/>
              <a:ext cx="135474" cy="99999"/>
            </a:xfrm>
            <a:custGeom>
              <a:avLst/>
              <a:gdLst/>
              <a:ahLst/>
              <a:cxnLst/>
              <a:rect l="l" t="t" r="r" b="b"/>
              <a:pathLst>
                <a:path w="5923" h="4372" extrusionOk="0">
                  <a:moveTo>
                    <a:pt x="1693" y="1975"/>
                  </a:moveTo>
                  <a:lnTo>
                    <a:pt x="1693" y="3526"/>
                  </a:lnTo>
                  <a:lnTo>
                    <a:pt x="847" y="3526"/>
                  </a:lnTo>
                  <a:lnTo>
                    <a:pt x="847" y="1975"/>
                  </a:lnTo>
                  <a:close/>
                  <a:moveTo>
                    <a:pt x="3385" y="847"/>
                  </a:moveTo>
                  <a:lnTo>
                    <a:pt x="3385" y="3526"/>
                  </a:lnTo>
                  <a:lnTo>
                    <a:pt x="2586" y="3526"/>
                  </a:lnTo>
                  <a:lnTo>
                    <a:pt x="2586" y="847"/>
                  </a:lnTo>
                  <a:close/>
                  <a:moveTo>
                    <a:pt x="5077" y="2492"/>
                  </a:moveTo>
                  <a:lnTo>
                    <a:pt x="5077" y="3526"/>
                  </a:lnTo>
                  <a:lnTo>
                    <a:pt x="4231" y="3526"/>
                  </a:lnTo>
                  <a:lnTo>
                    <a:pt x="4231" y="2492"/>
                  </a:lnTo>
                  <a:close/>
                  <a:moveTo>
                    <a:pt x="1928" y="1"/>
                  </a:moveTo>
                  <a:lnTo>
                    <a:pt x="1834" y="95"/>
                  </a:lnTo>
                  <a:lnTo>
                    <a:pt x="1740" y="236"/>
                  </a:lnTo>
                  <a:lnTo>
                    <a:pt x="1693" y="424"/>
                  </a:lnTo>
                  <a:lnTo>
                    <a:pt x="1693" y="1129"/>
                  </a:lnTo>
                  <a:lnTo>
                    <a:pt x="424" y="1129"/>
                  </a:lnTo>
                  <a:lnTo>
                    <a:pt x="283" y="1176"/>
                  </a:lnTo>
                  <a:lnTo>
                    <a:pt x="142" y="1270"/>
                  </a:lnTo>
                  <a:lnTo>
                    <a:pt x="48" y="1411"/>
                  </a:lnTo>
                  <a:lnTo>
                    <a:pt x="1" y="1552"/>
                  </a:lnTo>
                  <a:lnTo>
                    <a:pt x="1" y="3949"/>
                  </a:lnTo>
                  <a:lnTo>
                    <a:pt x="48" y="4137"/>
                  </a:lnTo>
                  <a:lnTo>
                    <a:pt x="142" y="4278"/>
                  </a:lnTo>
                  <a:lnTo>
                    <a:pt x="283" y="4372"/>
                  </a:lnTo>
                  <a:lnTo>
                    <a:pt x="5688" y="4372"/>
                  </a:lnTo>
                  <a:lnTo>
                    <a:pt x="5782" y="4278"/>
                  </a:lnTo>
                  <a:lnTo>
                    <a:pt x="5876" y="4137"/>
                  </a:lnTo>
                  <a:lnTo>
                    <a:pt x="5923" y="3949"/>
                  </a:lnTo>
                  <a:lnTo>
                    <a:pt x="5923" y="2069"/>
                  </a:lnTo>
                  <a:lnTo>
                    <a:pt x="5876" y="1928"/>
                  </a:lnTo>
                  <a:lnTo>
                    <a:pt x="5782" y="1787"/>
                  </a:lnTo>
                  <a:lnTo>
                    <a:pt x="5688" y="1693"/>
                  </a:lnTo>
                  <a:lnTo>
                    <a:pt x="5500" y="1646"/>
                  </a:lnTo>
                  <a:lnTo>
                    <a:pt x="4231" y="1646"/>
                  </a:lnTo>
                  <a:lnTo>
                    <a:pt x="4231" y="424"/>
                  </a:lnTo>
                  <a:lnTo>
                    <a:pt x="4231" y="236"/>
                  </a:lnTo>
                  <a:lnTo>
                    <a:pt x="4137" y="95"/>
                  </a:lnTo>
                  <a:lnTo>
                    <a:pt x="39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55" name="Google Shape;41055;p309"/>
          <p:cNvGrpSpPr/>
          <p:nvPr/>
        </p:nvGrpSpPr>
        <p:grpSpPr>
          <a:xfrm>
            <a:off x="1339283" y="1390516"/>
            <a:ext cx="572733" cy="572694"/>
            <a:chOff x="3311021" y="1418093"/>
            <a:chExt cx="333275" cy="333252"/>
          </a:xfrm>
        </p:grpSpPr>
        <p:sp>
          <p:nvSpPr>
            <p:cNvPr id="41056" name="Google Shape;41056;p309"/>
            <p:cNvSpPr/>
            <p:nvPr/>
          </p:nvSpPr>
          <p:spPr>
            <a:xfrm>
              <a:off x="3311021" y="1418093"/>
              <a:ext cx="333275" cy="333252"/>
            </a:xfrm>
            <a:custGeom>
              <a:avLst/>
              <a:gdLst/>
              <a:ahLst/>
              <a:cxnLst/>
              <a:rect l="l" t="t" r="r" b="b"/>
              <a:pathLst>
                <a:path w="14571" h="14570" extrusionOk="0">
                  <a:moveTo>
                    <a:pt x="3714" y="2162"/>
                  </a:moveTo>
                  <a:lnTo>
                    <a:pt x="3714" y="3149"/>
                  </a:lnTo>
                  <a:lnTo>
                    <a:pt x="2727" y="3149"/>
                  </a:lnTo>
                  <a:lnTo>
                    <a:pt x="3714" y="2162"/>
                  </a:lnTo>
                  <a:close/>
                  <a:moveTo>
                    <a:pt x="5641" y="2444"/>
                  </a:moveTo>
                  <a:lnTo>
                    <a:pt x="5500" y="2679"/>
                  </a:lnTo>
                  <a:lnTo>
                    <a:pt x="5406" y="2961"/>
                  </a:lnTo>
                  <a:lnTo>
                    <a:pt x="5312" y="3243"/>
                  </a:lnTo>
                  <a:lnTo>
                    <a:pt x="5312" y="3572"/>
                  </a:lnTo>
                  <a:lnTo>
                    <a:pt x="5312" y="3854"/>
                  </a:lnTo>
                  <a:lnTo>
                    <a:pt x="5406" y="4136"/>
                  </a:lnTo>
                  <a:lnTo>
                    <a:pt x="5500" y="4418"/>
                  </a:lnTo>
                  <a:lnTo>
                    <a:pt x="5641" y="4653"/>
                  </a:lnTo>
                  <a:lnTo>
                    <a:pt x="3103" y="4653"/>
                  </a:lnTo>
                  <a:lnTo>
                    <a:pt x="3103" y="3995"/>
                  </a:lnTo>
                  <a:lnTo>
                    <a:pt x="4137" y="3995"/>
                  </a:lnTo>
                  <a:lnTo>
                    <a:pt x="4325" y="3948"/>
                  </a:lnTo>
                  <a:lnTo>
                    <a:pt x="4466" y="3854"/>
                  </a:lnTo>
                  <a:lnTo>
                    <a:pt x="4560" y="3713"/>
                  </a:lnTo>
                  <a:lnTo>
                    <a:pt x="4607" y="3525"/>
                  </a:lnTo>
                  <a:lnTo>
                    <a:pt x="4607" y="2444"/>
                  </a:lnTo>
                  <a:close/>
                  <a:moveTo>
                    <a:pt x="7333" y="2444"/>
                  </a:moveTo>
                  <a:lnTo>
                    <a:pt x="7568" y="2491"/>
                  </a:lnTo>
                  <a:lnTo>
                    <a:pt x="7756" y="2585"/>
                  </a:lnTo>
                  <a:lnTo>
                    <a:pt x="7944" y="2679"/>
                  </a:lnTo>
                  <a:lnTo>
                    <a:pt x="8085" y="2820"/>
                  </a:lnTo>
                  <a:lnTo>
                    <a:pt x="8226" y="2961"/>
                  </a:lnTo>
                  <a:lnTo>
                    <a:pt x="8320" y="3149"/>
                  </a:lnTo>
                  <a:lnTo>
                    <a:pt x="8367" y="3337"/>
                  </a:lnTo>
                  <a:lnTo>
                    <a:pt x="8367" y="3572"/>
                  </a:lnTo>
                  <a:lnTo>
                    <a:pt x="8367" y="3760"/>
                  </a:lnTo>
                  <a:lnTo>
                    <a:pt x="8320" y="3948"/>
                  </a:lnTo>
                  <a:lnTo>
                    <a:pt x="8226" y="4136"/>
                  </a:lnTo>
                  <a:lnTo>
                    <a:pt x="8085" y="4277"/>
                  </a:lnTo>
                  <a:lnTo>
                    <a:pt x="7944" y="4418"/>
                  </a:lnTo>
                  <a:lnTo>
                    <a:pt x="7756" y="4559"/>
                  </a:lnTo>
                  <a:lnTo>
                    <a:pt x="7568" y="4606"/>
                  </a:lnTo>
                  <a:lnTo>
                    <a:pt x="7333" y="4653"/>
                  </a:lnTo>
                  <a:lnTo>
                    <a:pt x="7004" y="4653"/>
                  </a:lnTo>
                  <a:lnTo>
                    <a:pt x="6816" y="4559"/>
                  </a:lnTo>
                  <a:lnTo>
                    <a:pt x="6628" y="4465"/>
                  </a:lnTo>
                  <a:lnTo>
                    <a:pt x="6487" y="4324"/>
                  </a:lnTo>
                  <a:lnTo>
                    <a:pt x="6346" y="4183"/>
                  </a:lnTo>
                  <a:lnTo>
                    <a:pt x="6252" y="3995"/>
                  </a:lnTo>
                  <a:lnTo>
                    <a:pt x="6158" y="3760"/>
                  </a:lnTo>
                  <a:lnTo>
                    <a:pt x="6158" y="3572"/>
                  </a:lnTo>
                  <a:lnTo>
                    <a:pt x="6158" y="3337"/>
                  </a:lnTo>
                  <a:lnTo>
                    <a:pt x="6252" y="3149"/>
                  </a:lnTo>
                  <a:lnTo>
                    <a:pt x="6346" y="2961"/>
                  </a:lnTo>
                  <a:lnTo>
                    <a:pt x="6487" y="2773"/>
                  </a:lnTo>
                  <a:lnTo>
                    <a:pt x="6628" y="2632"/>
                  </a:lnTo>
                  <a:lnTo>
                    <a:pt x="6816" y="2538"/>
                  </a:lnTo>
                  <a:lnTo>
                    <a:pt x="7004" y="2491"/>
                  </a:lnTo>
                  <a:lnTo>
                    <a:pt x="7239" y="2444"/>
                  </a:lnTo>
                  <a:close/>
                  <a:moveTo>
                    <a:pt x="11422" y="2444"/>
                  </a:moveTo>
                  <a:lnTo>
                    <a:pt x="11422" y="4653"/>
                  </a:lnTo>
                  <a:lnTo>
                    <a:pt x="8884" y="4653"/>
                  </a:lnTo>
                  <a:lnTo>
                    <a:pt x="9025" y="4418"/>
                  </a:lnTo>
                  <a:lnTo>
                    <a:pt x="9166" y="4136"/>
                  </a:lnTo>
                  <a:lnTo>
                    <a:pt x="9213" y="3854"/>
                  </a:lnTo>
                  <a:lnTo>
                    <a:pt x="9260" y="3572"/>
                  </a:lnTo>
                  <a:lnTo>
                    <a:pt x="9213" y="3243"/>
                  </a:lnTo>
                  <a:lnTo>
                    <a:pt x="9166" y="2961"/>
                  </a:lnTo>
                  <a:lnTo>
                    <a:pt x="9025" y="2679"/>
                  </a:lnTo>
                  <a:lnTo>
                    <a:pt x="8884" y="2444"/>
                  </a:lnTo>
                  <a:close/>
                  <a:moveTo>
                    <a:pt x="12972" y="846"/>
                  </a:moveTo>
                  <a:lnTo>
                    <a:pt x="12972" y="6251"/>
                  </a:lnTo>
                  <a:lnTo>
                    <a:pt x="1599" y="6251"/>
                  </a:lnTo>
                  <a:lnTo>
                    <a:pt x="1599" y="4277"/>
                  </a:lnTo>
                  <a:lnTo>
                    <a:pt x="1881" y="3995"/>
                  </a:lnTo>
                  <a:lnTo>
                    <a:pt x="2210" y="3995"/>
                  </a:lnTo>
                  <a:lnTo>
                    <a:pt x="2210" y="5076"/>
                  </a:lnTo>
                  <a:lnTo>
                    <a:pt x="2257" y="5264"/>
                  </a:lnTo>
                  <a:lnTo>
                    <a:pt x="2351" y="5405"/>
                  </a:lnTo>
                  <a:lnTo>
                    <a:pt x="2492" y="5499"/>
                  </a:lnTo>
                  <a:lnTo>
                    <a:pt x="12033" y="5499"/>
                  </a:lnTo>
                  <a:lnTo>
                    <a:pt x="12174" y="5405"/>
                  </a:lnTo>
                  <a:lnTo>
                    <a:pt x="12268" y="5264"/>
                  </a:lnTo>
                  <a:lnTo>
                    <a:pt x="12315" y="5076"/>
                  </a:lnTo>
                  <a:lnTo>
                    <a:pt x="12315" y="2021"/>
                  </a:lnTo>
                  <a:lnTo>
                    <a:pt x="12268" y="1833"/>
                  </a:lnTo>
                  <a:lnTo>
                    <a:pt x="12174" y="1739"/>
                  </a:lnTo>
                  <a:lnTo>
                    <a:pt x="12033" y="1645"/>
                  </a:lnTo>
                  <a:lnTo>
                    <a:pt x="11845" y="1598"/>
                  </a:lnTo>
                  <a:lnTo>
                    <a:pt x="4607" y="1598"/>
                  </a:lnTo>
                  <a:lnTo>
                    <a:pt x="4607" y="1269"/>
                  </a:lnTo>
                  <a:lnTo>
                    <a:pt x="4983" y="846"/>
                  </a:lnTo>
                  <a:close/>
                  <a:moveTo>
                    <a:pt x="2210" y="10810"/>
                  </a:moveTo>
                  <a:lnTo>
                    <a:pt x="2445" y="10857"/>
                  </a:lnTo>
                  <a:lnTo>
                    <a:pt x="2633" y="10951"/>
                  </a:lnTo>
                  <a:lnTo>
                    <a:pt x="2774" y="11186"/>
                  </a:lnTo>
                  <a:lnTo>
                    <a:pt x="2821" y="11421"/>
                  </a:lnTo>
                  <a:lnTo>
                    <a:pt x="2774" y="11656"/>
                  </a:lnTo>
                  <a:lnTo>
                    <a:pt x="2633" y="11844"/>
                  </a:lnTo>
                  <a:lnTo>
                    <a:pt x="2445" y="11985"/>
                  </a:lnTo>
                  <a:lnTo>
                    <a:pt x="2210" y="12032"/>
                  </a:lnTo>
                  <a:lnTo>
                    <a:pt x="2069" y="12032"/>
                  </a:lnTo>
                  <a:lnTo>
                    <a:pt x="1928" y="11985"/>
                  </a:lnTo>
                  <a:lnTo>
                    <a:pt x="1740" y="11844"/>
                  </a:lnTo>
                  <a:lnTo>
                    <a:pt x="1646" y="11609"/>
                  </a:lnTo>
                  <a:lnTo>
                    <a:pt x="1599" y="11421"/>
                  </a:lnTo>
                  <a:lnTo>
                    <a:pt x="1646" y="11186"/>
                  </a:lnTo>
                  <a:lnTo>
                    <a:pt x="1740" y="10998"/>
                  </a:lnTo>
                  <a:lnTo>
                    <a:pt x="1928" y="10857"/>
                  </a:lnTo>
                  <a:lnTo>
                    <a:pt x="2069" y="10810"/>
                  </a:lnTo>
                  <a:close/>
                  <a:moveTo>
                    <a:pt x="7286" y="10810"/>
                  </a:moveTo>
                  <a:lnTo>
                    <a:pt x="7521" y="10857"/>
                  </a:lnTo>
                  <a:lnTo>
                    <a:pt x="7709" y="10998"/>
                  </a:lnTo>
                  <a:lnTo>
                    <a:pt x="7850" y="11186"/>
                  </a:lnTo>
                  <a:lnTo>
                    <a:pt x="7897" y="11421"/>
                  </a:lnTo>
                  <a:lnTo>
                    <a:pt x="7850" y="11656"/>
                  </a:lnTo>
                  <a:lnTo>
                    <a:pt x="7709" y="11844"/>
                  </a:lnTo>
                  <a:lnTo>
                    <a:pt x="7521" y="11985"/>
                  </a:lnTo>
                  <a:lnTo>
                    <a:pt x="7286" y="12032"/>
                  </a:lnTo>
                  <a:lnTo>
                    <a:pt x="7145" y="12032"/>
                  </a:lnTo>
                  <a:lnTo>
                    <a:pt x="7004" y="11985"/>
                  </a:lnTo>
                  <a:lnTo>
                    <a:pt x="6816" y="11844"/>
                  </a:lnTo>
                  <a:lnTo>
                    <a:pt x="6675" y="11656"/>
                  </a:lnTo>
                  <a:lnTo>
                    <a:pt x="6675" y="11421"/>
                  </a:lnTo>
                  <a:lnTo>
                    <a:pt x="6675" y="11186"/>
                  </a:lnTo>
                  <a:lnTo>
                    <a:pt x="6816" y="10998"/>
                  </a:lnTo>
                  <a:lnTo>
                    <a:pt x="7004" y="10857"/>
                  </a:lnTo>
                  <a:lnTo>
                    <a:pt x="7145" y="10810"/>
                  </a:lnTo>
                  <a:close/>
                  <a:moveTo>
                    <a:pt x="12362" y="10810"/>
                  </a:moveTo>
                  <a:lnTo>
                    <a:pt x="12596" y="10857"/>
                  </a:lnTo>
                  <a:lnTo>
                    <a:pt x="12784" y="10998"/>
                  </a:lnTo>
                  <a:lnTo>
                    <a:pt x="12925" y="11186"/>
                  </a:lnTo>
                  <a:lnTo>
                    <a:pt x="12972" y="11421"/>
                  </a:lnTo>
                  <a:lnTo>
                    <a:pt x="12972" y="11562"/>
                  </a:lnTo>
                  <a:lnTo>
                    <a:pt x="12925" y="11703"/>
                  </a:lnTo>
                  <a:lnTo>
                    <a:pt x="12784" y="11891"/>
                  </a:lnTo>
                  <a:lnTo>
                    <a:pt x="12549" y="11985"/>
                  </a:lnTo>
                  <a:lnTo>
                    <a:pt x="12362" y="12032"/>
                  </a:lnTo>
                  <a:lnTo>
                    <a:pt x="12127" y="11985"/>
                  </a:lnTo>
                  <a:lnTo>
                    <a:pt x="11939" y="11891"/>
                  </a:lnTo>
                  <a:lnTo>
                    <a:pt x="11798" y="11703"/>
                  </a:lnTo>
                  <a:lnTo>
                    <a:pt x="11751" y="11562"/>
                  </a:lnTo>
                  <a:lnTo>
                    <a:pt x="11751" y="11421"/>
                  </a:lnTo>
                  <a:lnTo>
                    <a:pt x="11798" y="11186"/>
                  </a:lnTo>
                  <a:lnTo>
                    <a:pt x="11892" y="10998"/>
                  </a:lnTo>
                  <a:lnTo>
                    <a:pt x="12127" y="10857"/>
                  </a:lnTo>
                  <a:lnTo>
                    <a:pt x="12362" y="10810"/>
                  </a:lnTo>
                  <a:close/>
                  <a:moveTo>
                    <a:pt x="3009" y="12878"/>
                  </a:moveTo>
                  <a:lnTo>
                    <a:pt x="3150" y="12925"/>
                  </a:lnTo>
                  <a:lnTo>
                    <a:pt x="3338" y="13066"/>
                  </a:lnTo>
                  <a:lnTo>
                    <a:pt x="3526" y="13301"/>
                  </a:lnTo>
                  <a:lnTo>
                    <a:pt x="3526" y="13441"/>
                  </a:lnTo>
                  <a:lnTo>
                    <a:pt x="3573" y="13582"/>
                  </a:lnTo>
                  <a:lnTo>
                    <a:pt x="3573" y="13723"/>
                  </a:lnTo>
                  <a:lnTo>
                    <a:pt x="847" y="13723"/>
                  </a:lnTo>
                  <a:lnTo>
                    <a:pt x="847" y="13582"/>
                  </a:lnTo>
                  <a:lnTo>
                    <a:pt x="894" y="13441"/>
                  </a:lnTo>
                  <a:lnTo>
                    <a:pt x="941" y="13301"/>
                  </a:lnTo>
                  <a:lnTo>
                    <a:pt x="1082" y="13066"/>
                  </a:lnTo>
                  <a:lnTo>
                    <a:pt x="1317" y="12925"/>
                  </a:lnTo>
                  <a:lnTo>
                    <a:pt x="1411" y="12878"/>
                  </a:lnTo>
                  <a:close/>
                  <a:moveTo>
                    <a:pt x="8038" y="12878"/>
                  </a:moveTo>
                  <a:lnTo>
                    <a:pt x="8179" y="12925"/>
                  </a:lnTo>
                  <a:lnTo>
                    <a:pt x="8414" y="13066"/>
                  </a:lnTo>
                  <a:lnTo>
                    <a:pt x="8555" y="13301"/>
                  </a:lnTo>
                  <a:lnTo>
                    <a:pt x="8602" y="13441"/>
                  </a:lnTo>
                  <a:lnTo>
                    <a:pt x="8602" y="13582"/>
                  </a:lnTo>
                  <a:lnTo>
                    <a:pt x="8602" y="13723"/>
                  </a:lnTo>
                  <a:lnTo>
                    <a:pt x="5923" y="13723"/>
                  </a:lnTo>
                  <a:lnTo>
                    <a:pt x="5923" y="13582"/>
                  </a:lnTo>
                  <a:lnTo>
                    <a:pt x="5923" y="13441"/>
                  </a:lnTo>
                  <a:lnTo>
                    <a:pt x="5970" y="13301"/>
                  </a:lnTo>
                  <a:lnTo>
                    <a:pt x="6111" y="13066"/>
                  </a:lnTo>
                  <a:lnTo>
                    <a:pt x="6346" y="12925"/>
                  </a:lnTo>
                  <a:lnTo>
                    <a:pt x="6487" y="12878"/>
                  </a:lnTo>
                  <a:close/>
                  <a:moveTo>
                    <a:pt x="13113" y="12878"/>
                  </a:moveTo>
                  <a:lnTo>
                    <a:pt x="13254" y="12925"/>
                  </a:lnTo>
                  <a:lnTo>
                    <a:pt x="13489" y="13066"/>
                  </a:lnTo>
                  <a:lnTo>
                    <a:pt x="13630" y="13301"/>
                  </a:lnTo>
                  <a:lnTo>
                    <a:pt x="13677" y="13441"/>
                  </a:lnTo>
                  <a:lnTo>
                    <a:pt x="13677" y="13582"/>
                  </a:lnTo>
                  <a:lnTo>
                    <a:pt x="13677" y="13723"/>
                  </a:lnTo>
                  <a:lnTo>
                    <a:pt x="10999" y="13723"/>
                  </a:lnTo>
                  <a:lnTo>
                    <a:pt x="10999" y="13582"/>
                  </a:lnTo>
                  <a:lnTo>
                    <a:pt x="10999" y="13441"/>
                  </a:lnTo>
                  <a:lnTo>
                    <a:pt x="11046" y="13301"/>
                  </a:lnTo>
                  <a:lnTo>
                    <a:pt x="11187" y="13066"/>
                  </a:lnTo>
                  <a:lnTo>
                    <a:pt x="11422" y="12925"/>
                  </a:lnTo>
                  <a:lnTo>
                    <a:pt x="11563" y="12878"/>
                  </a:lnTo>
                  <a:close/>
                  <a:moveTo>
                    <a:pt x="4842" y="0"/>
                  </a:moveTo>
                  <a:lnTo>
                    <a:pt x="4654" y="47"/>
                  </a:lnTo>
                  <a:lnTo>
                    <a:pt x="4513" y="141"/>
                  </a:lnTo>
                  <a:lnTo>
                    <a:pt x="894" y="3807"/>
                  </a:lnTo>
                  <a:lnTo>
                    <a:pt x="800" y="3948"/>
                  </a:lnTo>
                  <a:lnTo>
                    <a:pt x="753" y="4136"/>
                  </a:lnTo>
                  <a:lnTo>
                    <a:pt x="753" y="6674"/>
                  </a:lnTo>
                  <a:lnTo>
                    <a:pt x="800" y="6815"/>
                  </a:lnTo>
                  <a:lnTo>
                    <a:pt x="894" y="6956"/>
                  </a:lnTo>
                  <a:lnTo>
                    <a:pt x="988" y="7050"/>
                  </a:lnTo>
                  <a:lnTo>
                    <a:pt x="1176" y="7097"/>
                  </a:lnTo>
                  <a:lnTo>
                    <a:pt x="6816" y="7097"/>
                  </a:lnTo>
                  <a:lnTo>
                    <a:pt x="6816" y="8272"/>
                  </a:lnTo>
                  <a:lnTo>
                    <a:pt x="2210" y="8272"/>
                  </a:lnTo>
                  <a:lnTo>
                    <a:pt x="2022" y="8319"/>
                  </a:lnTo>
                  <a:lnTo>
                    <a:pt x="1881" y="8413"/>
                  </a:lnTo>
                  <a:lnTo>
                    <a:pt x="1787" y="8554"/>
                  </a:lnTo>
                  <a:lnTo>
                    <a:pt x="1787" y="8695"/>
                  </a:lnTo>
                  <a:lnTo>
                    <a:pt x="1787" y="10011"/>
                  </a:lnTo>
                  <a:lnTo>
                    <a:pt x="1458" y="10152"/>
                  </a:lnTo>
                  <a:lnTo>
                    <a:pt x="1176" y="10340"/>
                  </a:lnTo>
                  <a:lnTo>
                    <a:pt x="988" y="10575"/>
                  </a:lnTo>
                  <a:lnTo>
                    <a:pt x="847" y="10857"/>
                  </a:lnTo>
                  <a:lnTo>
                    <a:pt x="753" y="11186"/>
                  </a:lnTo>
                  <a:lnTo>
                    <a:pt x="706" y="11515"/>
                  </a:lnTo>
                  <a:lnTo>
                    <a:pt x="800" y="11844"/>
                  </a:lnTo>
                  <a:lnTo>
                    <a:pt x="941" y="12173"/>
                  </a:lnTo>
                  <a:lnTo>
                    <a:pt x="706" y="12267"/>
                  </a:lnTo>
                  <a:lnTo>
                    <a:pt x="565" y="12408"/>
                  </a:lnTo>
                  <a:lnTo>
                    <a:pt x="377" y="12549"/>
                  </a:lnTo>
                  <a:lnTo>
                    <a:pt x="236" y="12737"/>
                  </a:lnTo>
                  <a:lnTo>
                    <a:pt x="142" y="12925"/>
                  </a:lnTo>
                  <a:lnTo>
                    <a:pt x="48" y="13160"/>
                  </a:lnTo>
                  <a:lnTo>
                    <a:pt x="1" y="13348"/>
                  </a:lnTo>
                  <a:lnTo>
                    <a:pt x="1" y="13582"/>
                  </a:lnTo>
                  <a:lnTo>
                    <a:pt x="1" y="14146"/>
                  </a:lnTo>
                  <a:lnTo>
                    <a:pt x="1" y="14334"/>
                  </a:lnTo>
                  <a:lnTo>
                    <a:pt x="95" y="14475"/>
                  </a:lnTo>
                  <a:lnTo>
                    <a:pt x="236" y="14569"/>
                  </a:lnTo>
                  <a:lnTo>
                    <a:pt x="4137" y="14569"/>
                  </a:lnTo>
                  <a:lnTo>
                    <a:pt x="4278" y="14475"/>
                  </a:lnTo>
                  <a:lnTo>
                    <a:pt x="4372" y="14334"/>
                  </a:lnTo>
                  <a:lnTo>
                    <a:pt x="4419" y="14146"/>
                  </a:lnTo>
                  <a:lnTo>
                    <a:pt x="4419" y="13582"/>
                  </a:lnTo>
                  <a:lnTo>
                    <a:pt x="4419" y="13348"/>
                  </a:lnTo>
                  <a:lnTo>
                    <a:pt x="4325" y="13160"/>
                  </a:lnTo>
                  <a:lnTo>
                    <a:pt x="4278" y="12925"/>
                  </a:lnTo>
                  <a:lnTo>
                    <a:pt x="4137" y="12737"/>
                  </a:lnTo>
                  <a:lnTo>
                    <a:pt x="3996" y="12549"/>
                  </a:lnTo>
                  <a:lnTo>
                    <a:pt x="3855" y="12408"/>
                  </a:lnTo>
                  <a:lnTo>
                    <a:pt x="3667" y="12267"/>
                  </a:lnTo>
                  <a:lnTo>
                    <a:pt x="3479" y="12173"/>
                  </a:lnTo>
                  <a:lnTo>
                    <a:pt x="3620" y="11844"/>
                  </a:lnTo>
                  <a:lnTo>
                    <a:pt x="3667" y="11515"/>
                  </a:lnTo>
                  <a:lnTo>
                    <a:pt x="3667" y="11186"/>
                  </a:lnTo>
                  <a:lnTo>
                    <a:pt x="3573" y="10857"/>
                  </a:lnTo>
                  <a:lnTo>
                    <a:pt x="3432" y="10575"/>
                  </a:lnTo>
                  <a:lnTo>
                    <a:pt x="3197" y="10340"/>
                  </a:lnTo>
                  <a:lnTo>
                    <a:pt x="2962" y="10152"/>
                  </a:lnTo>
                  <a:lnTo>
                    <a:pt x="2633" y="10011"/>
                  </a:lnTo>
                  <a:lnTo>
                    <a:pt x="2633" y="9118"/>
                  </a:lnTo>
                  <a:lnTo>
                    <a:pt x="6816" y="9118"/>
                  </a:lnTo>
                  <a:lnTo>
                    <a:pt x="6816" y="10011"/>
                  </a:lnTo>
                  <a:lnTo>
                    <a:pt x="6534" y="10152"/>
                  </a:lnTo>
                  <a:lnTo>
                    <a:pt x="6252" y="10340"/>
                  </a:lnTo>
                  <a:lnTo>
                    <a:pt x="6064" y="10575"/>
                  </a:lnTo>
                  <a:lnTo>
                    <a:pt x="5923" y="10904"/>
                  </a:lnTo>
                  <a:lnTo>
                    <a:pt x="5829" y="11186"/>
                  </a:lnTo>
                  <a:lnTo>
                    <a:pt x="5782" y="11515"/>
                  </a:lnTo>
                  <a:lnTo>
                    <a:pt x="5876" y="11844"/>
                  </a:lnTo>
                  <a:lnTo>
                    <a:pt x="6017" y="12173"/>
                  </a:lnTo>
                  <a:lnTo>
                    <a:pt x="5829" y="12267"/>
                  </a:lnTo>
                  <a:lnTo>
                    <a:pt x="5641" y="12408"/>
                  </a:lnTo>
                  <a:lnTo>
                    <a:pt x="5453" y="12549"/>
                  </a:lnTo>
                  <a:lnTo>
                    <a:pt x="5312" y="12737"/>
                  </a:lnTo>
                  <a:lnTo>
                    <a:pt x="5218" y="12925"/>
                  </a:lnTo>
                  <a:lnTo>
                    <a:pt x="5124" y="13160"/>
                  </a:lnTo>
                  <a:lnTo>
                    <a:pt x="5077" y="13348"/>
                  </a:lnTo>
                  <a:lnTo>
                    <a:pt x="5077" y="13629"/>
                  </a:lnTo>
                  <a:lnTo>
                    <a:pt x="5077" y="14146"/>
                  </a:lnTo>
                  <a:lnTo>
                    <a:pt x="5124" y="14334"/>
                  </a:lnTo>
                  <a:lnTo>
                    <a:pt x="5218" y="14475"/>
                  </a:lnTo>
                  <a:lnTo>
                    <a:pt x="5312" y="14569"/>
                  </a:lnTo>
                  <a:lnTo>
                    <a:pt x="9213" y="14569"/>
                  </a:lnTo>
                  <a:lnTo>
                    <a:pt x="9354" y="14475"/>
                  </a:lnTo>
                  <a:lnTo>
                    <a:pt x="9448" y="14334"/>
                  </a:lnTo>
                  <a:lnTo>
                    <a:pt x="9495" y="14146"/>
                  </a:lnTo>
                  <a:lnTo>
                    <a:pt x="9495" y="13629"/>
                  </a:lnTo>
                  <a:lnTo>
                    <a:pt x="9448" y="13348"/>
                  </a:lnTo>
                  <a:lnTo>
                    <a:pt x="9401" y="13160"/>
                  </a:lnTo>
                  <a:lnTo>
                    <a:pt x="9307" y="12925"/>
                  </a:lnTo>
                  <a:lnTo>
                    <a:pt x="9213" y="12737"/>
                  </a:lnTo>
                  <a:lnTo>
                    <a:pt x="9072" y="12549"/>
                  </a:lnTo>
                  <a:lnTo>
                    <a:pt x="8931" y="12408"/>
                  </a:lnTo>
                  <a:lnTo>
                    <a:pt x="8743" y="12267"/>
                  </a:lnTo>
                  <a:lnTo>
                    <a:pt x="8555" y="12173"/>
                  </a:lnTo>
                  <a:lnTo>
                    <a:pt x="8696" y="11844"/>
                  </a:lnTo>
                  <a:lnTo>
                    <a:pt x="8743" y="11515"/>
                  </a:lnTo>
                  <a:lnTo>
                    <a:pt x="8743" y="11186"/>
                  </a:lnTo>
                  <a:lnTo>
                    <a:pt x="8649" y="10857"/>
                  </a:lnTo>
                  <a:lnTo>
                    <a:pt x="8461" y="10575"/>
                  </a:lnTo>
                  <a:lnTo>
                    <a:pt x="8273" y="10340"/>
                  </a:lnTo>
                  <a:lnTo>
                    <a:pt x="7991" y="10152"/>
                  </a:lnTo>
                  <a:lnTo>
                    <a:pt x="7709" y="10011"/>
                  </a:lnTo>
                  <a:lnTo>
                    <a:pt x="7709" y="9118"/>
                  </a:lnTo>
                  <a:lnTo>
                    <a:pt x="11939" y="9118"/>
                  </a:lnTo>
                  <a:lnTo>
                    <a:pt x="11939" y="10011"/>
                  </a:lnTo>
                  <a:lnTo>
                    <a:pt x="11610" y="10152"/>
                  </a:lnTo>
                  <a:lnTo>
                    <a:pt x="11328" y="10340"/>
                  </a:lnTo>
                  <a:lnTo>
                    <a:pt x="11140" y="10575"/>
                  </a:lnTo>
                  <a:lnTo>
                    <a:pt x="10999" y="10904"/>
                  </a:lnTo>
                  <a:lnTo>
                    <a:pt x="10905" y="11186"/>
                  </a:lnTo>
                  <a:lnTo>
                    <a:pt x="10858" y="11515"/>
                  </a:lnTo>
                  <a:lnTo>
                    <a:pt x="10952" y="11844"/>
                  </a:lnTo>
                  <a:lnTo>
                    <a:pt x="11093" y="12173"/>
                  </a:lnTo>
                  <a:lnTo>
                    <a:pt x="10858" y="12267"/>
                  </a:lnTo>
                  <a:lnTo>
                    <a:pt x="10717" y="12408"/>
                  </a:lnTo>
                  <a:lnTo>
                    <a:pt x="10529" y="12549"/>
                  </a:lnTo>
                  <a:lnTo>
                    <a:pt x="10388" y="12737"/>
                  </a:lnTo>
                  <a:lnTo>
                    <a:pt x="10294" y="12925"/>
                  </a:lnTo>
                  <a:lnTo>
                    <a:pt x="10200" y="13160"/>
                  </a:lnTo>
                  <a:lnTo>
                    <a:pt x="10153" y="13348"/>
                  </a:lnTo>
                  <a:lnTo>
                    <a:pt x="10153" y="13629"/>
                  </a:lnTo>
                  <a:lnTo>
                    <a:pt x="10153" y="14146"/>
                  </a:lnTo>
                  <a:lnTo>
                    <a:pt x="10153" y="14334"/>
                  </a:lnTo>
                  <a:lnTo>
                    <a:pt x="10247" y="14475"/>
                  </a:lnTo>
                  <a:lnTo>
                    <a:pt x="10388" y="14569"/>
                  </a:lnTo>
                  <a:lnTo>
                    <a:pt x="14288" y="14569"/>
                  </a:lnTo>
                  <a:lnTo>
                    <a:pt x="14429" y="14475"/>
                  </a:lnTo>
                  <a:lnTo>
                    <a:pt x="14523" y="14334"/>
                  </a:lnTo>
                  <a:lnTo>
                    <a:pt x="14570" y="14146"/>
                  </a:lnTo>
                  <a:lnTo>
                    <a:pt x="14570" y="13629"/>
                  </a:lnTo>
                  <a:lnTo>
                    <a:pt x="14570" y="13394"/>
                  </a:lnTo>
                  <a:lnTo>
                    <a:pt x="14476" y="13160"/>
                  </a:lnTo>
                  <a:lnTo>
                    <a:pt x="14429" y="12925"/>
                  </a:lnTo>
                  <a:lnTo>
                    <a:pt x="14288" y="12737"/>
                  </a:lnTo>
                  <a:lnTo>
                    <a:pt x="14147" y="12549"/>
                  </a:lnTo>
                  <a:lnTo>
                    <a:pt x="14006" y="12408"/>
                  </a:lnTo>
                  <a:lnTo>
                    <a:pt x="13818" y="12267"/>
                  </a:lnTo>
                  <a:lnTo>
                    <a:pt x="13630" y="12173"/>
                  </a:lnTo>
                  <a:lnTo>
                    <a:pt x="13771" y="11844"/>
                  </a:lnTo>
                  <a:lnTo>
                    <a:pt x="13818" y="11515"/>
                  </a:lnTo>
                  <a:lnTo>
                    <a:pt x="13818" y="11186"/>
                  </a:lnTo>
                  <a:lnTo>
                    <a:pt x="13724" y="10904"/>
                  </a:lnTo>
                  <a:lnTo>
                    <a:pt x="13583" y="10575"/>
                  </a:lnTo>
                  <a:lnTo>
                    <a:pt x="13348" y="10340"/>
                  </a:lnTo>
                  <a:lnTo>
                    <a:pt x="13113" y="10152"/>
                  </a:lnTo>
                  <a:lnTo>
                    <a:pt x="12784" y="10011"/>
                  </a:lnTo>
                  <a:lnTo>
                    <a:pt x="12784" y="8695"/>
                  </a:lnTo>
                  <a:lnTo>
                    <a:pt x="12737" y="8554"/>
                  </a:lnTo>
                  <a:lnTo>
                    <a:pt x="12643" y="8413"/>
                  </a:lnTo>
                  <a:lnTo>
                    <a:pt x="12502" y="8319"/>
                  </a:lnTo>
                  <a:lnTo>
                    <a:pt x="12362" y="8272"/>
                  </a:lnTo>
                  <a:lnTo>
                    <a:pt x="7709" y="8272"/>
                  </a:lnTo>
                  <a:lnTo>
                    <a:pt x="7709" y="7097"/>
                  </a:lnTo>
                  <a:lnTo>
                    <a:pt x="13395" y="7097"/>
                  </a:lnTo>
                  <a:lnTo>
                    <a:pt x="13583" y="7050"/>
                  </a:lnTo>
                  <a:lnTo>
                    <a:pt x="13724" y="6956"/>
                  </a:lnTo>
                  <a:lnTo>
                    <a:pt x="13818" y="6815"/>
                  </a:lnTo>
                  <a:lnTo>
                    <a:pt x="13818" y="6674"/>
                  </a:lnTo>
                  <a:lnTo>
                    <a:pt x="13818" y="423"/>
                  </a:lnTo>
                  <a:lnTo>
                    <a:pt x="13818" y="282"/>
                  </a:lnTo>
                  <a:lnTo>
                    <a:pt x="13724" y="141"/>
                  </a:lnTo>
                  <a:lnTo>
                    <a:pt x="13583" y="47"/>
                  </a:lnTo>
                  <a:lnTo>
                    <a:pt x="133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7" name="Google Shape;41057;p309"/>
            <p:cNvSpPr/>
            <p:nvPr/>
          </p:nvSpPr>
          <p:spPr>
            <a:xfrm>
              <a:off x="3536773" y="1490096"/>
              <a:ext cx="19373" cy="19373"/>
            </a:xfrm>
            <a:custGeom>
              <a:avLst/>
              <a:gdLst/>
              <a:ahLst/>
              <a:cxnLst/>
              <a:rect l="l" t="t" r="r" b="b"/>
              <a:pathLst>
                <a:path w="847" h="847" extrusionOk="0">
                  <a:moveTo>
                    <a:pt x="283" y="1"/>
                  </a:moveTo>
                  <a:lnTo>
                    <a:pt x="142" y="95"/>
                  </a:lnTo>
                  <a:lnTo>
                    <a:pt x="48" y="236"/>
                  </a:lnTo>
                  <a:lnTo>
                    <a:pt x="1" y="424"/>
                  </a:lnTo>
                  <a:lnTo>
                    <a:pt x="48" y="565"/>
                  </a:lnTo>
                  <a:lnTo>
                    <a:pt x="142" y="706"/>
                  </a:lnTo>
                  <a:lnTo>
                    <a:pt x="283" y="800"/>
                  </a:lnTo>
                  <a:lnTo>
                    <a:pt x="424" y="847"/>
                  </a:lnTo>
                  <a:lnTo>
                    <a:pt x="612" y="800"/>
                  </a:lnTo>
                  <a:lnTo>
                    <a:pt x="753" y="706"/>
                  </a:lnTo>
                  <a:lnTo>
                    <a:pt x="847" y="565"/>
                  </a:lnTo>
                  <a:lnTo>
                    <a:pt x="847" y="424"/>
                  </a:lnTo>
                  <a:lnTo>
                    <a:pt x="800" y="236"/>
                  </a:lnTo>
                  <a:lnTo>
                    <a:pt x="706" y="95"/>
                  </a:lnTo>
                  <a:lnTo>
                    <a:pt x="61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41061"/>
        <p:cNvGrpSpPr/>
        <p:nvPr/>
      </p:nvGrpSpPr>
      <p:grpSpPr>
        <a:xfrm>
          <a:off x="0" y="0"/>
          <a:ext cx="0" cy="0"/>
          <a:chOff x="0" y="0"/>
          <a:chExt cx="0" cy="0"/>
        </a:xfrm>
      </p:grpSpPr>
      <p:sp>
        <p:nvSpPr>
          <p:cNvPr id="41062" name="Google Shape;41062;p310"/>
          <p:cNvSpPr/>
          <p:nvPr/>
        </p:nvSpPr>
        <p:spPr>
          <a:xfrm>
            <a:off x="125"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63" name="Google Shape;41063;p310"/>
          <p:cNvGrpSpPr/>
          <p:nvPr/>
        </p:nvGrpSpPr>
        <p:grpSpPr>
          <a:xfrm>
            <a:off x="-2738278" y="1014668"/>
            <a:ext cx="5649270" cy="3203668"/>
            <a:chOff x="-6817378" y="994243"/>
            <a:chExt cx="5649270" cy="3203668"/>
          </a:xfrm>
        </p:grpSpPr>
        <p:sp>
          <p:nvSpPr>
            <p:cNvPr id="41064" name="Google Shape;41064;p310"/>
            <p:cNvSpPr/>
            <p:nvPr/>
          </p:nvSpPr>
          <p:spPr>
            <a:xfrm flipH="1">
              <a:off x="-4150591" y="99424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5" name="Google Shape;41065;p310"/>
            <p:cNvSpPr/>
            <p:nvPr/>
          </p:nvSpPr>
          <p:spPr>
            <a:xfrm flipH="1">
              <a:off x="-1836982" y="212065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6" name="Google Shape;41066;p310"/>
            <p:cNvSpPr/>
            <p:nvPr/>
          </p:nvSpPr>
          <p:spPr>
            <a:xfrm flipH="1">
              <a:off x="-1830320" y="189542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7" name="Google Shape;41067;p310"/>
            <p:cNvSpPr/>
            <p:nvPr/>
          </p:nvSpPr>
          <p:spPr>
            <a:xfrm flipH="1">
              <a:off x="-1830320" y="190556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8" name="Google Shape;41068;p310"/>
            <p:cNvSpPr/>
            <p:nvPr/>
          </p:nvSpPr>
          <p:spPr>
            <a:xfrm flipH="1">
              <a:off x="-1759636" y="190556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9" name="Google Shape;41069;p310"/>
            <p:cNvSpPr/>
            <p:nvPr/>
          </p:nvSpPr>
          <p:spPr>
            <a:xfrm flipH="1">
              <a:off x="-4261569" y="199971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0" name="Google Shape;41070;p310"/>
            <p:cNvSpPr/>
            <p:nvPr/>
          </p:nvSpPr>
          <p:spPr>
            <a:xfrm flipH="1">
              <a:off x="-4419738" y="220147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1" name="Google Shape;41071;p310"/>
            <p:cNvSpPr/>
            <p:nvPr/>
          </p:nvSpPr>
          <p:spPr>
            <a:xfrm flipH="1">
              <a:off x="-4739116" y="276198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2" name="Google Shape;41072;p310"/>
            <p:cNvSpPr/>
            <p:nvPr/>
          </p:nvSpPr>
          <p:spPr>
            <a:xfrm flipH="1">
              <a:off x="-4419748" y="220147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3" name="Google Shape;41073;p310"/>
            <p:cNvSpPr/>
            <p:nvPr/>
          </p:nvSpPr>
          <p:spPr>
            <a:xfrm flipH="1">
              <a:off x="-4315451" y="238642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4" name="Google Shape;41074;p310"/>
            <p:cNvSpPr/>
            <p:nvPr/>
          </p:nvSpPr>
          <p:spPr>
            <a:xfrm flipH="1">
              <a:off x="-4315454" y="238642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5" name="Google Shape;41075;p310"/>
            <p:cNvSpPr/>
            <p:nvPr/>
          </p:nvSpPr>
          <p:spPr>
            <a:xfrm flipH="1">
              <a:off x="-4739123" y="276198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6" name="Google Shape;41076;p310"/>
            <p:cNvSpPr/>
            <p:nvPr/>
          </p:nvSpPr>
          <p:spPr>
            <a:xfrm flipH="1">
              <a:off x="-6817378" y="318896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7" name="Google Shape;41077;p310"/>
            <p:cNvSpPr/>
            <p:nvPr/>
          </p:nvSpPr>
          <p:spPr>
            <a:xfrm flipH="1">
              <a:off x="-6605472"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8" name="Google Shape;41078;p310"/>
            <p:cNvSpPr/>
            <p:nvPr/>
          </p:nvSpPr>
          <p:spPr>
            <a:xfrm flipH="1">
              <a:off x="-6605472"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9" name="Google Shape;41079;p310"/>
            <p:cNvSpPr/>
            <p:nvPr/>
          </p:nvSpPr>
          <p:spPr>
            <a:xfrm flipH="1">
              <a:off x="-6131370" y="318896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0" name="Google Shape;41080;p310"/>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1" name="Google Shape;41081;p310"/>
            <p:cNvSpPr/>
            <p:nvPr/>
          </p:nvSpPr>
          <p:spPr>
            <a:xfrm flipH="1">
              <a:off x="-6225544"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2" name="Google Shape;41082;p310"/>
            <p:cNvSpPr/>
            <p:nvPr/>
          </p:nvSpPr>
          <p:spPr>
            <a:xfrm flipH="1">
              <a:off x="-5448721" y="318896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3" name="Google Shape;41083;p310"/>
            <p:cNvSpPr/>
            <p:nvPr/>
          </p:nvSpPr>
          <p:spPr>
            <a:xfrm flipH="1">
              <a:off x="-5236815"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4" name="Google Shape;41084;p310"/>
            <p:cNvSpPr/>
            <p:nvPr/>
          </p:nvSpPr>
          <p:spPr>
            <a:xfrm flipH="1">
              <a:off x="-5236815"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5" name="Google Shape;41085;p310"/>
            <p:cNvSpPr/>
            <p:nvPr/>
          </p:nvSpPr>
          <p:spPr>
            <a:xfrm flipH="1">
              <a:off x="-4762713" y="318896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6" name="Google Shape;41086;p310"/>
            <p:cNvSpPr/>
            <p:nvPr/>
          </p:nvSpPr>
          <p:spPr>
            <a:xfrm flipH="1">
              <a:off x="-4856887"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7" name="Google Shape;41087;p310"/>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8" name="Google Shape;41088;p310"/>
            <p:cNvSpPr/>
            <p:nvPr/>
          </p:nvSpPr>
          <p:spPr>
            <a:xfrm flipH="1">
              <a:off x="-2319307" y="229310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089" name="Google Shape;41089;p310"/>
            <p:cNvGrpSpPr/>
            <p:nvPr/>
          </p:nvGrpSpPr>
          <p:grpSpPr>
            <a:xfrm>
              <a:off x="-2429765" y="2593524"/>
              <a:ext cx="1261658" cy="594147"/>
              <a:chOff x="811985" y="3296192"/>
              <a:chExt cx="1330582" cy="626605"/>
            </a:xfrm>
          </p:grpSpPr>
          <p:sp>
            <p:nvSpPr>
              <p:cNvPr id="41090" name="Google Shape;41090;p310"/>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1" name="Google Shape;41091;p310"/>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2" name="Google Shape;41092;p310"/>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3" name="Google Shape;41093;p310"/>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4" name="Google Shape;41094;p310"/>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5" name="Google Shape;41095;p310"/>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6" name="Google Shape;41096;p310"/>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7" name="Google Shape;41097;p310"/>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8" name="Google Shape;41098;p310"/>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9" name="Google Shape;41099;p310"/>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0" name="Google Shape;41100;p310"/>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41101" name="Google Shape;41101;p310"/>
          <p:cNvSpPr txBox="1">
            <a:spLocks noGrp="1"/>
          </p:cNvSpPr>
          <p:nvPr>
            <p:ph type="title"/>
          </p:nvPr>
        </p:nvSpPr>
        <p:spPr>
          <a:xfrm>
            <a:off x="3881575" y="1871288"/>
            <a:ext cx="44970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Conclusion</a:t>
            </a:r>
            <a:endParaRPr/>
          </a:p>
        </p:txBody>
      </p:sp>
      <p:sp>
        <p:nvSpPr>
          <p:cNvPr id="41102" name="Google Shape;41102;p310"/>
          <p:cNvSpPr txBox="1">
            <a:spLocks noGrp="1"/>
          </p:cNvSpPr>
          <p:nvPr>
            <p:ph type="title" idx="2"/>
          </p:nvPr>
        </p:nvSpPr>
        <p:spPr>
          <a:xfrm>
            <a:off x="3933775" y="1040163"/>
            <a:ext cx="11253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05</a:t>
            </a:r>
            <a:endParaRPr/>
          </a:p>
        </p:txBody>
      </p:sp>
      <p:grpSp>
        <p:nvGrpSpPr>
          <p:cNvPr id="41103" name="Google Shape;41103;p310"/>
          <p:cNvGrpSpPr/>
          <p:nvPr/>
        </p:nvGrpSpPr>
        <p:grpSpPr>
          <a:xfrm>
            <a:off x="776128" y="2602993"/>
            <a:ext cx="3696921" cy="2255586"/>
            <a:chOff x="1170428" y="5511318"/>
            <a:chExt cx="3696921" cy="2255586"/>
          </a:xfrm>
        </p:grpSpPr>
        <p:sp>
          <p:nvSpPr>
            <p:cNvPr id="41104" name="Google Shape;41104;p310"/>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5" name="Google Shape;41105;p310"/>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6" name="Google Shape;41106;p310"/>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7" name="Google Shape;41107;p310"/>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8" name="Google Shape;41108;p310"/>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9" name="Google Shape;41109;p310"/>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0" name="Google Shape;41110;p310"/>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1" name="Google Shape;41111;p310"/>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2" name="Google Shape;41112;p310"/>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3" name="Google Shape;41113;p310"/>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4" name="Google Shape;41114;p310"/>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5" name="Google Shape;41115;p310"/>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6" name="Google Shape;41116;p310"/>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7" name="Google Shape;41117;p310"/>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8" name="Google Shape;41118;p310"/>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9" name="Google Shape;41119;p31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0" name="Google Shape;41120;p310"/>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1" name="Google Shape;41121;p310"/>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2" name="Google Shape;41122;p310"/>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3" name="Google Shape;41123;p310"/>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4" name="Google Shape;41124;p310"/>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5" name="Google Shape;41125;p310"/>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6" name="Google Shape;41126;p310"/>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7" name="Google Shape;41127;p310"/>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8" name="Google Shape;41128;p310"/>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29" name="Google Shape;41129;p310"/>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0" name="Google Shape;41130;p310"/>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1" name="Google Shape;41131;p310"/>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2" name="Google Shape;41132;p31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3" name="Google Shape;41133;p310"/>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4" name="Google Shape;41134;p310"/>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5" name="Google Shape;41135;p310"/>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6" name="Google Shape;41136;p310"/>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7" name="Google Shape;41137;p310"/>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8" name="Google Shape;41138;p310"/>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39" name="Google Shape;41139;p310"/>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0" name="Google Shape;41140;p310"/>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1" name="Google Shape;41141;p310"/>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2" name="Google Shape;41142;p310"/>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3" name="Google Shape;41143;p310"/>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4" name="Google Shape;41144;p310"/>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5" name="Google Shape;41145;p310"/>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6" name="Google Shape;41146;p310"/>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7" name="Google Shape;41147;p310"/>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8" name="Google Shape;41148;p310"/>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149" name="Google Shape;41149;p310"/>
          <p:cNvSpPr/>
          <p:nvPr/>
        </p:nvSpPr>
        <p:spPr>
          <a:xfrm>
            <a:off x="1319300" y="210493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0" name="Google Shape;41150;p310"/>
          <p:cNvSpPr/>
          <p:nvPr/>
        </p:nvSpPr>
        <p:spPr>
          <a:xfrm>
            <a:off x="944051" y="8777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1" name="Google Shape;41151;p310"/>
          <p:cNvSpPr/>
          <p:nvPr/>
        </p:nvSpPr>
        <p:spPr>
          <a:xfrm rot="1159801">
            <a:off x="1119900" y="9864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2" name="Google Shape;41152;p310"/>
          <p:cNvSpPr/>
          <p:nvPr/>
        </p:nvSpPr>
        <p:spPr>
          <a:xfrm rot="1159801">
            <a:off x="6687712" y="10630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41156"/>
        <p:cNvGrpSpPr/>
        <p:nvPr/>
      </p:nvGrpSpPr>
      <p:grpSpPr>
        <a:xfrm>
          <a:off x="0" y="0"/>
          <a:ext cx="0" cy="0"/>
          <a:chOff x="0" y="0"/>
          <a:chExt cx="0" cy="0"/>
        </a:xfrm>
      </p:grpSpPr>
      <p:sp>
        <p:nvSpPr>
          <p:cNvPr id="41157" name="Google Shape;41157;p311"/>
          <p:cNvSpPr/>
          <p:nvPr/>
        </p:nvSpPr>
        <p:spPr>
          <a:xfrm flipH="1">
            <a:off x="128832" y="4217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8" name="Google Shape;41158;p311"/>
          <p:cNvSpPr/>
          <p:nvPr/>
        </p:nvSpPr>
        <p:spPr>
          <a:xfrm flipH="1">
            <a:off x="2245951" y="4217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9" name="Google Shape;41159;p311"/>
          <p:cNvSpPr/>
          <p:nvPr/>
        </p:nvSpPr>
        <p:spPr>
          <a:xfrm flipH="1">
            <a:off x="4489338" y="4217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0" name="Google Shape;41160;p311"/>
          <p:cNvSpPr/>
          <p:nvPr/>
        </p:nvSpPr>
        <p:spPr>
          <a:xfrm flipH="1">
            <a:off x="6606456" y="4217462"/>
            <a:ext cx="2117083" cy="398733"/>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1" name="Google Shape;41161;p311"/>
          <p:cNvSpPr/>
          <p:nvPr/>
        </p:nvSpPr>
        <p:spPr>
          <a:xfrm>
            <a:off x="-31737" y="4503450"/>
            <a:ext cx="92013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2" name="Google Shape;41162;p311"/>
          <p:cNvSpPr txBox="1">
            <a:spLocks noGrp="1"/>
          </p:cNvSpPr>
          <p:nvPr>
            <p:ph type="subTitle" idx="4"/>
          </p:nvPr>
        </p:nvSpPr>
        <p:spPr>
          <a:xfrm>
            <a:off x="4575075" y="1290575"/>
            <a:ext cx="32790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0">
                <a:solidFill>
                  <a:srgbClr val="000000"/>
                </a:solidFill>
                <a:latin typeface="Work Sans Medium"/>
                <a:ea typeface="Work Sans Medium"/>
                <a:cs typeface="Work Sans Medium"/>
                <a:sym typeface="Work Sans Medium"/>
              </a:rPr>
              <a:t>The US and Japan</a:t>
            </a:r>
            <a:endParaRPr b="0">
              <a:latin typeface="Work Sans Medium"/>
              <a:ea typeface="Work Sans Medium"/>
              <a:cs typeface="Work Sans Medium"/>
              <a:sym typeface="Work Sans Medium"/>
            </a:endParaRPr>
          </a:p>
        </p:txBody>
      </p:sp>
      <p:sp>
        <p:nvSpPr>
          <p:cNvPr id="41163" name="Google Shape;41163;p311"/>
          <p:cNvSpPr txBox="1">
            <a:spLocks noGrp="1"/>
          </p:cNvSpPr>
          <p:nvPr>
            <p:ph type="title"/>
          </p:nvPr>
        </p:nvSpPr>
        <p:spPr>
          <a:xfrm>
            <a:off x="720000" y="35517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Comparing The EU and Japan</a:t>
            </a:r>
            <a:endParaRPr/>
          </a:p>
        </p:txBody>
      </p:sp>
      <p:sp>
        <p:nvSpPr>
          <p:cNvPr id="41164" name="Google Shape;41164;p311"/>
          <p:cNvSpPr txBox="1">
            <a:spLocks noGrp="1"/>
          </p:cNvSpPr>
          <p:nvPr>
            <p:ph type="subTitle" idx="1"/>
          </p:nvPr>
        </p:nvSpPr>
        <p:spPr>
          <a:xfrm>
            <a:off x="4492725" y="1699902"/>
            <a:ext cx="3443700" cy="1241100"/>
          </a:xfrm>
          <a:prstGeom prst="rect">
            <a:avLst/>
          </a:prstGeom>
        </p:spPr>
        <p:txBody>
          <a:bodyPr spcFirstLastPara="1" wrap="square" lIns="91425" tIns="91425" rIns="91425" bIns="91425" anchor="t" anchorCtr="0">
            <a:noAutofit/>
          </a:bodyPr>
          <a:lstStyle/>
          <a:p>
            <a:pPr marL="457200" lvl="0" indent="-298450" algn="just" rtl="0">
              <a:lnSpc>
                <a:spcPct val="115000"/>
              </a:lnSpc>
              <a:spcBef>
                <a:spcPts val="1100"/>
              </a:spcBef>
              <a:spcAft>
                <a:spcPts val="0"/>
              </a:spcAft>
              <a:buSzPts val="1100"/>
              <a:buChar char="●"/>
            </a:pPr>
            <a:r>
              <a:rPr lang="en" sz="1100"/>
              <a:t>Japan exports increased from 2020 to 2022 by 58%. </a:t>
            </a:r>
            <a:endParaRPr sz="1100"/>
          </a:p>
          <a:p>
            <a:pPr marL="457200" lvl="0" indent="-298450" algn="just" rtl="0">
              <a:lnSpc>
                <a:spcPct val="115000"/>
              </a:lnSpc>
              <a:spcBef>
                <a:spcPts val="0"/>
              </a:spcBef>
              <a:spcAft>
                <a:spcPts val="0"/>
              </a:spcAft>
              <a:buSzPts val="1100"/>
              <a:buChar char="●"/>
            </a:pPr>
            <a:r>
              <a:rPr lang="en" sz="1100"/>
              <a:t>Japan Imports increased from 2020 to 2022 by 84.38%. </a:t>
            </a:r>
            <a:endParaRPr sz="1100"/>
          </a:p>
          <a:p>
            <a:pPr marL="457200" lvl="0" indent="-298450" algn="just" rtl="0">
              <a:spcBef>
                <a:spcPts val="0"/>
              </a:spcBef>
              <a:spcAft>
                <a:spcPts val="0"/>
              </a:spcAft>
              <a:buSzPts val="1100"/>
              <a:buChar char="●"/>
            </a:pPr>
            <a:r>
              <a:rPr lang="en" sz="1100"/>
              <a:t>After the transition to the Biden administration, a trade relationship with a focus on coordination within the Indo-Pacific framework was established.</a:t>
            </a:r>
            <a:endParaRPr sz="1100"/>
          </a:p>
          <a:p>
            <a:pPr marL="457200" lvl="0" indent="-298450" algn="l" rtl="0">
              <a:lnSpc>
                <a:spcPct val="115000"/>
              </a:lnSpc>
              <a:spcBef>
                <a:spcPts val="0"/>
              </a:spcBef>
              <a:spcAft>
                <a:spcPts val="0"/>
              </a:spcAft>
              <a:buSzPts val="1100"/>
              <a:buChar char="●"/>
            </a:pPr>
            <a:r>
              <a:rPr lang="en">
                <a:solidFill>
                  <a:srgbClr val="374151"/>
                </a:solidFill>
              </a:rPr>
              <a:t>Japan is currently developing strategies to mitigate disruptions in trade, such as diversifying suppliers and seeking new markets.</a:t>
            </a:r>
            <a:endParaRPr>
              <a:solidFill>
                <a:srgbClr val="374151"/>
              </a:solidFill>
            </a:endParaRPr>
          </a:p>
          <a:p>
            <a:pPr marL="0" lvl="0" indent="0" algn="just" rtl="0">
              <a:spcBef>
                <a:spcPts val="0"/>
              </a:spcBef>
              <a:spcAft>
                <a:spcPts val="0"/>
              </a:spcAft>
              <a:buNone/>
            </a:pPr>
            <a:endParaRPr sz="1100"/>
          </a:p>
          <a:p>
            <a:pPr marL="0" lvl="0" indent="0" algn="just" rtl="0">
              <a:spcBef>
                <a:spcPts val="0"/>
              </a:spcBef>
              <a:spcAft>
                <a:spcPts val="0"/>
              </a:spcAft>
              <a:buNone/>
            </a:pPr>
            <a:endParaRPr/>
          </a:p>
        </p:txBody>
      </p:sp>
      <p:sp>
        <p:nvSpPr>
          <p:cNvPr id="41165" name="Google Shape;41165;p311"/>
          <p:cNvSpPr txBox="1">
            <a:spLocks noGrp="1"/>
          </p:cNvSpPr>
          <p:nvPr>
            <p:ph type="subTitle" idx="2"/>
          </p:nvPr>
        </p:nvSpPr>
        <p:spPr>
          <a:xfrm>
            <a:off x="713225" y="1849465"/>
            <a:ext cx="3443700" cy="1241100"/>
          </a:xfrm>
          <a:prstGeom prst="rect">
            <a:avLst/>
          </a:prstGeom>
        </p:spPr>
        <p:txBody>
          <a:bodyPr spcFirstLastPara="1" wrap="square" lIns="91425" tIns="91425" rIns="91425" bIns="91425" anchor="t" anchorCtr="0">
            <a:noAutofit/>
          </a:bodyPr>
          <a:lstStyle/>
          <a:p>
            <a:pPr marL="457200" lvl="0" indent="-298450" algn="just" rtl="0">
              <a:lnSpc>
                <a:spcPct val="115000"/>
              </a:lnSpc>
              <a:spcBef>
                <a:spcPts val="1100"/>
              </a:spcBef>
              <a:spcAft>
                <a:spcPts val="0"/>
              </a:spcAft>
              <a:buSzPts val="1100"/>
              <a:buChar char="●"/>
            </a:pPr>
            <a:r>
              <a:rPr lang="en" sz="1100"/>
              <a:t>EU exports increased from 2020 to 2022 by 48.40%. </a:t>
            </a:r>
            <a:endParaRPr sz="1100"/>
          </a:p>
          <a:p>
            <a:pPr marL="457200" lvl="0" indent="-298450" algn="just" rtl="0">
              <a:lnSpc>
                <a:spcPct val="115000"/>
              </a:lnSpc>
              <a:spcBef>
                <a:spcPts val="0"/>
              </a:spcBef>
              <a:spcAft>
                <a:spcPts val="0"/>
              </a:spcAft>
              <a:buSzPts val="1100"/>
              <a:buChar char="●"/>
            </a:pPr>
            <a:r>
              <a:rPr lang="en" sz="1100"/>
              <a:t>EU Imports increased from 2020 to 2022 by 76.36%. </a:t>
            </a:r>
            <a:endParaRPr sz="1100"/>
          </a:p>
          <a:p>
            <a:pPr marL="457200" lvl="0" indent="-298450" algn="l" rtl="0">
              <a:lnSpc>
                <a:spcPct val="115000"/>
              </a:lnSpc>
              <a:spcBef>
                <a:spcPts val="0"/>
              </a:spcBef>
              <a:spcAft>
                <a:spcPts val="0"/>
              </a:spcAft>
              <a:buClr>
                <a:srgbClr val="000000"/>
              </a:buClr>
              <a:buSzPts val="1100"/>
              <a:buChar char="●"/>
            </a:pPr>
            <a:r>
              <a:rPr lang="en" sz="1100">
                <a:solidFill>
                  <a:srgbClr val="000000"/>
                </a:solidFill>
              </a:rPr>
              <a:t>Transatlantic trade reached an all-time high of 1.2 trillion euro in 2021, surpassing pre-pandemic levels by more than 10%</a:t>
            </a:r>
            <a:endParaRPr sz="1100">
              <a:solidFill>
                <a:srgbClr val="000000"/>
              </a:solidFill>
            </a:endParaRPr>
          </a:p>
          <a:p>
            <a:pPr marL="457200" lvl="0" indent="-298450" algn="l" rtl="0">
              <a:lnSpc>
                <a:spcPct val="115000"/>
              </a:lnSpc>
              <a:spcBef>
                <a:spcPts val="0"/>
              </a:spcBef>
              <a:spcAft>
                <a:spcPts val="0"/>
              </a:spcAft>
              <a:buClr>
                <a:srgbClr val="252C35"/>
              </a:buClr>
              <a:buSzPts val="1100"/>
              <a:buChar char="●"/>
            </a:pPr>
            <a:r>
              <a:rPr lang="en" sz="1100">
                <a:solidFill>
                  <a:srgbClr val="252C35"/>
                </a:solidFill>
              </a:rPr>
              <a:t>The United States remains the EU’s number one trading partner in services. </a:t>
            </a:r>
            <a:endParaRPr sz="1100"/>
          </a:p>
        </p:txBody>
      </p:sp>
      <p:sp>
        <p:nvSpPr>
          <p:cNvPr id="41166" name="Google Shape;41166;p311"/>
          <p:cNvSpPr txBox="1">
            <a:spLocks noGrp="1"/>
          </p:cNvSpPr>
          <p:nvPr>
            <p:ph type="subTitle" idx="3"/>
          </p:nvPr>
        </p:nvSpPr>
        <p:spPr>
          <a:xfrm>
            <a:off x="713225" y="1290563"/>
            <a:ext cx="3443700" cy="558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b="0">
                <a:solidFill>
                  <a:srgbClr val="000000"/>
                </a:solidFill>
                <a:latin typeface="Work Sans Medium"/>
                <a:ea typeface="Work Sans Medium"/>
                <a:cs typeface="Work Sans Medium"/>
                <a:sym typeface="Work Sans Medium"/>
              </a:rPr>
              <a:t>The US and the EU</a:t>
            </a:r>
            <a:endParaRPr/>
          </a:p>
        </p:txBody>
      </p:sp>
      <p:grpSp>
        <p:nvGrpSpPr>
          <p:cNvPr id="41167" name="Google Shape;41167;p311"/>
          <p:cNvGrpSpPr/>
          <p:nvPr/>
        </p:nvGrpSpPr>
        <p:grpSpPr>
          <a:xfrm>
            <a:off x="3903411" y="4161067"/>
            <a:ext cx="1188190" cy="647128"/>
            <a:chOff x="1170428" y="5511318"/>
            <a:chExt cx="3696921" cy="2255586"/>
          </a:xfrm>
        </p:grpSpPr>
        <p:sp>
          <p:nvSpPr>
            <p:cNvPr id="41168" name="Google Shape;41168;p311"/>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9" name="Google Shape;41169;p311"/>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0" name="Google Shape;41170;p311"/>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1" name="Google Shape;41171;p311"/>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2" name="Google Shape;41172;p311"/>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3" name="Google Shape;41173;p311"/>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4" name="Google Shape;41174;p311"/>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5" name="Google Shape;41175;p311"/>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6" name="Google Shape;41176;p311"/>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7" name="Google Shape;41177;p311"/>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8" name="Google Shape;41178;p311"/>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9" name="Google Shape;41179;p311"/>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0" name="Google Shape;41180;p311"/>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1" name="Google Shape;41181;p311"/>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2" name="Google Shape;41182;p311"/>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3" name="Google Shape;41183;p31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4" name="Google Shape;41184;p31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5" name="Google Shape;41185;p311"/>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6" name="Google Shape;41186;p311"/>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7" name="Google Shape;41187;p311"/>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8" name="Google Shape;41188;p311"/>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9" name="Google Shape;41189;p311"/>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0" name="Google Shape;41190;p311"/>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1" name="Google Shape;41191;p311"/>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2" name="Google Shape;41192;p311"/>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3" name="Google Shape;41193;p311"/>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4" name="Google Shape;41194;p311"/>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5" name="Google Shape;41195;p311"/>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6" name="Google Shape;41196;p31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7" name="Google Shape;41197;p31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8" name="Google Shape;41198;p311"/>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9" name="Google Shape;41199;p311"/>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0" name="Google Shape;41200;p311"/>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1" name="Google Shape;41201;p311"/>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2" name="Google Shape;41202;p311"/>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3" name="Google Shape;41203;p311"/>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4" name="Google Shape;41204;p311"/>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5" name="Google Shape;41205;p311"/>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6" name="Google Shape;41206;p311"/>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7" name="Google Shape;41207;p311"/>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8" name="Google Shape;41208;p311"/>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9" name="Google Shape;41209;p311"/>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0" name="Google Shape;41210;p311"/>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1" name="Google Shape;41211;p311"/>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2" name="Google Shape;41212;p311"/>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13" name="Google Shape;41213;p311"/>
          <p:cNvGrpSpPr/>
          <p:nvPr/>
        </p:nvGrpSpPr>
        <p:grpSpPr>
          <a:xfrm>
            <a:off x="-1022279" y="2736475"/>
            <a:ext cx="1735514" cy="1078180"/>
            <a:chOff x="-3849348" y="6952593"/>
            <a:chExt cx="3571016" cy="2218477"/>
          </a:xfrm>
        </p:grpSpPr>
        <p:sp>
          <p:nvSpPr>
            <p:cNvPr id="41214" name="Google Shape;41214;p311"/>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5" name="Google Shape;41215;p311"/>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6" name="Google Shape;41216;p311"/>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7" name="Google Shape;41217;p311"/>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8" name="Google Shape;41218;p311"/>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9" name="Google Shape;41219;p311"/>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0" name="Google Shape;41220;p311"/>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1" name="Google Shape;41221;p311"/>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2" name="Google Shape;41222;p311"/>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3" name="Google Shape;41223;p311"/>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4" name="Google Shape;41224;p311"/>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5" name="Google Shape;41225;p311"/>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6" name="Google Shape;41226;p311"/>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227" name="Google Shape;41227;p311"/>
            <p:cNvGrpSpPr/>
            <p:nvPr/>
          </p:nvGrpSpPr>
          <p:grpSpPr>
            <a:xfrm>
              <a:off x="-1539990" y="8551874"/>
              <a:ext cx="1261658" cy="594147"/>
              <a:chOff x="811985" y="3296192"/>
              <a:chExt cx="1330582" cy="626605"/>
            </a:xfrm>
          </p:grpSpPr>
          <p:sp>
            <p:nvSpPr>
              <p:cNvPr id="41228" name="Google Shape;41228;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9" name="Google Shape;41229;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0" name="Google Shape;41230;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1" name="Google Shape;41231;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2" name="Google Shape;41232;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3" name="Google Shape;41233;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4" name="Google Shape;41234;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5" name="Google Shape;41235;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6" name="Google Shape;41236;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7" name="Google Shape;41237;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8" name="Google Shape;41238;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239" name="Google Shape;41239;p311"/>
          <p:cNvGrpSpPr/>
          <p:nvPr/>
        </p:nvGrpSpPr>
        <p:grpSpPr>
          <a:xfrm>
            <a:off x="8427390" y="3814682"/>
            <a:ext cx="2948097" cy="1078271"/>
            <a:chOff x="5331602" y="3459769"/>
            <a:chExt cx="2948097" cy="1078271"/>
          </a:xfrm>
        </p:grpSpPr>
        <p:grpSp>
          <p:nvGrpSpPr>
            <p:cNvPr id="41240" name="Google Shape;41240;p311"/>
            <p:cNvGrpSpPr/>
            <p:nvPr/>
          </p:nvGrpSpPr>
          <p:grpSpPr>
            <a:xfrm>
              <a:off x="5331602" y="4178619"/>
              <a:ext cx="763222" cy="359421"/>
              <a:chOff x="811985" y="3296192"/>
              <a:chExt cx="1330582" cy="626605"/>
            </a:xfrm>
          </p:grpSpPr>
          <p:sp>
            <p:nvSpPr>
              <p:cNvPr id="41241" name="Google Shape;41241;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2" name="Google Shape;41242;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3" name="Google Shape;41243;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4" name="Google Shape;41244;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5" name="Google Shape;41245;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6" name="Google Shape;41246;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7" name="Google Shape;41247;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8" name="Google Shape;41248;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9" name="Google Shape;41249;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0" name="Google Shape;41250;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1" name="Google Shape;41251;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52" name="Google Shape;41252;p311"/>
            <p:cNvGrpSpPr/>
            <p:nvPr/>
          </p:nvGrpSpPr>
          <p:grpSpPr>
            <a:xfrm>
              <a:off x="5804302" y="4178619"/>
              <a:ext cx="763222" cy="359421"/>
              <a:chOff x="811985" y="3296192"/>
              <a:chExt cx="1330582" cy="626605"/>
            </a:xfrm>
          </p:grpSpPr>
          <p:sp>
            <p:nvSpPr>
              <p:cNvPr id="41253" name="Google Shape;41253;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4" name="Google Shape;41254;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5" name="Google Shape;41255;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6" name="Google Shape;41256;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7" name="Google Shape;41257;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8" name="Google Shape;41258;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9" name="Google Shape;41259;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0" name="Google Shape;41260;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1" name="Google Shape;41261;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2" name="Google Shape;41262;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3" name="Google Shape;41263;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64" name="Google Shape;41264;p311"/>
            <p:cNvGrpSpPr/>
            <p:nvPr/>
          </p:nvGrpSpPr>
          <p:grpSpPr>
            <a:xfrm>
              <a:off x="5331602" y="3819194"/>
              <a:ext cx="763222" cy="359421"/>
              <a:chOff x="811985" y="3296192"/>
              <a:chExt cx="1330582" cy="626605"/>
            </a:xfrm>
          </p:grpSpPr>
          <p:sp>
            <p:nvSpPr>
              <p:cNvPr id="41265" name="Google Shape;41265;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6" name="Google Shape;41266;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7" name="Google Shape;41267;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8" name="Google Shape;41268;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9" name="Google Shape;41269;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0" name="Google Shape;41270;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1" name="Google Shape;41271;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2" name="Google Shape;41272;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3" name="Google Shape;41273;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4" name="Google Shape;41274;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5" name="Google Shape;41275;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76" name="Google Shape;41276;p311"/>
            <p:cNvGrpSpPr/>
            <p:nvPr/>
          </p:nvGrpSpPr>
          <p:grpSpPr>
            <a:xfrm>
              <a:off x="5804302" y="3819194"/>
              <a:ext cx="763222" cy="359421"/>
              <a:chOff x="811985" y="3296192"/>
              <a:chExt cx="1330582" cy="626605"/>
            </a:xfrm>
          </p:grpSpPr>
          <p:sp>
            <p:nvSpPr>
              <p:cNvPr id="41277" name="Google Shape;41277;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8" name="Google Shape;41278;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9" name="Google Shape;41279;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0" name="Google Shape;41280;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1" name="Google Shape;41281;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2" name="Google Shape;41282;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3" name="Google Shape;41283;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4" name="Google Shape;41284;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5" name="Google Shape;41285;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6" name="Google Shape;41286;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7" name="Google Shape;41287;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288" name="Google Shape;41288;p311"/>
            <p:cNvGrpSpPr/>
            <p:nvPr/>
          </p:nvGrpSpPr>
          <p:grpSpPr>
            <a:xfrm>
              <a:off x="6280552" y="4178619"/>
              <a:ext cx="763222" cy="359421"/>
              <a:chOff x="811985" y="3296192"/>
              <a:chExt cx="1330582" cy="626605"/>
            </a:xfrm>
          </p:grpSpPr>
          <p:sp>
            <p:nvSpPr>
              <p:cNvPr id="41289" name="Google Shape;41289;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0" name="Google Shape;41290;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1" name="Google Shape;41291;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2" name="Google Shape;41292;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3" name="Google Shape;41293;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4" name="Google Shape;41294;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5" name="Google Shape;41295;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6" name="Google Shape;41296;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7" name="Google Shape;41297;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8" name="Google Shape;41298;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9" name="Google Shape;41299;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00" name="Google Shape;41300;p311"/>
            <p:cNvGrpSpPr/>
            <p:nvPr/>
          </p:nvGrpSpPr>
          <p:grpSpPr>
            <a:xfrm>
              <a:off x="6280552" y="3819194"/>
              <a:ext cx="763222" cy="359421"/>
              <a:chOff x="811985" y="3296192"/>
              <a:chExt cx="1330582" cy="626605"/>
            </a:xfrm>
          </p:grpSpPr>
          <p:sp>
            <p:nvSpPr>
              <p:cNvPr id="41301" name="Google Shape;41301;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2" name="Google Shape;41302;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3" name="Google Shape;41303;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4" name="Google Shape;41304;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5" name="Google Shape;41305;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6" name="Google Shape;41306;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7" name="Google Shape;41307;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8" name="Google Shape;41308;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9" name="Google Shape;41309;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0" name="Google Shape;41310;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1" name="Google Shape;41311;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12" name="Google Shape;41312;p311"/>
            <p:cNvGrpSpPr/>
            <p:nvPr/>
          </p:nvGrpSpPr>
          <p:grpSpPr>
            <a:xfrm>
              <a:off x="7043777" y="4178619"/>
              <a:ext cx="763222" cy="359421"/>
              <a:chOff x="811985" y="3296192"/>
              <a:chExt cx="1330582" cy="626605"/>
            </a:xfrm>
          </p:grpSpPr>
          <p:sp>
            <p:nvSpPr>
              <p:cNvPr id="41313" name="Google Shape;41313;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4" name="Google Shape;41314;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5" name="Google Shape;41315;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6" name="Google Shape;41316;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7" name="Google Shape;41317;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8" name="Google Shape;41318;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9" name="Google Shape;41319;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0" name="Google Shape;41320;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1" name="Google Shape;41321;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2" name="Google Shape;41322;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3" name="Google Shape;41323;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24" name="Google Shape;41324;p311"/>
            <p:cNvGrpSpPr/>
            <p:nvPr/>
          </p:nvGrpSpPr>
          <p:grpSpPr>
            <a:xfrm>
              <a:off x="7516477" y="4178619"/>
              <a:ext cx="763222" cy="359421"/>
              <a:chOff x="811985" y="3296192"/>
              <a:chExt cx="1330582" cy="626605"/>
            </a:xfrm>
          </p:grpSpPr>
          <p:sp>
            <p:nvSpPr>
              <p:cNvPr id="41325" name="Google Shape;41325;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6" name="Google Shape;41326;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7" name="Google Shape;41327;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8" name="Google Shape;41328;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29" name="Google Shape;41329;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0" name="Google Shape;41330;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1" name="Google Shape;41331;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2" name="Google Shape;41332;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3" name="Google Shape;41333;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4" name="Google Shape;41334;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5" name="Google Shape;41335;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36" name="Google Shape;41336;p311"/>
            <p:cNvGrpSpPr/>
            <p:nvPr/>
          </p:nvGrpSpPr>
          <p:grpSpPr>
            <a:xfrm>
              <a:off x="7043777" y="3819194"/>
              <a:ext cx="763222" cy="359421"/>
              <a:chOff x="811985" y="3296192"/>
              <a:chExt cx="1330582" cy="626605"/>
            </a:xfrm>
          </p:grpSpPr>
          <p:sp>
            <p:nvSpPr>
              <p:cNvPr id="41337" name="Google Shape;41337;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8" name="Google Shape;41338;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39" name="Google Shape;41339;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0" name="Google Shape;41340;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1" name="Google Shape;41341;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2" name="Google Shape;41342;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3" name="Google Shape;41343;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4" name="Google Shape;41344;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5" name="Google Shape;41345;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6" name="Google Shape;41346;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47" name="Google Shape;41347;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48" name="Google Shape;41348;p311"/>
            <p:cNvGrpSpPr/>
            <p:nvPr/>
          </p:nvGrpSpPr>
          <p:grpSpPr>
            <a:xfrm>
              <a:off x="7516477" y="3819194"/>
              <a:ext cx="763222" cy="359421"/>
              <a:chOff x="811985" y="3296192"/>
              <a:chExt cx="1330582" cy="626605"/>
            </a:xfrm>
          </p:grpSpPr>
          <p:sp>
            <p:nvSpPr>
              <p:cNvPr id="41349" name="Google Shape;41349;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0" name="Google Shape;41350;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1" name="Google Shape;41351;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2" name="Google Shape;41352;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3" name="Google Shape;41353;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4" name="Google Shape;41354;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5" name="Google Shape;41355;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6" name="Google Shape;41356;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7" name="Google Shape;41357;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8" name="Google Shape;41358;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59" name="Google Shape;41359;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60" name="Google Shape;41360;p311"/>
            <p:cNvGrpSpPr/>
            <p:nvPr/>
          </p:nvGrpSpPr>
          <p:grpSpPr>
            <a:xfrm>
              <a:off x="6280552" y="3459769"/>
              <a:ext cx="763222" cy="359421"/>
              <a:chOff x="811985" y="3296192"/>
              <a:chExt cx="1330582" cy="626605"/>
            </a:xfrm>
          </p:grpSpPr>
          <p:sp>
            <p:nvSpPr>
              <p:cNvPr id="41361" name="Google Shape;41361;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2" name="Google Shape;41362;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3" name="Google Shape;41363;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4" name="Google Shape;41364;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5" name="Google Shape;41365;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6" name="Google Shape;41366;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7" name="Google Shape;41367;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8" name="Google Shape;41368;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69" name="Google Shape;41369;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0" name="Google Shape;41370;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1" name="Google Shape;41371;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72" name="Google Shape;41372;p311"/>
            <p:cNvGrpSpPr/>
            <p:nvPr/>
          </p:nvGrpSpPr>
          <p:grpSpPr>
            <a:xfrm>
              <a:off x="7043777" y="3459769"/>
              <a:ext cx="763222" cy="359421"/>
              <a:chOff x="811985" y="3296192"/>
              <a:chExt cx="1330582" cy="626605"/>
            </a:xfrm>
          </p:grpSpPr>
          <p:sp>
            <p:nvSpPr>
              <p:cNvPr id="41373" name="Google Shape;41373;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4" name="Google Shape;41374;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5" name="Google Shape;41375;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6" name="Google Shape;41376;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7" name="Google Shape;41377;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8" name="Google Shape;41378;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79" name="Google Shape;41379;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0" name="Google Shape;41380;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1" name="Google Shape;41381;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2" name="Google Shape;41382;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3" name="Google Shape;41383;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384" name="Google Shape;41384;p311"/>
            <p:cNvGrpSpPr/>
            <p:nvPr/>
          </p:nvGrpSpPr>
          <p:grpSpPr>
            <a:xfrm>
              <a:off x="7516477" y="3459769"/>
              <a:ext cx="763222" cy="359421"/>
              <a:chOff x="811985" y="3296192"/>
              <a:chExt cx="1330582" cy="626605"/>
            </a:xfrm>
          </p:grpSpPr>
          <p:sp>
            <p:nvSpPr>
              <p:cNvPr id="41385" name="Google Shape;41385;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6" name="Google Shape;41386;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7" name="Google Shape;41387;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8" name="Google Shape;41388;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89" name="Google Shape;41389;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0" name="Google Shape;41390;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1" name="Google Shape;41391;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2" name="Google Shape;41392;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3" name="Google Shape;41393;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4" name="Google Shape;41394;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5" name="Google Shape;41395;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396" name="Google Shape;41396;p311"/>
          <p:cNvGrpSpPr/>
          <p:nvPr/>
        </p:nvGrpSpPr>
        <p:grpSpPr>
          <a:xfrm flipH="1">
            <a:off x="-2231485" y="3814682"/>
            <a:ext cx="2948097" cy="1078271"/>
            <a:chOff x="5331602" y="3459769"/>
            <a:chExt cx="2948097" cy="1078271"/>
          </a:xfrm>
        </p:grpSpPr>
        <p:grpSp>
          <p:nvGrpSpPr>
            <p:cNvPr id="41397" name="Google Shape;41397;p311"/>
            <p:cNvGrpSpPr/>
            <p:nvPr/>
          </p:nvGrpSpPr>
          <p:grpSpPr>
            <a:xfrm>
              <a:off x="5331602" y="4178619"/>
              <a:ext cx="763222" cy="359421"/>
              <a:chOff x="811985" y="3296192"/>
              <a:chExt cx="1330582" cy="626605"/>
            </a:xfrm>
          </p:grpSpPr>
          <p:sp>
            <p:nvSpPr>
              <p:cNvPr id="41398" name="Google Shape;41398;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99" name="Google Shape;41399;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0" name="Google Shape;41400;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1" name="Google Shape;41401;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2" name="Google Shape;41402;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3" name="Google Shape;41403;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4" name="Google Shape;41404;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5" name="Google Shape;41405;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6" name="Google Shape;41406;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7" name="Google Shape;41407;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08" name="Google Shape;41408;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09" name="Google Shape;41409;p311"/>
            <p:cNvGrpSpPr/>
            <p:nvPr/>
          </p:nvGrpSpPr>
          <p:grpSpPr>
            <a:xfrm>
              <a:off x="5804302" y="4178619"/>
              <a:ext cx="763222" cy="359421"/>
              <a:chOff x="811985" y="3296192"/>
              <a:chExt cx="1330582" cy="626605"/>
            </a:xfrm>
          </p:grpSpPr>
          <p:sp>
            <p:nvSpPr>
              <p:cNvPr id="41410" name="Google Shape;41410;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1" name="Google Shape;41411;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2" name="Google Shape;41412;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3" name="Google Shape;41413;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4" name="Google Shape;41414;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5" name="Google Shape;41415;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6" name="Google Shape;41416;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7" name="Google Shape;41417;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8" name="Google Shape;41418;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19" name="Google Shape;41419;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0" name="Google Shape;41420;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21" name="Google Shape;41421;p311"/>
            <p:cNvGrpSpPr/>
            <p:nvPr/>
          </p:nvGrpSpPr>
          <p:grpSpPr>
            <a:xfrm>
              <a:off x="5331602" y="3819194"/>
              <a:ext cx="763222" cy="359421"/>
              <a:chOff x="811985" y="3296192"/>
              <a:chExt cx="1330582" cy="626605"/>
            </a:xfrm>
          </p:grpSpPr>
          <p:sp>
            <p:nvSpPr>
              <p:cNvPr id="41422" name="Google Shape;41422;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3" name="Google Shape;41423;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4" name="Google Shape;41424;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5" name="Google Shape;41425;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6" name="Google Shape;41426;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7" name="Google Shape;41427;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8" name="Google Shape;41428;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29" name="Google Shape;41429;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0" name="Google Shape;41430;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1" name="Google Shape;41431;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2" name="Google Shape;41432;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33" name="Google Shape;41433;p311"/>
            <p:cNvGrpSpPr/>
            <p:nvPr/>
          </p:nvGrpSpPr>
          <p:grpSpPr>
            <a:xfrm>
              <a:off x="5804302" y="3819194"/>
              <a:ext cx="763222" cy="359421"/>
              <a:chOff x="811985" y="3296192"/>
              <a:chExt cx="1330582" cy="626605"/>
            </a:xfrm>
          </p:grpSpPr>
          <p:sp>
            <p:nvSpPr>
              <p:cNvPr id="41434" name="Google Shape;41434;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5" name="Google Shape;41435;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6" name="Google Shape;41436;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7" name="Google Shape;41437;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8" name="Google Shape;41438;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39" name="Google Shape;41439;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0" name="Google Shape;41440;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1" name="Google Shape;41441;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2" name="Google Shape;41442;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3" name="Google Shape;41443;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4" name="Google Shape;41444;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45" name="Google Shape;41445;p311"/>
            <p:cNvGrpSpPr/>
            <p:nvPr/>
          </p:nvGrpSpPr>
          <p:grpSpPr>
            <a:xfrm>
              <a:off x="6280552" y="4178619"/>
              <a:ext cx="763222" cy="359421"/>
              <a:chOff x="811985" y="3296192"/>
              <a:chExt cx="1330582" cy="626605"/>
            </a:xfrm>
          </p:grpSpPr>
          <p:sp>
            <p:nvSpPr>
              <p:cNvPr id="41446" name="Google Shape;41446;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7" name="Google Shape;41447;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8" name="Google Shape;41448;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49" name="Google Shape;41449;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0" name="Google Shape;41450;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1" name="Google Shape;41451;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2" name="Google Shape;41452;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3" name="Google Shape;41453;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4" name="Google Shape;41454;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5" name="Google Shape;41455;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6" name="Google Shape;41456;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57" name="Google Shape;41457;p311"/>
            <p:cNvGrpSpPr/>
            <p:nvPr/>
          </p:nvGrpSpPr>
          <p:grpSpPr>
            <a:xfrm>
              <a:off x="6280552" y="3819194"/>
              <a:ext cx="763222" cy="359421"/>
              <a:chOff x="811985" y="3296192"/>
              <a:chExt cx="1330582" cy="626605"/>
            </a:xfrm>
          </p:grpSpPr>
          <p:sp>
            <p:nvSpPr>
              <p:cNvPr id="41458" name="Google Shape;41458;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59" name="Google Shape;41459;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0" name="Google Shape;41460;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1" name="Google Shape;41461;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2" name="Google Shape;41462;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3" name="Google Shape;41463;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4" name="Google Shape;41464;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5" name="Google Shape;41465;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6" name="Google Shape;41466;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7" name="Google Shape;41467;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68" name="Google Shape;41468;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69" name="Google Shape;41469;p311"/>
            <p:cNvGrpSpPr/>
            <p:nvPr/>
          </p:nvGrpSpPr>
          <p:grpSpPr>
            <a:xfrm>
              <a:off x="7043777" y="4178619"/>
              <a:ext cx="763222" cy="359421"/>
              <a:chOff x="811985" y="3296192"/>
              <a:chExt cx="1330582" cy="626605"/>
            </a:xfrm>
          </p:grpSpPr>
          <p:sp>
            <p:nvSpPr>
              <p:cNvPr id="41470" name="Google Shape;41470;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1" name="Google Shape;41471;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2" name="Google Shape;41472;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3" name="Google Shape;41473;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4" name="Google Shape;41474;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5" name="Google Shape;41475;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6" name="Google Shape;41476;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7" name="Google Shape;41477;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8" name="Google Shape;41478;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79" name="Google Shape;41479;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0" name="Google Shape;41480;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81" name="Google Shape;41481;p311"/>
            <p:cNvGrpSpPr/>
            <p:nvPr/>
          </p:nvGrpSpPr>
          <p:grpSpPr>
            <a:xfrm>
              <a:off x="7516477" y="4178619"/>
              <a:ext cx="763222" cy="359421"/>
              <a:chOff x="811985" y="3296192"/>
              <a:chExt cx="1330582" cy="626605"/>
            </a:xfrm>
          </p:grpSpPr>
          <p:sp>
            <p:nvSpPr>
              <p:cNvPr id="41482" name="Google Shape;41482;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3" name="Google Shape;41483;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4" name="Google Shape;41484;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5" name="Google Shape;41485;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6" name="Google Shape;41486;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7" name="Google Shape;41487;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8" name="Google Shape;41488;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89" name="Google Shape;41489;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0" name="Google Shape;41490;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1" name="Google Shape;41491;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2" name="Google Shape;41492;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493" name="Google Shape;41493;p311"/>
            <p:cNvGrpSpPr/>
            <p:nvPr/>
          </p:nvGrpSpPr>
          <p:grpSpPr>
            <a:xfrm>
              <a:off x="7043777" y="3819194"/>
              <a:ext cx="763222" cy="359421"/>
              <a:chOff x="811985" y="3296192"/>
              <a:chExt cx="1330582" cy="626605"/>
            </a:xfrm>
          </p:grpSpPr>
          <p:sp>
            <p:nvSpPr>
              <p:cNvPr id="41494" name="Google Shape;41494;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5" name="Google Shape;41495;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6" name="Google Shape;41496;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7" name="Google Shape;41497;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8" name="Google Shape;41498;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99" name="Google Shape;41499;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0" name="Google Shape;41500;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1" name="Google Shape;41501;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2" name="Google Shape;41502;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3" name="Google Shape;41503;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4" name="Google Shape;41504;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05" name="Google Shape;41505;p311"/>
            <p:cNvGrpSpPr/>
            <p:nvPr/>
          </p:nvGrpSpPr>
          <p:grpSpPr>
            <a:xfrm>
              <a:off x="7516477" y="3819194"/>
              <a:ext cx="763222" cy="359421"/>
              <a:chOff x="811985" y="3296192"/>
              <a:chExt cx="1330582" cy="626605"/>
            </a:xfrm>
          </p:grpSpPr>
          <p:sp>
            <p:nvSpPr>
              <p:cNvPr id="41506" name="Google Shape;41506;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7" name="Google Shape;41507;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8" name="Google Shape;41508;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09" name="Google Shape;41509;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0" name="Google Shape;41510;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1" name="Google Shape;41511;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2" name="Google Shape;41512;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3" name="Google Shape;41513;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4" name="Google Shape;41514;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5" name="Google Shape;41515;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6" name="Google Shape;41516;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17" name="Google Shape;41517;p311"/>
            <p:cNvGrpSpPr/>
            <p:nvPr/>
          </p:nvGrpSpPr>
          <p:grpSpPr>
            <a:xfrm>
              <a:off x="6280552" y="3459769"/>
              <a:ext cx="763222" cy="359421"/>
              <a:chOff x="811985" y="3296192"/>
              <a:chExt cx="1330582" cy="626605"/>
            </a:xfrm>
          </p:grpSpPr>
          <p:sp>
            <p:nvSpPr>
              <p:cNvPr id="41518" name="Google Shape;41518;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19" name="Google Shape;41519;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0" name="Google Shape;41520;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1" name="Google Shape;41521;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2" name="Google Shape;41522;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3" name="Google Shape;41523;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4" name="Google Shape;41524;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5" name="Google Shape;41525;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6" name="Google Shape;41526;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7" name="Google Shape;41527;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28" name="Google Shape;41528;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29" name="Google Shape;41529;p311"/>
            <p:cNvGrpSpPr/>
            <p:nvPr/>
          </p:nvGrpSpPr>
          <p:grpSpPr>
            <a:xfrm>
              <a:off x="7043777" y="3459769"/>
              <a:ext cx="763222" cy="359421"/>
              <a:chOff x="811985" y="3296192"/>
              <a:chExt cx="1330582" cy="626605"/>
            </a:xfrm>
          </p:grpSpPr>
          <p:sp>
            <p:nvSpPr>
              <p:cNvPr id="41530" name="Google Shape;41530;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1" name="Google Shape;41531;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2" name="Google Shape;41532;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3" name="Google Shape;41533;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4" name="Google Shape;41534;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5" name="Google Shape;41535;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6" name="Google Shape;41536;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7" name="Google Shape;41537;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8" name="Google Shape;41538;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39" name="Google Shape;41539;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0" name="Google Shape;41540;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41" name="Google Shape;41541;p311"/>
            <p:cNvGrpSpPr/>
            <p:nvPr/>
          </p:nvGrpSpPr>
          <p:grpSpPr>
            <a:xfrm>
              <a:off x="7516477" y="3459769"/>
              <a:ext cx="763222" cy="359421"/>
              <a:chOff x="811985" y="3296192"/>
              <a:chExt cx="1330582" cy="626605"/>
            </a:xfrm>
          </p:grpSpPr>
          <p:sp>
            <p:nvSpPr>
              <p:cNvPr id="41542" name="Google Shape;41542;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3" name="Google Shape;41543;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4" name="Google Shape;41544;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5" name="Google Shape;41545;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6" name="Google Shape;41546;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7" name="Google Shape;41547;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8" name="Google Shape;41548;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9" name="Google Shape;41549;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0" name="Google Shape;41550;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1" name="Google Shape;41551;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2" name="Google Shape;41552;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553" name="Google Shape;41553;p311"/>
          <p:cNvGrpSpPr/>
          <p:nvPr/>
        </p:nvGrpSpPr>
        <p:grpSpPr>
          <a:xfrm flipH="1">
            <a:off x="8427396" y="2571750"/>
            <a:ext cx="1735514" cy="1078180"/>
            <a:chOff x="-3849348" y="6952593"/>
            <a:chExt cx="3571016" cy="2218477"/>
          </a:xfrm>
        </p:grpSpPr>
        <p:sp>
          <p:nvSpPr>
            <p:cNvPr id="41554" name="Google Shape;41554;p311"/>
            <p:cNvSpPr/>
            <p:nvPr/>
          </p:nvSpPr>
          <p:spPr>
            <a:xfrm flipH="1">
              <a:off x="-3260816" y="695259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5" name="Google Shape;41555;p311"/>
            <p:cNvSpPr/>
            <p:nvPr/>
          </p:nvSpPr>
          <p:spPr>
            <a:xfrm flipH="1">
              <a:off x="-947207" y="807900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6" name="Google Shape;41556;p311"/>
            <p:cNvSpPr/>
            <p:nvPr/>
          </p:nvSpPr>
          <p:spPr>
            <a:xfrm flipH="1">
              <a:off x="-940545" y="785377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7" name="Google Shape;41557;p311"/>
            <p:cNvSpPr/>
            <p:nvPr/>
          </p:nvSpPr>
          <p:spPr>
            <a:xfrm flipH="1">
              <a:off x="-940545" y="786391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8" name="Google Shape;41558;p311"/>
            <p:cNvSpPr/>
            <p:nvPr/>
          </p:nvSpPr>
          <p:spPr>
            <a:xfrm flipH="1">
              <a:off x="-869861" y="786391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59" name="Google Shape;41559;p311"/>
            <p:cNvSpPr/>
            <p:nvPr/>
          </p:nvSpPr>
          <p:spPr>
            <a:xfrm flipH="1">
              <a:off x="-3371794" y="795806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0" name="Google Shape;41560;p311"/>
            <p:cNvSpPr/>
            <p:nvPr/>
          </p:nvSpPr>
          <p:spPr>
            <a:xfrm flipH="1">
              <a:off x="-3529963" y="815982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1" name="Google Shape;41561;p311"/>
            <p:cNvSpPr/>
            <p:nvPr/>
          </p:nvSpPr>
          <p:spPr>
            <a:xfrm flipH="1">
              <a:off x="-3849341" y="872033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2" name="Google Shape;41562;p311"/>
            <p:cNvSpPr/>
            <p:nvPr/>
          </p:nvSpPr>
          <p:spPr>
            <a:xfrm flipH="1">
              <a:off x="-3529973" y="815982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3" name="Google Shape;41563;p311"/>
            <p:cNvSpPr/>
            <p:nvPr/>
          </p:nvSpPr>
          <p:spPr>
            <a:xfrm flipH="1">
              <a:off x="-3425676" y="834477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4" name="Google Shape;41564;p311"/>
            <p:cNvSpPr/>
            <p:nvPr/>
          </p:nvSpPr>
          <p:spPr>
            <a:xfrm flipH="1">
              <a:off x="-3425679" y="834477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5" name="Google Shape;41565;p311"/>
            <p:cNvSpPr/>
            <p:nvPr/>
          </p:nvSpPr>
          <p:spPr>
            <a:xfrm flipH="1">
              <a:off x="-3849348" y="872033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6" name="Google Shape;41566;p311"/>
            <p:cNvSpPr/>
            <p:nvPr/>
          </p:nvSpPr>
          <p:spPr>
            <a:xfrm flipH="1">
              <a:off x="-1429532" y="825145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567" name="Google Shape;41567;p311"/>
            <p:cNvGrpSpPr/>
            <p:nvPr/>
          </p:nvGrpSpPr>
          <p:grpSpPr>
            <a:xfrm>
              <a:off x="-1539990" y="8551874"/>
              <a:ext cx="1261658" cy="594147"/>
              <a:chOff x="811985" y="3296192"/>
              <a:chExt cx="1330582" cy="626605"/>
            </a:xfrm>
          </p:grpSpPr>
          <p:sp>
            <p:nvSpPr>
              <p:cNvPr id="41568" name="Google Shape;41568;p31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69" name="Google Shape;41569;p31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0" name="Google Shape;41570;p31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1" name="Google Shape;41571;p31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2" name="Google Shape;41572;p31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3" name="Google Shape;41573;p31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4" name="Google Shape;41574;p31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5" name="Google Shape;41575;p31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6" name="Google Shape;41576;p31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7" name="Google Shape;41577;p31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8" name="Google Shape;41578;p31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41582"/>
        <p:cNvGrpSpPr/>
        <p:nvPr/>
      </p:nvGrpSpPr>
      <p:grpSpPr>
        <a:xfrm>
          <a:off x="0" y="0"/>
          <a:ext cx="0" cy="0"/>
          <a:chOff x="0" y="0"/>
          <a:chExt cx="0" cy="0"/>
        </a:xfrm>
      </p:grpSpPr>
      <p:sp>
        <p:nvSpPr>
          <p:cNvPr id="41583" name="Google Shape;41583;p312"/>
          <p:cNvSpPr txBox="1">
            <a:spLocks noGrp="1"/>
          </p:cNvSpPr>
          <p:nvPr>
            <p:ph type="title"/>
          </p:nvPr>
        </p:nvSpPr>
        <p:spPr>
          <a:xfrm>
            <a:off x="659650" y="582725"/>
            <a:ext cx="5642700" cy="645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sz="3000"/>
              <a:t>The Resilience of Free Trade </a:t>
            </a:r>
            <a:endParaRPr sz="3000"/>
          </a:p>
        </p:txBody>
      </p:sp>
      <p:sp>
        <p:nvSpPr>
          <p:cNvPr id="41584" name="Google Shape;41584;p312"/>
          <p:cNvSpPr txBox="1">
            <a:spLocks noGrp="1"/>
          </p:cNvSpPr>
          <p:nvPr>
            <p:ph type="subTitle" idx="1"/>
          </p:nvPr>
        </p:nvSpPr>
        <p:spPr>
          <a:xfrm>
            <a:off x="229700" y="2305363"/>
            <a:ext cx="3057600" cy="1205400"/>
          </a:xfrm>
          <a:prstGeom prst="rect">
            <a:avLst/>
          </a:prstGeom>
        </p:spPr>
        <p:txBody>
          <a:bodyPr spcFirstLastPara="1" wrap="square" lIns="91425" tIns="91425" rIns="91425" bIns="91425" anchor="t" anchorCtr="0">
            <a:noAutofit/>
          </a:bodyPr>
          <a:lstStyle/>
          <a:p>
            <a:pPr marL="0" lvl="0" indent="0" algn="just" rtl="0">
              <a:spcBef>
                <a:spcPts val="0"/>
              </a:spcBef>
              <a:spcAft>
                <a:spcPts val="0"/>
              </a:spcAft>
              <a:buNone/>
            </a:pPr>
            <a:r>
              <a:rPr lang="en">
                <a:latin typeface="Work Sans"/>
                <a:ea typeface="Work Sans"/>
                <a:cs typeface="Work Sans"/>
                <a:sym typeface="Work Sans"/>
              </a:rPr>
              <a:t>While challenges persist, the commitment of these regions to engage in diplomatic negotiations, the willingness to adapt to changing political landscapes, and the recognition of the mutual benefits of free trade have helped maintain and strengthen economic ties with the United States.</a:t>
            </a:r>
            <a:endParaRPr>
              <a:latin typeface="Work Sans"/>
              <a:ea typeface="Work Sans"/>
              <a:cs typeface="Work Sans"/>
              <a:sym typeface="Work Sans"/>
            </a:endParaRPr>
          </a:p>
          <a:p>
            <a:pPr marL="0" lvl="0" indent="0" algn="ctr" rtl="0">
              <a:spcBef>
                <a:spcPts val="0"/>
              </a:spcBef>
              <a:spcAft>
                <a:spcPts val="0"/>
              </a:spcAft>
              <a:buNone/>
            </a:pPr>
            <a:endParaRPr/>
          </a:p>
        </p:txBody>
      </p:sp>
      <p:pic>
        <p:nvPicPr>
          <p:cNvPr id="41585" name="Google Shape;41585;p312"/>
          <p:cNvPicPr preferRelativeResize="0"/>
          <p:nvPr/>
        </p:nvPicPr>
        <p:blipFill>
          <a:blip r:embed="rId3">
            <a:alphaModFix amt="75000"/>
          </a:blip>
          <a:stretch>
            <a:fillRect/>
          </a:stretch>
        </p:blipFill>
        <p:spPr>
          <a:xfrm>
            <a:off x="6302350" y="2632750"/>
            <a:ext cx="2857500" cy="1966000"/>
          </a:xfrm>
          <a:prstGeom prst="rect">
            <a:avLst/>
          </a:prstGeom>
          <a:noFill/>
          <a:ln>
            <a:noFill/>
          </a:ln>
          <a:effectLst>
            <a:reflection stA="69000" endPos="77000" dist="57150" dir="5400000" fadeDir="5400012" sy="-100000" algn="bl" rotWithShape="0"/>
          </a:effectLst>
        </p:spPr>
      </p:pic>
      <p:grpSp>
        <p:nvGrpSpPr>
          <p:cNvPr id="41586" name="Google Shape;41586;p312"/>
          <p:cNvGrpSpPr/>
          <p:nvPr/>
        </p:nvGrpSpPr>
        <p:grpSpPr>
          <a:xfrm>
            <a:off x="1472179" y="1546131"/>
            <a:ext cx="572680" cy="645776"/>
            <a:chOff x="6784256" y="4129148"/>
            <a:chExt cx="332200" cy="333252"/>
          </a:xfrm>
        </p:grpSpPr>
        <p:sp>
          <p:nvSpPr>
            <p:cNvPr id="41587" name="Google Shape;41587;p312"/>
            <p:cNvSpPr/>
            <p:nvPr/>
          </p:nvSpPr>
          <p:spPr>
            <a:xfrm>
              <a:off x="6784256" y="4129148"/>
              <a:ext cx="332200" cy="333252"/>
            </a:xfrm>
            <a:custGeom>
              <a:avLst/>
              <a:gdLst/>
              <a:ahLst/>
              <a:cxnLst/>
              <a:rect l="l" t="t" r="r" b="b"/>
              <a:pathLst>
                <a:path w="14524" h="14570" extrusionOk="0">
                  <a:moveTo>
                    <a:pt x="3948" y="847"/>
                  </a:moveTo>
                  <a:lnTo>
                    <a:pt x="4183" y="894"/>
                  </a:lnTo>
                  <a:lnTo>
                    <a:pt x="4465" y="941"/>
                  </a:lnTo>
                  <a:lnTo>
                    <a:pt x="4653" y="1082"/>
                  </a:lnTo>
                  <a:lnTo>
                    <a:pt x="4841" y="1223"/>
                  </a:lnTo>
                  <a:lnTo>
                    <a:pt x="5029" y="1411"/>
                  </a:lnTo>
                  <a:lnTo>
                    <a:pt x="5123" y="1645"/>
                  </a:lnTo>
                  <a:lnTo>
                    <a:pt x="5217" y="1880"/>
                  </a:lnTo>
                  <a:lnTo>
                    <a:pt x="5217" y="2162"/>
                  </a:lnTo>
                  <a:lnTo>
                    <a:pt x="5264" y="2350"/>
                  </a:lnTo>
                  <a:lnTo>
                    <a:pt x="5405" y="2491"/>
                  </a:lnTo>
                  <a:lnTo>
                    <a:pt x="5499" y="2538"/>
                  </a:lnTo>
                  <a:lnTo>
                    <a:pt x="5687" y="2585"/>
                  </a:lnTo>
                  <a:lnTo>
                    <a:pt x="5828" y="2538"/>
                  </a:lnTo>
                  <a:lnTo>
                    <a:pt x="5969" y="2491"/>
                  </a:lnTo>
                  <a:lnTo>
                    <a:pt x="6063" y="2350"/>
                  </a:lnTo>
                  <a:lnTo>
                    <a:pt x="6110" y="2162"/>
                  </a:lnTo>
                  <a:lnTo>
                    <a:pt x="6110" y="2021"/>
                  </a:lnTo>
                  <a:lnTo>
                    <a:pt x="6157" y="1880"/>
                  </a:lnTo>
                  <a:lnTo>
                    <a:pt x="6298" y="1645"/>
                  </a:lnTo>
                  <a:lnTo>
                    <a:pt x="6533" y="1458"/>
                  </a:lnTo>
                  <a:lnTo>
                    <a:pt x="6768" y="1270"/>
                  </a:lnTo>
                  <a:lnTo>
                    <a:pt x="7191" y="988"/>
                  </a:lnTo>
                  <a:lnTo>
                    <a:pt x="7426" y="894"/>
                  </a:lnTo>
                  <a:lnTo>
                    <a:pt x="8601" y="894"/>
                  </a:lnTo>
                  <a:lnTo>
                    <a:pt x="8601" y="1645"/>
                  </a:lnTo>
                  <a:lnTo>
                    <a:pt x="8601" y="1974"/>
                  </a:lnTo>
                  <a:lnTo>
                    <a:pt x="8460" y="2303"/>
                  </a:lnTo>
                  <a:lnTo>
                    <a:pt x="8319" y="2632"/>
                  </a:lnTo>
                  <a:lnTo>
                    <a:pt x="8084" y="2914"/>
                  </a:lnTo>
                  <a:lnTo>
                    <a:pt x="7802" y="3149"/>
                  </a:lnTo>
                  <a:lnTo>
                    <a:pt x="7473" y="3290"/>
                  </a:lnTo>
                  <a:lnTo>
                    <a:pt x="7144" y="3384"/>
                  </a:lnTo>
                  <a:lnTo>
                    <a:pt x="6768" y="3431"/>
                  </a:lnTo>
                  <a:lnTo>
                    <a:pt x="4559" y="3431"/>
                  </a:lnTo>
                  <a:lnTo>
                    <a:pt x="4183" y="3384"/>
                  </a:lnTo>
                  <a:lnTo>
                    <a:pt x="3854" y="3290"/>
                  </a:lnTo>
                  <a:lnTo>
                    <a:pt x="3525" y="3102"/>
                  </a:lnTo>
                  <a:lnTo>
                    <a:pt x="3291" y="2914"/>
                  </a:lnTo>
                  <a:lnTo>
                    <a:pt x="3056" y="2632"/>
                  </a:lnTo>
                  <a:lnTo>
                    <a:pt x="2868" y="2350"/>
                  </a:lnTo>
                  <a:lnTo>
                    <a:pt x="2774" y="1974"/>
                  </a:lnTo>
                  <a:lnTo>
                    <a:pt x="2727" y="1645"/>
                  </a:lnTo>
                  <a:lnTo>
                    <a:pt x="2727" y="847"/>
                  </a:lnTo>
                  <a:close/>
                  <a:moveTo>
                    <a:pt x="13677" y="5922"/>
                  </a:moveTo>
                  <a:lnTo>
                    <a:pt x="13677" y="6768"/>
                  </a:lnTo>
                  <a:lnTo>
                    <a:pt x="12972" y="6768"/>
                  </a:lnTo>
                  <a:lnTo>
                    <a:pt x="12925" y="6815"/>
                  </a:lnTo>
                  <a:lnTo>
                    <a:pt x="10105" y="6815"/>
                  </a:lnTo>
                  <a:lnTo>
                    <a:pt x="10105" y="5922"/>
                  </a:lnTo>
                  <a:close/>
                  <a:moveTo>
                    <a:pt x="12502" y="7661"/>
                  </a:moveTo>
                  <a:lnTo>
                    <a:pt x="12502" y="8554"/>
                  </a:lnTo>
                  <a:lnTo>
                    <a:pt x="8977" y="8554"/>
                  </a:lnTo>
                  <a:lnTo>
                    <a:pt x="8977" y="7661"/>
                  </a:lnTo>
                  <a:close/>
                  <a:moveTo>
                    <a:pt x="13301" y="9400"/>
                  </a:moveTo>
                  <a:lnTo>
                    <a:pt x="13301" y="10246"/>
                  </a:lnTo>
                  <a:lnTo>
                    <a:pt x="9729" y="10246"/>
                  </a:lnTo>
                  <a:lnTo>
                    <a:pt x="9729" y="9400"/>
                  </a:lnTo>
                  <a:close/>
                  <a:moveTo>
                    <a:pt x="13677" y="11092"/>
                  </a:moveTo>
                  <a:lnTo>
                    <a:pt x="13677" y="11985"/>
                  </a:lnTo>
                  <a:lnTo>
                    <a:pt x="10105" y="11985"/>
                  </a:lnTo>
                  <a:lnTo>
                    <a:pt x="10105" y="11092"/>
                  </a:lnTo>
                  <a:close/>
                  <a:moveTo>
                    <a:pt x="7285" y="4230"/>
                  </a:moveTo>
                  <a:lnTo>
                    <a:pt x="8742" y="6815"/>
                  </a:lnTo>
                  <a:lnTo>
                    <a:pt x="8554" y="6815"/>
                  </a:lnTo>
                  <a:lnTo>
                    <a:pt x="8366" y="6862"/>
                  </a:lnTo>
                  <a:lnTo>
                    <a:pt x="8225" y="6956"/>
                  </a:lnTo>
                  <a:lnTo>
                    <a:pt x="8131" y="7097"/>
                  </a:lnTo>
                  <a:lnTo>
                    <a:pt x="8084" y="7238"/>
                  </a:lnTo>
                  <a:lnTo>
                    <a:pt x="8084" y="8977"/>
                  </a:lnTo>
                  <a:lnTo>
                    <a:pt x="8131" y="9165"/>
                  </a:lnTo>
                  <a:lnTo>
                    <a:pt x="8225" y="9259"/>
                  </a:lnTo>
                  <a:lnTo>
                    <a:pt x="8366" y="9353"/>
                  </a:lnTo>
                  <a:lnTo>
                    <a:pt x="8554" y="9400"/>
                  </a:lnTo>
                  <a:lnTo>
                    <a:pt x="8836" y="9400"/>
                  </a:lnTo>
                  <a:lnTo>
                    <a:pt x="8836" y="10716"/>
                  </a:lnTo>
                  <a:lnTo>
                    <a:pt x="8883" y="10857"/>
                  </a:lnTo>
                  <a:lnTo>
                    <a:pt x="8977" y="10998"/>
                  </a:lnTo>
                  <a:lnTo>
                    <a:pt x="9071" y="11092"/>
                  </a:lnTo>
                  <a:lnTo>
                    <a:pt x="9259" y="11139"/>
                  </a:lnTo>
                  <a:lnTo>
                    <a:pt x="9259" y="11985"/>
                  </a:lnTo>
                  <a:lnTo>
                    <a:pt x="8554" y="11985"/>
                  </a:lnTo>
                  <a:lnTo>
                    <a:pt x="8413" y="12079"/>
                  </a:lnTo>
                  <a:lnTo>
                    <a:pt x="8319" y="12220"/>
                  </a:lnTo>
                  <a:lnTo>
                    <a:pt x="8319" y="12408"/>
                  </a:lnTo>
                  <a:lnTo>
                    <a:pt x="8319" y="13677"/>
                  </a:lnTo>
                  <a:lnTo>
                    <a:pt x="2962" y="13677"/>
                  </a:lnTo>
                  <a:lnTo>
                    <a:pt x="2680" y="13630"/>
                  </a:lnTo>
                  <a:lnTo>
                    <a:pt x="2351" y="13536"/>
                  </a:lnTo>
                  <a:lnTo>
                    <a:pt x="2069" y="13395"/>
                  </a:lnTo>
                  <a:lnTo>
                    <a:pt x="1834" y="13207"/>
                  </a:lnTo>
                  <a:lnTo>
                    <a:pt x="1599" y="12972"/>
                  </a:lnTo>
                  <a:lnTo>
                    <a:pt x="1364" y="12784"/>
                  </a:lnTo>
                  <a:lnTo>
                    <a:pt x="1223" y="12502"/>
                  </a:lnTo>
                  <a:lnTo>
                    <a:pt x="1035" y="12220"/>
                  </a:lnTo>
                  <a:lnTo>
                    <a:pt x="941" y="11938"/>
                  </a:lnTo>
                  <a:lnTo>
                    <a:pt x="847" y="11656"/>
                  </a:lnTo>
                  <a:lnTo>
                    <a:pt x="800" y="11327"/>
                  </a:lnTo>
                  <a:lnTo>
                    <a:pt x="847" y="10998"/>
                  </a:lnTo>
                  <a:lnTo>
                    <a:pt x="847" y="10716"/>
                  </a:lnTo>
                  <a:lnTo>
                    <a:pt x="941" y="10387"/>
                  </a:lnTo>
                  <a:lnTo>
                    <a:pt x="1082" y="10058"/>
                  </a:lnTo>
                  <a:lnTo>
                    <a:pt x="4042" y="4230"/>
                  </a:lnTo>
                  <a:lnTo>
                    <a:pt x="4559" y="4277"/>
                  </a:lnTo>
                  <a:lnTo>
                    <a:pt x="6768" y="4277"/>
                  </a:lnTo>
                  <a:lnTo>
                    <a:pt x="7285" y="4230"/>
                  </a:lnTo>
                  <a:close/>
                  <a:moveTo>
                    <a:pt x="12690" y="12831"/>
                  </a:moveTo>
                  <a:lnTo>
                    <a:pt x="12690" y="13677"/>
                  </a:lnTo>
                  <a:lnTo>
                    <a:pt x="9165" y="13677"/>
                  </a:lnTo>
                  <a:lnTo>
                    <a:pt x="9165" y="12831"/>
                  </a:lnTo>
                  <a:close/>
                  <a:moveTo>
                    <a:pt x="2304" y="1"/>
                  </a:moveTo>
                  <a:lnTo>
                    <a:pt x="2210" y="48"/>
                  </a:lnTo>
                  <a:lnTo>
                    <a:pt x="2163" y="95"/>
                  </a:lnTo>
                  <a:lnTo>
                    <a:pt x="2022" y="189"/>
                  </a:lnTo>
                  <a:lnTo>
                    <a:pt x="1928" y="424"/>
                  </a:lnTo>
                  <a:lnTo>
                    <a:pt x="1928" y="1598"/>
                  </a:lnTo>
                  <a:lnTo>
                    <a:pt x="1975" y="1833"/>
                  </a:lnTo>
                  <a:lnTo>
                    <a:pt x="2116" y="2350"/>
                  </a:lnTo>
                  <a:lnTo>
                    <a:pt x="2304" y="2961"/>
                  </a:lnTo>
                  <a:lnTo>
                    <a:pt x="2445" y="3243"/>
                  </a:lnTo>
                  <a:lnTo>
                    <a:pt x="2633" y="3431"/>
                  </a:lnTo>
                  <a:lnTo>
                    <a:pt x="2304" y="3619"/>
                  </a:lnTo>
                  <a:lnTo>
                    <a:pt x="2069" y="3854"/>
                  </a:lnTo>
                  <a:lnTo>
                    <a:pt x="1928" y="3995"/>
                  </a:lnTo>
                  <a:lnTo>
                    <a:pt x="1787" y="4042"/>
                  </a:lnTo>
                  <a:lnTo>
                    <a:pt x="1505" y="4089"/>
                  </a:lnTo>
                  <a:lnTo>
                    <a:pt x="1270" y="4089"/>
                  </a:lnTo>
                  <a:lnTo>
                    <a:pt x="1129" y="4042"/>
                  </a:lnTo>
                  <a:lnTo>
                    <a:pt x="988" y="3948"/>
                  </a:lnTo>
                  <a:lnTo>
                    <a:pt x="847" y="3901"/>
                  </a:lnTo>
                  <a:lnTo>
                    <a:pt x="706" y="3948"/>
                  </a:lnTo>
                  <a:lnTo>
                    <a:pt x="565" y="4042"/>
                  </a:lnTo>
                  <a:lnTo>
                    <a:pt x="471" y="4183"/>
                  </a:lnTo>
                  <a:lnTo>
                    <a:pt x="424" y="4324"/>
                  </a:lnTo>
                  <a:lnTo>
                    <a:pt x="471" y="4512"/>
                  </a:lnTo>
                  <a:lnTo>
                    <a:pt x="565" y="4653"/>
                  </a:lnTo>
                  <a:lnTo>
                    <a:pt x="753" y="4794"/>
                  </a:lnTo>
                  <a:lnTo>
                    <a:pt x="988" y="4888"/>
                  </a:lnTo>
                  <a:lnTo>
                    <a:pt x="1317" y="4935"/>
                  </a:lnTo>
                  <a:lnTo>
                    <a:pt x="1599" y="4935"/>
                  </a:lnTo>
                  <a:lnTo>
                    <a:pt x="1928" y="4888"/>
                  </a:lnTo>
                  <a:lnTo>
                    <a:pt x="2210" y="4794"/>
                  </a:lnTo>
                  <a:lnTo>
                    <a:pt x="2492" y="4606"/>
                  </a:lnTo>
                  <a:lnTo>
                    <a:pt x="2727" y="4418"/>
                  </a:lnTo>
                  <a:lnTo>
                    <a:pt x="2915" y="4230"/>
                  </a:lnTo>
                  <a:lnTo>
                    <a:pt x="3103" y="4183"/>
                  </a:lnTo>
                  <a:lnTo>
                    <a:pt x="330" y="9682"/>
                  </a:lnTo>
                  <a:lnTo>
                    <a:pt x="142" y="10105"/>
                  </a:lnTo>
                  <a:lnTo>
                    <a:pt x="48" y="10528"/>
                  </a:lnTo>
                  <a:lnTo>
                    <a:pt x="1" y="10951"/>
                  </a:lnTo>
                  <a:lnTo>
                    <a:pt x="1" y="11374"/>
                  </a:lnTo>
                  <a:lnTo>
                    <a:pt x="48" y="11797"/>
                  </a:lnTo>
                  <a:lnTo>
                    <a:pt x="142" y="12220"/>
                  </a:lnTo>
                  <a:lnTo>
                    <a:pt x="283" y="12596"/>
                  </a:lnTo>
                  <a:lnTo>
                    <a:pt x="471" y="12972"/>
                  </a:lnTo>
                  <a:lnTo>
                    <a:pt x="706" y="13301"/>
                  </a:lnTo>
                  <a:lnTo>
                    <a:pt x="988" y="13630"/>
                  </a:lnTo>
                  <a:lnTo>
                    <a:pt x="1317" y="13865"/>
                  </a:lnTo>
                  <a:lnTo>
                    <a:pt x="1646" y="14100"/>
                  </a:lnTo>
                  <a:lnTo>
                    <a:pt x="2022" y="14288"/>
                  </a:lnTo>
                  <a:lnTo>
                    <a:pt x="2445" y="14429"/>
                  </a:lnTo>
                  <a:lnTo>
                    <a:pt x="2868" y="14523"/>
                  </a:lnTo>
                  <a:lnTo>
                    <a:pt x="3338" y="14570"/>
                  </a:lnTo>
                  <a:lnTo>
                    <a:pt x="13160" y="14570"/>
                  </a:lnTo>
                  <a:lnTo>
                    <a:pt x="13301" y="14523"/>
                  </a:lnTo>
                  <a:lnTo>
                    <a:pt x="13442" y="14429"/>
                  </a:lnTo>
                  <a:lnTo>
                    <a:pt x="13536" y="14288"/>
                  </a:lnTo>
                  <a:lnTo>
                    <a:pt x="13583" y="14147"/>
                  </a:lnTo>
                  <a:lnTo>
                    <a:pt x="13583" y="12831"/>
                  </a:lnTo>
                  <a:lnTo>
                    <a:pt x="14100" y="12831"/>
                  </a:lnTo>
                  <a:lnTo>
                    <a:pt x="14288" y="12784"/>
                  </a:lnTo>
                  <a:lnTo>
                    <a:pt x="14429" y="12690"/>
                  </a:lnTo>
                  <a:lnTo>
                    <a:pt x="14476" y="12549"/>
                  </a:lnTo>
                  <a:lnTo>
                    <a:pt x="14523" y="12408"/>
                  </a:lnTo>
                  <a:lnTo>
                    <a:pt x="14523" y="10669"/>
                  </a:lnTo>
                  <a:lnTo>
                    <a:pt x="14523" y="10528"/>
                  </a:lnTo>
                  <a:lnTo>
                    <a:pt x="14429" y="10387"/>
                  </a:lnTo>
                  <a:lnTo>
                    <a:pt x="14288" y="10293"/>
                  </a:lnTo>
                  <a:lnTo>
                    <a:pt x="14147" y="10246"/>
                  </a:lnTo>
                  <a:lnTo>
                    <a:pt x="14147" y="8977"/>
                  </a:lnTo>
                  <a:lnTo>
                    <a:pt x="14100" y="8836"/>
                  </a:lnTo>
                  <a:lnTo>
                    <a:pt x="14006" y="8695"/>
                  </a:lnTo>
                  <a:lnTo>
                    <a:pt x="13865" y="8601"/>
                  </a:lnTo>
                  <a:lnTo>
                    <a:pt x="13724" y="8554"/>
                  </a:lnTo>
                  <a:lnTo>
                    <a:pt x="13348" y="8554"/>
                  </a:lnTo>
                  <a:lnTo>
                    <a:pt x="13348" y="7661"/>
                  </a:lnTo>
                  <a:lnTo>
                    <a:pt x="14288" y="7661"/>
                  </a:lnTo>
                  <a:lnTo>
                    <a:pt x="14429" y="7567"/>
                  </a:lnTo>
                  <a:lnTo>
                    <a:pt x="14476" y="7426"/>
                  </a:lnTo>
                  <a:lnTo>
                    <a:pt x="14523" y="7238"/>
                  </a:lnTo>
                  <a:lnTo>
                    <a:pt x="14523" y="5499"/>
                  </a:lnTo>
                  <a:lnTo>
                    <a:pt x="14476" y="5358"/>
                  </a:lnTo>
                  <a:lnTo>
                    <a:pt x="14429" y="5217"/>
                  </a:lnTo>
                  <a:lnTo>
                    <a:pt x="14288" y="5123"/>
                  </a:lnTo>
                  <a:lnTo>
                    <a:pt x="14100" y="5076"/>
                  </a:lnTo>
                  <a:lnTo>
                    <a:pt x="9682" y="5076"/>
                  </a:lnTo>
                  <a:lnTo>
                    <a:pt x="9541" y="5123"/>
                  </a:lnTo>
                  <a:lnTo>
                    <a:pt x="9400" y="5217"/>
                  </a:lnTo>
                  <a:lnTo>
                    <a:pt x="9306" y="5358"/>
                  </a:lnTo>
                  <a:lnTo>
                    <a:pt x="9259" y="5499"/>
                  </a:lnTo>
                  <a:lnTo>
                    <a:pt x="9259" y="6016"/>
                  </a:lnTo>
                  <a:lnTo>
                    <a:pt x="8131" y="3948"/>
                  </a:lnTo>
                  <a:lnTo>
                    <a:pt x="8413" y="3760"/>
                  </a:lnTo>
                  <a:lnTo>
                    <a:pt x="8695" y="3525"/>
                  </a:lnTo>
                  <a:lnTo>
                    <a:pt x="8930" y="3243"/>
                  </a:lnTo>
                  <a:lnTo>
                    <a:pt x="9118" y="2961"/>
                  </a:lnTo>
                  <a:lnTo>
                    <a:pt x="9259" y="2632"/>
                  </a:lnTo>
                  <a:lnTo>
                    <a:pt x="9400" y="2303"/>
                  </a:lnTo>
                  <a:lnTo>
                    <a:pt x="9447" y="1974"/>
                  </a:lnTo>
                  <a:lnTo>
                    <a:pt x="9494" y="1598"/>
                  </a:lnTo>
                  <a:lnTo>
                    <a:pt x="9494" y="424"/>
                  </a:lnTo>
                  <a:lnTo>
                    <a:pt x="9353" y="236"/>
                  </a:lnTo>
                  <a:lnTo>
                    <a:pt x="9212" y="48"/>
                  </a:lnTo>
                  <a:lnTo>
                    <a:pt x="9118" y="1"/>
                  </a:lnTo>
                  <a:lnTo>
                    <a:pt x="7144" y="1"/>
                  </a:lnTo>
                  <a:lnTo>
                    <a:pt x="6909" y="48"/>
                  </a:lnTo>
                  <a:lnTo>
                    <a:pt x="6674" y="142"/>
                  </a:lnTo>
                  <a:lnTo>
                    <a:pt x="6439" y="236"/>
                  </a:lnTo>
                  <a:lnTo>
                    <a:pt x="6204" y="377"/>
                  </a:lnTo>
                  <a:lnTo>
                    <a:pt x="6016" y="518"/>
                  </a:lnTo>
                  <a:lnTo>
                    <a:pt x="5687" y="894"/>
                  </a:lnTo>
                  <a:lnTo>
                    <a:pt x="5499" y="706"/>
                  </a:lnTo>
                  <a:lnTo>
                    <a:pt x="5358" y="518"/>
                  </a:lnTo>
                  <a:lnTo>
                    <a:pt x="5123" y="377"/>
                  </a:lnTo>
                  <a:lnTo>
                    <a:pt x="4935" y="236"/>
                  </a:lnTo>
                  <a:lnTo>
                    <a:pt x="4700" y="142"/>
                  </a:lnTo>
                  <a:lnTo>
                    <a:pt x="4465" y="48"/>
                  </a:lnTo>
                  <a:lnTo>
                    <a:pt x="4183" y="48"/>
                  </a:lnTo>
                  <a:lnTo>
                    <a:pt x="3948"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8" name="Google Shape;41588;p312"/>
            <p:cNvSpPr/>
            <p:nvPr/>
          </p:nvSpPr>
          <p:spPr>
            <a:xfrm>
              <a:off x="6860582" y="4300074"/>
              <a:ext cx="95699" cy="105374"/>
            </a:xfrm>
            <a:custGeom>
              <a:avLst/>
              <a:gdLst/>
              <a:ahLst/>
              <a:cxnLst/>
              <a:rect l="l" t="t" r="r" b="b"/>
              <a:pathLst>
                <a:path w="4184" h="4607" extrusionOk="0">
                  <a:moveTo>
                    <a:pt x="2632" y="0"/>
                  </a:moveTo>
                  <a:lnTo>
                    <a:pt x="2303" y="94"/>
                  </a:lnTo>
                  <a:lnTo>
                    <a:pt x="1974" y="235"/>
                  </a:lnTo>
                  <a:lnTo>
                    <a:pt x="1645" y="423"/>
                  </a:lnTo>
                  <a:lnTo>
                    <a:pt x="1363" y="658"/>
                  </a:lnTo>
                  <a:lnTo>
                    <a:pt x="893" y="1128"/>
                  </a:lnTo>
                  <a:lnTo>
                    <a:pt x="705" y="1316"/>
                  </a:lnTo>
                  <a:lnTo>
                    <a:pt x="423" y="1316"/>
                  </a:lnTo>
                  <a:lnTo>
                    <a:pt x="235" y="1363"/>
                  </a:lnTo>
                  <a:lnTo>
                    <a:pt x="95" y="1457"/>
                  </a:lnTo>
                  <a:lnTo>
                    <a:pt x="48" y="1598"/>
                  </a:lnTo>
                  <a:lnTo>
                    <a:pt x="1" y="1739"/>
                  </a:lnTo>
                  <a:lnTo>
                    <a:pt x="48" y="1880"/>
                  </a:lnTo>
                  <a:lnTo>
                    <a:pt x="95" y="2021"/>
                  </a:lnTo>
                  <a:lnTo>
                    <a:pt x="235" y="2115"/>
                  </a:lnTo>
                  <a:lnTo>
                    <a:pt x="423" y="2162"/>
                  </a:lnTo>
                  <a:lnTo>
                    <a:pt x="470" y="2162"/>
                  </a:lnTo>
                  <a:lnTo>
                    <a:pt x="470" y="2632"/>
                  </a:lnTo>
                  <a:lnTo>
                    <a:pt x="423" y="2632"/>
                  </a:lnTo>
                  <a:lnTo>
                    <a:pt x="235" y="2679"/>
                  </a:lnTo>
                  <a:lnTo>
                    <a:pt x="142" y="2773"/>
                  </a:lnTo>
                  <a:lnTo>
                    <a:pt x="48" y="2914"/>
                  </a:lnTo>
                  <a:lnTo>
                    <a:pt x="1" y="3055"/>
                  </a:lnTo>
                  <a:lnTo>
                    <a:pt x="48" y="3196"/>
                  </a:lnTo>
                  <a:lnTo>
                    <a:pt x="142" y="3337"/>
                  </a:lnTo>
                  <a:lnTo>
                    <a:pt x="235" y="3431"/>
                  </a:lnTo>
                  <a:lnTo>
                    <a:pt x="423" y="3478"/>
                  </a:lnTo>
                  <a:lnTo>
                    <a:pt x="705" y="3478"/>
                  </a:lnTo>
                  <a:lnTo>
                    <a:pt x="1034" y="3713"/>
                  </a:lnTo>
                  <a:lnTo>
                    <a:pt x="1410" y="3995"/>
                  </a:lnTo>
                  <a:lnTo>
                    <a:pt x="1833" y="4230"/>
                  </a:lnTo>
                  <a:lnTo>
                    <a:pt x="2350" y="4465"/>
                  </a:lnTo>
                  <a:lnTo>
                    <a:pt x="2632" y="4559"/>
                  </a:lnTo>
                  <a:lnTo>
                    <a:pt x="2867" y="4606"/>
                  </a:lnTo>
                  <a:lnTo>
                    <a:pt x="3384" y="4606"/>
                  </a:lnTo>
                  <a:lnTo>
                    <a:pt x="3619" y="4512"/>
                  </a:lnTo>
                  <a:lnTo>
                    <a:pt x="3807" y="4418"/>
                  </a:lnTo>
                  <a:lnTo>
                    <a:pt x="3948" y="4277"/>
                  </a:lnTo>
                  <a:lnTo>
                    <a:pt x="3995" y="4136"/>
                  </a:lnTo>
                  <a:lnTo>
                    <a:pt x="3995" y="3995"/>
                  </a:lnTo>
                  <a:lnTo>
                    <a:pt x="3901" y="3807"/>
                  </a:lnTo>
                  <a:lnTo>
                    <a:pt x="3807" y="3713"/>
                  </a:lnTo>
                  <a:lnTo>
                    <a:pt x="3619" y="3619"/>
                  </a:lnTo>
                  <a:lnTo>
                    <a:pt x="3478" y="3666"/>
                  </a:lnTo>
                  <a:lnTo>
                    <a:pt x="3337" y="3713"/>
                  </a:lnTo>
                  <a:lnTo>
                    <a:pt x="3102" y="3807"/>
                  </a:lnTo>
                  <a:lnTo>
                    <a:pt x="2867" y="3854"/>
                  </a:lnTo>
                  <a:lnTo>
                    <a:pt x="2585" y="3807"/>
                  </a:lnTo>
                  <a:lnTo>
                    <a:pt x="2303" y="3760"/>
                  </a:lnTo>
                  <a:lnTo>
                    <a:pt x="1880" y="3572"/>
                  </a:lnTo>
                  <a:lnTo>
                    <a:pt x="1692" y="3478"/>
                  </a:lnTo>
                  <a:lnTo>
                    <a:pt x="2538" y="3478"/>
                  </a:lnTo>
                  <a:lnTo>
                    <a:pt x="2679" y="3337"/>
                  </a:lnTo>
                  <a:lnTo>
                    <a:pt x="2726" y="3243"/>
                  </a:lnTo>
                  <a:lnTo>
                    <a:pt x="2773" y="3055"/>
                  </a:lnTo>
                  <a:lnTo>
                    <a:pt x="2726" y="2914"/>
                  </a:lnTo>
                  <a:lnTo>
                    <a:pt x="2679" y="2773"/>
                  </a:lnTo>
                  <a:lnTo>
                    <a:pt x="2538" y="2679"/>
                  </a:lnTo>
                  <a:lnTo>
                    <a:pt x="2350" y="2632"/>
                  </a:lnTo>
                  <a:lnTo>
                    <a:pt x="1316" y="2632"/>
                  </a:lnTo>
                  <a:lnTo>
                    <a:pt x="1316" y="2397"/>
                  </a:lnTo>
                  <a:lnTo>
                    <a:pt x="1363" y="2162"/>
                  </a:lnTo>
                  <a:lnTo>
                    <a:pt x="2538" y="2162"/>
                  </a:lnTo>
                  <a:lnTo>
                    <a:pt x="2773" y="2115"/>
                  </a:lnTo>
                  <a:lnTo>
                    <a:pt x="2867" y="2021"/>
                  </a:lnTo>
                  <a:lnTo>
                    <a:pt x="2961" y="1880"/>
                  </a:lnTo>
                  <a:lnTo>
                    <a:pt x="3008" y="1739"/>
                  </a:lnTo>
                  <a:lnTo>
                    <a:pt x="2961" y="1551"/>
                  </a:lnTo>
                  <a:lnTo>
                    <a:pt x="2867" y="1410"/>
                  </a:lnTo>
                  <a:lnTo>
                    <a:pt x="2773" y="1316"/>
                  </a:lnTo>
                  <a:lnTo>
                    <a:pt x="2538" y="1269"/>
                  </a:lnTo>
                  <a:lnTo>
                    <a:pt x="1739" y="1269"/>
                  </a:lnTo>
                  <a:lnTo>
                    <a:pt x="1927" y="1175"/>
                  </a:lnTo>
                  <a:lnTo>
                    <a:pt x="2397" y="1034"/>
                  </a:lnTo>
                  <a:lnTo>
                    <a:pt x="2679" y="987"/>
                  </a:lnTo>
                  <a:lnTo>
                    <a:pt x="2961" y="987"/>
                  </a:lnTo>
                  <a:lnTo>
                    <a:pt x="3243" y="1081"/>
                  </a:lnTo>
                  <a:lnTo>
                    <a:pt x="3431" y="1175"/>
                  </a:lnTo>
                  <a:lnTo>
                    <a:pt x="3619" y="1269"/>
                  </a:lnTo>
                  <a:lnTo>
                    <a:pt x="3760" y="1316"/>
                  </a:lnTo>
                  <a:lnTo>
                    <a:pt x="3901" y="1269"/>
                  </a:lnTo>
                  <a:lnTo>
                    <a:pt x="4042" y="1175"/>
                  </a:lnTo>
                  <a:lnTo>
                    <a:pt x="4136" y="1034"/>
                  </a:lnTo>
                  <a:lnTo>
                    <a:pt x="4183" y="846"/>
                  </a:lnTo>
                  <a:lnTo>
                    <a:pt x="4136" y="705"/>
                  </a:lnTo>
                  <a:lnTo>
                    <a:pt x="4042" y="564"/>
                  </a:lnTo>
                  <a:lnTo>
                    <a:pt x="3713" y="329"/>
                  </a:lnTo>
                  <a:lnTo>
                    <a:pt x="3384" y="141"/>
                  </a:lnTo>
                  <a:lnTo>
                    <a:pt x="3008" y="47"/>
                  </a:lnTo>
                  <a:lnTo>
                    <a:pt x="2632"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89" name="Google Shape;41589;p312"/>
          <p:cNvGrpSpPr/>
          <p:nvPr/>
        </p:nvGrpSpPr>
        <p:grpSpPr>
          <a:xfrm>
            <a:off x="4572011" y="1582673"/>
            <a:ext cx="572667" cy="572667"/>
            <a:chOff x="2673565" y="2056602"/>
            <a:chExt cx="333275" cy="333275"/>
          </a:xfrm>
        </p:grpSpPr>
        <p:sp>
          <p:nvSpPr>
            <p:cNvPr id="41590" name="Google Shape;41590;p312"/>
            <p:cNvSpPr/>
            <p:nvPr/>
          </p:nvSpPr>
          <p:spPr>
            <a:xfrm>
              <a:off x="2673565" y="2056602"/>
              <a:ext cx="333275" cy="333275"/>
            </a:xfrm>
            <a:custGeom>
              <a:avLst/>
              <a:gdLst/>
              <a:ahLst/>
              <a:cxnLst/>
              <a:rect l="l" t="t" r="r" b="b"/>
              <a:pathLst>
                <a:path w="14571" h="14571" extrusionOk="0">
                  <a:moveTo>
                    <a:pt x="7286" y="847"/>
                  </a:moveTo>
                  <a:lnTo>
                    <a:pt x="7897" y="894"/>
                  </a:lnTo>
                  <a:lnTo>
                    <a:pt x="8508" y="941"/>
                  </a:lnTo>
                  <a:lnTo>
                    <a:pt x="9119" y="1082"/>
                  </a:lnTo>
                  <a:lnTo>
                    <a:pt x="9683" y="1317"/>
                  </a:lnTo>
                  <a:lnTo>
                    <a:pt x="10200" y="1552"/>
                  </a:lnTo>
                  <a:lnTo>
                    <a:pt x="10717" y="1881"/>
                  </a:lnTo>
                  <a:lnTo>
                    <a:pt x="11234" y="2210"/>
                  </a:lnTo>
                  <a:lnTo>
                    <a:pt x="11703" y="2586"/>
                  </a:lnTo>
                  <a:lnTo>
                    <a:pt x="12126" y="3009"/>
                  </a:lnTo>
                  <a:lnTo>
                    <a:pt x="12502" y="3479"/>
                  </a:lnTo>
                  <a:lnTo>
                    <a:pt x="12831" y="3996"/>
                  </a:lnTo>
                  <a:lnTo>
                    <a:pt x="13113" y="4513"/>
                  </a:lnTo>
                  <a:lnTo>
                    <a:pt x="13348" y="5077"/>
                  </a:lnTo>
                  <a:lnTo>
                    <a:pt x="13536" y="5641"/>
                  </a:lnTo>
                  <a:lnTo>
                    <a:pt x="13630" y="6252"/>
                  </a:lnTo>
                  <a:lnTo>
                    <a:pt x="13724" y="6863"/>
                  </a:lnTo>
                  <a:lnTo>
                    <a:pt x="12361" y="6863"/>
                  </a:lnTo>
                  <a:lnTo>
                    <a:pt x="12314" y="6440"/>
                  </a:lnTo>
                  <a:lnTo>
                    <a:pt x="12220" y="6064"/>
                  </a:lnTo>
                  <a:lnTo>
                    <a:pt x="12126" y="5688"/>
                  </a:lnTo>
                  <a:lnTo>
                    <a:pt x="12032" y="5359"/>
                  </a:lnTo>
                  <a:lnTo>
                    <a:pt x="11844" y="5030"/>
                  </a:lnTo>
                  <a:lnTo>
                    <a:pt x="11703" y="4701"/>
                  </a:lnTo>
                  <a:lnTo>
                    <a:pt x="11281" y="4090"/>
                  </a:lnTo>
                  <a:lnTo>
                    <a:pt x="10764" y="3573"/>
                  </a:lnTo>
                  <a:lnTo>
                    <a:pt x="10247" y="3150"/>
                  </a:lnTo>
                  <a:lnTo>
                    <a:pt x="9636" y="2774"/>
                  </a:lnTo>
                  <a:lnTo>
                    <a:pt x="8978" y="2492"/>
                  </a:lnTo>
                  <a:lnTo>
                    <a:pt x="8273" y="2304"/>
                  </a:lnTo>
                  <a:lnTo>
                    <a:pt x="7568" y="2210"/>
                  </a:lnTo>
                  <a:lnTo>
                    <a:pt x="6863" y="2210"/>
                  </a:lnTo>
                  <a:lnTo>
                    <a:pt x="6158" y="2304"/>
                  </a:lnTo>
                  <a:lnTo>
                    <a:pt x="5500" y="2539"/>
                  </a:lnTo>
                  <a:lnTo>
                    <a:pt x="5171" y="2680"/>
                  </a:lnTo>
                  <a:lnTo>
                    <a:pt x="4842" y="2821"/>
                  </a:lnTo>
                  <a:lnTo>
                    <a:pt x="4513" y="3009"/>
                  </a:lnTo>
                  <a:lnTo>
                    <a:pt x="4184" y="3244"/>
                  </a:lnTo>
                  <a:lnTo>
                    <a:pt x="3902" y="3526"/>
                  </a:lnTo>
                  <a:lnTo>
                    <a:pt x="3620" y="3808"/>
                  </a:lnTo>
                  <a:lnTo>
                    <a:pt x="2539" y="2962"/>
                  </a:lnTo>
                  <a:lnTo>
                    <a:pt x="3009" y="2492"/>
                  </a:lnTo>
                  <a:lnTo>
                    <a:pt x="3526" y="2069"/>
                  </a:lnTo>
                  <a:lnTo>
                    <a:pt x="4090" y="1693"/>
                  </a:lnTo>
                  <a:lnTo>
                    <a:pt x="4701" y="1411"/>
                  </a:lnTo>
                  <a:lnTo>
                    <a:pt x="5312" y="1176"/>
                  </a:lnTo>
                  <a:lnTo>
                    <a:pt x="5970" y="988"/>
                  </a:lnTo>
                  <a:lnTo>
                    <a:pt x="6628" y="894"/>
                  </a:lnTo>
                  <a:lnTo>
                    <a:pt x="7286" y="847"/>
                  </a:lnTo>
                  <a:close/>
                  <a:moveTo>
                    <a:pt x="7709" y="3103"/>
                  </a:moveTo>
                  <a:lnTo>
                    <a:pt x="8085" y="3150"/>
                  </a:lnTo>
                  <a:lnTo>
                    <a:pt x="8461" y="3244"/>
                  </a:lnTo>
                  <a:lnTo>
                    <a:pt x="8837" y="3338"/>
                  </a:lnTo>
                  <a:lnTo>
                    <a:pt x="9166" y="3479"/>
                  </a:lnTo>
                  <a:lnTo>
                    <a:pt x="9495" y="3667"/>
                  </a:lnTo>
                  <a:lnTo>
                    <a:pt x="9824" y="3902"/>
                  </a:lnTo>
                  <a:lnTo>
                    <a:pt x="10153" y="4137"/>
                  </a:lnTo>
                  <a:lnTo>
                    <a:pt x="10435" y="4419"/>
                  </a:lnTo>
                  <a:lnTo>
                    <a:pt x="10670" y="4701"/>
                  </a:lnTo>
                  <a:lnTo>
                    <a:pt x="10905" y="5077"/>
                  </a:lnTo>
                  <a:lnTo>
                    <a:pt x="11093" y="5453"/>
                  </a:lnTo>
                  <a:lnTo>
                    <a:pt x="11281" y="5876"/>
                  </a:lnTo>
                  <a:lnTo>
                    <a:pt x="11422" y="6299"/>
                  </a:lnTo>
                  <a:lnTo>
                    <a:pt x="11469" y="6769"/>
                  </a:lnTo>
                  <a:lnTo>
                    <a:pt x="11516" y="7286"/>
                  </a:lnTo>
                  <a:lnTo>
                    <a:pt x="11516" y="7709"/>
                  </a:lnTo>
                  <a:lnTo>
                    <a:pt x="11422" y="8132"/>
                  </a:lnTo>
                  <a:lnTo>
                    <a:pt x="11328" y="8555"/>
                  </a:lnTo>
                  <a:lnTo>
                    <a:pt x="11187" y="8931"/>
                  </a:lnTo>
                  <a:lnTo>
                    <a:pt x="10999" y="9307"/>
                  </a:lnTo>
                  <a:lnTo>
                    <a:pt x="10811" y="9636"/>
                  </a:lnTo>
                  <a:lnTo>
                    <a:pt x="10576" y="9965"/>
                  </a:lnTo>
                  <a:lnTo>
                    <a:pt x="10294" y="10247"/>
                  </a:lnTo>
                  <a:lnTo>
                    <a:pt x="9965" y="10529"/>
                  </a:lnTo>
                  <a:lnTo>
                    <a:pt x="9683" y="10764"/>
                  </a:lnTo>
                  <a:lnTo>
                    <a:pt x="9307" y="10999"/>
                  </a:lnTo>
                  <a:lnTo>
                    <a:pt x="8931" y="11187"/>
                  </a:lnTo>
                  <a:lnTo>
                    <a:pt x="8555" y="11328"/>
                  </a:lnTo>
                  <a:lnTo>
                    <a:pt x="8132" y="11422"/>
                  </a:lnTo>
                  <a:lnTo>
                    <a:pt x="7709" y="11469"/>
                  </a:lnTo>
                  <a:lnTo>
                    <a:pt x="7286" y="11516"/>
                  </a:lnTo>
                  <a:lnTo>
                    <a:pt x="6863" y="11469"/>
                  </a:lnTo>
                  <a:lnTo>
                    <a:pt x="6440" y="11422"/>
                  </a:lnTo>
                  <a:lnTo>
                    <a:pt x="6064" y="11328"/>
                  </a:lnTo>
                  <a:lnTo>
                    <a:pt x="5641" y="11187"/>
                  </a:lnTo>
                  <a:lnTo>
                    <a:pt x="5265" y="10999"/>
                  </a:lnTo>
                  <a:lnTo>
                    <a:pt x="4936" y="10764"/>
                  </a:lnTo>
                  <a:lnTo>
                    <a:pt x="4607" y="10529"/>
                  </a:lnTo>
                  <a:lnTo>
                    <a:pt x="4325" y="10247"/>
                  </a:lnTo>
                  <a:lnTo>
                    <a:pt x="4043" y="9965"/>
                  </a:lnTo>
                  <a:lnTo>
                    <a:pt x="3808" y="9636"/>
                  </a:lnTo>
                  <a:lnTo>
                    <a:pt x="3573" y="9307"/>
                  </a:lnTo>
                  <a:lnTo>
                    <a:pt x="3385" y="8931"/>
                  </a:lnTo>
                  <a:lnTo>
                    <a:pt x="3244" y="8555"/>
                  </a:lnTo>
                  <a:lnTo>
                    <a:pt x="3150" y="8132"/>
                  </a:lnTo>
                  <a:lnTo>
                    <a:pt x="3103" y="7709"/>
                  </a:lnTo>
                  <a:lnTo>
                    <a:pt x="3056" y="7286"/>
                  </a:lnTo>
                  <a:lnTo>
                    <a:pt x="3103" y="6769"/>
                  </a:lnTo>
                  <a:lnTo>
                    <a:pt x="3197" y="6299"/>
                  </a:lnTo>
                  <a:lnTo>
                    <a:pt x="3338" y="5876"/>
                  </a:lnTo>
                  <a:lnTo>
                    <a:pt x="3479" y="5453"/>
                  </a:lnTo>
                  <a:lnTo>
                    <a:pt x="3667" y="5077"/>
                  </a:lnTo>
                  <a:lnTo>
                    <a:pt x="3902" y="4701"/>
                  </a:lnTo>
                  <a:lnTo>
                    <a:pt x="4184" y="4419"/>
                  </a:lnTo>
                  <a:lnTo>
                    <a:pt x="4466" y="4137"/>
                  </a:lnTo>
                  <a:lnTo>
                    <a:pt x="4748" y="3902"/>
                  </a:lnTo>
                  <a:lnTo>
                    <a:pt x="5077" y="3667"/>
                  </a:lnTo>
                  <a:lnTo>
                    <a:pt x="5406" y="3479"/>
                  </a:lnTo>
                  <a:lnTo>
                    <a:pt x="5782" y="3338"/>
                  </a:lnTo>
                  <a:lnTo>
                    <a:pt x="6158" y="3244"/>
                  </a:lnTo>
                  <a:lnTo>
                    <a:pt x="6534" y="3150"/>
                  </a:lnTo>
                  <a:lnTo>
                    <a:pt x="6910" y="3103"/>
                  </a:lnTo>
                  <a:close/>
                  <a:moveTo>
                    <a:pt x="1975" y="3667"/>
                  </a:moveTo>
                  <a:lnTo>
                    <a:pt x="3056" y="4466"/>
                  </a:lnTo>
                  <a:lnTo>
                    <a:pt x="2727" y="5077"/>
                  </a:lnTo>
                  <a:lnTo>
                    <a:pt x="2445" y="5688"/>
                  </a:lnTo>
                  <a:lnTo>
                    <a:pt x="2304" y="6346"/>
                  </a:lnTo>
                  <a:lnTo>
                    <a:pt x="2210" y="6957"/>
                  </a:lnTo>
                  <a:lnTo>
                    <a:pt x="2210" y="7615"/>
                  </a:lnTo>
                  <a:lnTo>
                    <a:pt x="2304" y="8273"/>
                  </a:lnTo>
                  <a:lnTo>
                    <a:pt x="2492" y="8884"/>
                  </a:lnTo>
                  <a:lnTo>
                    <a:pt x="2727" y="9495"/>
                  </a:lnTo>
                  <a:lnTo>
                    <a:pt x="3056" y="10059"/>
                  </a:lnTo>
                  <a:lnTo>
                    <a:pt x="3432" y="10576"/>
                  </a:lnTo>
                  <a:lnTo>
                    <a:pt x="3855" y="11046"/>
                  </a:lnTo>
                  <a:lnTo>
                    <a:pt x="4372" y="11422"/>
                  </a:lnTo>
                  <a:lnTo>
                    <a:pt x="4936" y="11798"/>
                  </a:lnTo>
                  <a:lnTo>
                    <a:pt x="5547" y="12080"/>
                  </a:lnTo>
                  <a:lnTo>
                    <a:pt x="6158" y="12267"/>
                  </a:lnTo>
                  <a:lnTo>
                    <a:pt x="6863" y="12361"/>
                  </a:lnTo>
                  <a:lnTo>
                    <a:pt x="6863" y="13677"/>
                  </a:lnTo>
                  <a:lnTo>
                    <a:pt x="6252" y="13630"/>
                  </a:lnTo>
                  <a:lnTo>
                    <a:pt x="5688" y="13489"/>
                  </a:lnTo>
                  <a:lnTo>
                    <a:pt x="5077" y="13348"/>
                  </a:lnTo>
                  <a:lnTo>
                    <a:pt x="4513" y="13113"/>
                  </a:lnTo>
                  <a:lnTo>
                    <a:pt x="3996" y="12784"/>
                  </a:lnTo>
                  <a:lnTo>
                    <a:pt x="3526" y="12455"/>
                  </a:lnTo>
                  <a:lnTo>
                    <a:pt x="3056" y="12080"/>
                  </a:lnTo>
                  <a:lnTo>
                    <a:pt x="2633" y="11657"/>
                  </a:lnTo>
                  <a:lnTo>
                    <a:pt x="2210" y="11187"/>
                  </a:lnTo>
                  <a:lnTo>
                    <a:pt x="1881" y="10717"/>
                  </a:lnTo>
                  <a:lnTo>
                    <a:pt x="1552" y="10200"/>
                  </a:lnTo>
                  <a:lnTo>
                    <a:pt x="1317" y="9636"/>
                  </a:lnTo>
                  <a:lnTo>
                    <a:pt x="1129" y="9072"/>
                  </a:lnTo>
                  <a:lnTo>
                    <a:pt x="988" y="8508"/>
                  </a:lnTo>
                  <a:lnTo>
                    <a:pt x="894" y="7897"/>
                  </a:lnTo>
                  <a:lnTo>
                    <a:pt x="847" y="7286"/>
                  </a:lnTo>
                  <a:lnTo>
                    <a:pt x="894" y="6769"/>
                  </a:lnTo>
                  <a:lnTo>
                    <a:pt x="941" y="6299"/>
                  </a:lnTo>
                  <a:lnTo>
                    <a:pt x="1035" y="5829"/>
                  </a:lnTo>
                  <a:lnTo>
                    <a:pt x="1176" y="5359"/>
                  </a:lnTo>
                  <a:lnTo>
                    <a:pt x="1317" y="4936"/>
                  </a:lnTo>
                  <a:lnTo>
                    <a:pt x="1505" y="4466"/>
                  </a:lnTo>
                  <a:lnTo>
                    <a:pt x="1740" y="4043"/>
                  </a:lnTo>
                  <a:lnTo>
                    <a:pt x="1975" y="3667"/>
                  </a:lnTo>
                  <a:close/>
                  <a:moveTo>
                    <a:pt x="13724" y="7709"/>
                  </a:moveTo>
                  <a:lnTo>
                    <a:pt x="13630" y="8273"/>
                  </a:lnTo>
                  <a:lnTo>
                    <a:pt x="13536" y="8837"/>
                  </a:lnTo>
                  <a:lnTo>
                    <a:pt x="13348" y="9401"/>
                  </a:lnTo>
                  <a:lnTo>
                    <a:pt x="13160" y="9918"/>
                  </a:lnTo>
                  <a:lnTo>
                    <a:pt x="12878" y="10435"/>
                  </a:lnTo>
                  <a:lnTo>
                    <a:pt x="12596" y="10952"/>
                  </a:lnTo>
                  <a:lnTo>
                    <a:pt x="12220" y="11375"/>
                  </a:lnTo>
                  <a:lnTo>
                    <a:pt x="11844" y="11845"/>
                  </a:lnTo>
                  <a:lnTo>
                    <a:pt x="11422" y="12220"/>
                  </a:lnTo>
                  <a:lnTo>
                    <a:pt x="10952" y="12596"/>
                  </a:lnTo>
                  <a:lnTo>
                    <a:pt x="10435" y="12878"/>
                  </a:lnTo>
                  <a:lnTo>
                    <a:pt x="9965" y="13160"/>
                  </a:lnTo>
                  <a:lnTo>
                    <a:pt x="9401" y="13348"/>
                  </a:lnTo>
                  <a:lnTo>
                    <a:pt x="8884" y="13536"/>
                  </a:lnTo>
                  <a:lnTo>
                    <a:pt x="8320" y="13630"/>
                  </a:lnTo>
                  <a:lnTo>
                    <a:pt x="7709" y="13677"/>
                  </a:lnTo>
                  <a:lnTo>
                    <a:pt x="7709" y="12361"/>
                  </a:lnTo>
                  <a:lnTo>
                    <a:pt x="8179" y="12267"/>
                  </a:lnTo>
                  <a:lnTo>
                    <a:pt x="8602" y="12173"/>
                  </a:lnTo>
                  <a:lnTo>
                    <a:pt x="9025" y="12033"/>
                  </a:lnTo>
                  <a:lnTo>
                    <a:pt x="9448" y="11892"/>
                  </a:lnTo>
                  <a:lnTo>
                    <a:pt x="9824" y="11657"/>
                  </a:lnTo>
                  <a:lnTo>
                    <a:pt x="10200" y="11422"/>
                  </a:lnTo>
                  <a:lnTo>
                    <a:pt x="10576" y="11187"/>
                  </a:lnTo>
                  <a:lnTo>
                    <a:pt x="10905" y="10858"/>
                  </a:lnTo>
                  <a:lnTo>
                    <a:pt x="11187" y="10529"/>
                  </a:lnTo>
                  <a:lnTo>
                    <a:pt x="11469" y="10200"/>
                  </a:lnTo>
                  <a:lnTo>
                    <a:pt x="11703" y="9824"/>
                  </a:lnTo>
                  <a:lnTo>
                    <a:pt x="11891" y="9448"/>
                  </a:lnTo>
                  <a:lnTo>
                    <a:pt x="12079" y="9025"/>
                  </a:lnTo>
                  <a:lnTo>
                    <a:pt x="12220" y="8602"/>
                  </a:lnTo>
                  <a:lnTo>
                    <a:pt x="12314" y="8179"/>
                  </a:lnTo>
                  <a:lnTo>
                    <a:pt x="12361" y="7709"/>
                  </a:lnTo>
                  <a:close/>
                  <a:moveTo>
                    <a:pt x="7004" y="1"/>
                  </a:moveTo>
                  <a:lnTo>
                    <a:pt x="6534" y="48"/>
                  </a:lnTo>
                  <a:lnTo>
                    <a:pt x="6017" y="142"/>
                  </a:lnTo>
                  <a:lnTo>
                    <a:pt x="5500" y="236"/>
                  </a:lnTo>
                  <a:lnTo>
                    <a:pt x="4983" y="377"/>
                  </a:lnTo>
                  <a:lnTo>
                    <a:pt x="4513" y="565"/>
                  </a:lnTo>
                  <a:lnTo>
                    <a:pt x="4043" y="800"/>
                  </a:lnTo>
                  <a:lnTo>
                    <a:pt x="3620" y="1035"/>
                  </a:lnTo>
                  <a:lnTo>
                    <a:pt x="3150" y="1317"/>
                  </a:lnTo>
                  <a:lnTo>
                    <a:pt x="2727" y="1599"/>
                  </a:lnTo>
                  <a:lnTo>
                    <a:pt x="2351" y="1928"/>
                  </a:lnTo>
                  <a:lnTo>
                    <a:pt x="1975" y="2304"/>
                  </a:lnTo>
                  <a:lnTo>
                    <a:pt x="1646" y="2680"/>
                  </a:lnTo>
                  <a:lnTo>
                    <a:pt x="1317" y="3103"/>
                  </a:lnTo>
                  <a:lnTo>
                    <a:pt x="1035" y="3573"/>
                  </a:lnTo>
                  <a:lnTo>
                    <a:pt x="753" y="4043"/>
                  </a:lnTo>
                  <a:lnTo>
                    <a:pt x="565" y="4513"/>
                  </a:lnTo>
                  <a:lnTo>
                    <a:pt x="377" y="5030"/>
                  </a:lnTo>
                  <a:lnTo>
                    <a:pt x="236" y="5547"/>
                  </a:lnTo>
                  <a:lnTo>
                    <a:pt x="95" y="6111"/>
                  </a:lnTo>
                  <a:lnTo>
                    <a:pt x="48" y="6675"/>
                  </a:lnTo>
                  <a:lnTo>
                    <a:pt x="1" y="7286"/>
                  </a:lnTo>
                  <a:lnTo>
                    <a:pt x="48" y="7991"/>
                  </a:lnTo>
                  <a:lnTo>
                    <a:pt x="142" y="8743"/>
                  </a:lnTo>
                  <a:lnTo>
                    <a:pt x="330" y="9401"/>
                  </a:lnTo>
                  <a:lnTo>
                    <a:pt x="565" y="10059"/>
                  </a:lnTo>
                  <a:lnTo>
                    <a:pt x="894" y="10717"/>
                  </a:lnTo>
                  <a:lnTo>
                    <a:pt x="1270" y="11328"/>
                  </a:lnTo>
                  <a:lnTo>
                    <a:pt x="1693" y="11892"/>
                  </a:lnTo>
                  <a:lnTo>
                    <a:pt x="2163" y="12408"/>
                  </a:lnTo>
                  <a:lnTo>
                    <a:pt x="2680" y="12878"/>
                  </a:lnTo>
                  <a:lnTo>
                    <a:pt x="3244" y="13348"/>
                  </a:lnTo>
                  <a:lnTo>
                    <a:pt x="3855" y="13677"/>
                  </a:lnTo>
                  <a:lnTo>
                    <a:pt x="4513" y="14006"/>
                  </a:lnTo>
                  <a:lnTo>
                    <a:pt x="5171" y="14241"/>
                  </a:lnTo>
                  <a:lnTo>
                    <a:pt x="5876" y="14429"/>
                  </a:lnTo>
                  <a:lnTo>
                    <a:pt x="6581" y="14523"/>
                  </a:lnTo>
                  <a:lnTo>
                    <a:pt x="7286" y="14570"/>
                  </a:lnTo>
                  <a:lnTo>
                    <a:pt x="7897" y="14523"/>
                  </a:lnTo>
                  <a:lnTo>
                    <a:pt x="8461" y="14476"/>
                  </a:lnTo>
                  <a:lnTo>
                    <a:pt x="9025" y="14382"/>
                  </a:lnTo>
                  <a:lnTo>
                    <a:pt x="9542" y="14194"/>
                  </a:lnTo>
                  <a:lnTo>
                    <a:pt x="10059" y="14053"/>
                  </a:lnTo>
                  <a:lnTo>
                    <a:pt x="10576" y="13818"/>
                  </a:lnTo>
                  <a:lnTo>
                    <a:pt x="11046" y="13536"/>
                  </a:lnTo>
                  <a:lnTo>
                    <a:pt x="11469" y="13254"/>
                  </a:lnTo>
                  <a:lnTo>
                    <a:pt x="11891" y="12925"/>
                  </a:lnTo>
                  <a:lnTo>
                    <a:pt x="12267" y="12596"/>
                  </a:lnTo>
                  <a:lnTo>
                    <a:pt x="12643" y="12220"/>
                  </a:lnTo>
                  <a:lnTo>
                    <a:pt x="12972" y="11845"/>
                  </a:lnTo>
                  <a:lnTo>
                    <a:pt x="13254" y="11422"/>
                  </a:lnTo>
                  <a:lnTo>
                    <a:pt x="13536" y="10999"/>
                  </a:lnTo>
                  <a:lnTo>
                    <a:pt x="13771" y="10529"/>
                  </a:lnTo>
                  <a:lnTo>
                    <a:pt x="14006" y="10059"/>
                  </a:lnTo>
                  <a:lnTo>
                    <a:pt x="14194" y="9589"/>
                  </a:lnTo>
                  <a:lnTo>
                    <a:pt x="14335" y="9072"/>
                  </a:lnTo>
                  <a:lnTo>
                    <a:pt x="14429" y="8602"/>
                  </a:lnTo>
                  <a:lnTo>
                    <a:pt x="14523" y="8085"/>
                  </a:lnTo>
                  <a:lnTo>
                    <a:pt x="14570" y="7568"/>
                  </a:lnTo>
                  <a:lnTo>
                    <a:pt x="14570" y="7051"/>
                  </a:lnTo>
                  <a:lnTo>
                    <a:pt x="14523" y="6534"/>
                  </a:lnTo>
                  <a:lnTo>
                    <a:pt x="14476" y="6017"/>
                  </a:lnTo>
                  <a:lnTo>
                    <a:pt x="14382" y="5500"/>
                  </a:lnTo>
                  <a:lnTo>
                    <a:pt x="14241" y="4983"/>
                  </a:lnTo>
                  <a:lnTo>
                    <a:pt x="14053" y="4466"/>
                  </a:lnTo>
                  <a:lnTo>
                    <a:pt x="13818" y="3996"/>
                  </a:lnTo>
                  <a:lnTo>
                    <a:pt x="13536" y="3479"/>
                  </a:lnTo>
                  <a:lnTo>
                    <a:pt x="13207" y="3009"/>
                  </a:lnTo>
                  <a:lnTo>
                    <a:pt x="12831" y="2586"/>
                  </a:lnTo>
                  <a:lnTo>
                    <a:pt x="12455" y="2116"/>
                  </a:lnTo>
                  <a:lnTo>
                    <a:pt x="12032" y="1740"/>
                  </a:lnTo>
                  <a:lnTo>
                    <a:pt x="11563" y="1364"/>
                  </a:lnTo>
                  <a:lnTo>
                    <a:pt x="11093" y="1035"/>
                  </a:lnTo>
                  <a:lnTo>
                    <a:pt x="10623" y="800"/>
                  </a:lnTo>
                  <a:lnTo>
                    <a:pt x="10106" y="565"/>
                  </a:lnTo>
                  <a:lnTo>
                    <a:pt x="9589" y="377"/>
                  </a:lnTo>
                  <a:lnTo>
                    <a:pt x="9119" y="236"/>
                  </a:lnTo>
                  <a:lnTo>
                    <a:pt x="8602" y="95"/>
                  </a:lnTo>
                  <a:lnTo>
                    <a:pt x="8085" y="48"/>
                  </a:lnTo>
                  <a:lnTo>
                    <a:pt x="75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1" name="Google Shape;41591;p312"/>
            <p:cNvSpPr/>
            <p:nvPr/>
          </p:nvSpPr>
          <p:spPr>
            <a:xfrm>
              <a:off x="2772466" y="2168403"/>
              <a:ext cx="135474" cy="99999"/>
            </a:xfrm>
            <a:custGeom>
              <a:avLst/>
              <a:gdLst/>
              <a:ahLst/>
              <a:cxnLst/>
              <a:rect l="l" t="t" r="r" b="b"/>
              <a:pathLst>
                <a:path w="5923" h="4372" extrusionOk="0">
                  <a:moveTo>
                    <a:pt x="1693" y="1975"/>
                  </a:moveTo>
                  <a:lnTo>
                    <a:pt x="1693" y="3526"/>
                  </a:lnTo>
                  <a:lnTo>
                    <a:pt x="847" y="3526"/>
                  </a:lnTo>
                  <a:lnTo>
                    <a:pt x="847" y="1975"/>
                  </a:lnTo>
                  <a:close/>
                  <a:moveTo>
                    <a:pt x="3385" y="847"/>
                  </a:moveTo>
                  <a:lnTo>
                    <a:pt x="3385" y="3526"/>
                  </a:lnTo>
                  <a:lnTo>
                    <a:pt x="2586" y="3526"/>
                  </a:lnTo>
                  <a:lnTo>
                    <a:pt x="2586" y="847"/>
                  </a:lnTo>
                  <a:close/>
                  <a:moveTo>
                    <a:pt x="5077" y="2492"/>
                  </a:moveTo>
                  <a:lnTo>
                    <a:pt x="5077" y="3526"/>
                  </a:lnTo>
                  <a:lnTo>
                    <a:pt x="4231" y="3526"/>
                  </a:lnTo>
                  <a:lnTo>
                    <a:pt x="4231" y="2492"/>
                  </a:lnTo>
                  <a:close/>
                  <a:moveTo>
                    <a:pt x="1928" y="1"/>
                  </a:moveTo>
                  <a:lnTo>
                    <a:pt x="1834" y="95"/>
                  </a:lnTo>
                  <a:lnTo>
                    <a:pt x="1740" y="236"/>
                  </a:lnTo>
                  <a:lnTo>
                    <a:pt x="1693" y="424"/>
                  </a:lnTo>
                  <a:lnTo>
                    <a:pt x="1693" y="1129"/>
                  </a:lnTo>
                  <a:lnTo>
                    <a:pt x="424" y="1129"/>
                  </a:lnTo>
                  <a:lnTo>
                    <a:pt x="283" y="1176"/>
                  </a:lnTo>
                  <a:lnTo>
                    <a:pt x="142" y="1270"/>
                  </a:lnTo>
                  <a:lnTo>
                    <a:pt x="48" y="1411"/>
                  </a:lnTo>
                  <a:lnTo>
                    <a:pt x="1" y="1552"/>
                  </a:lnTo>
                  <a:lnTo>
                    <a:pt x="1" y="3949"/>
                  </a:lnTo>
                  <a:lnTo>
                    <a:pt x="48" y="4137"/>
                  </a:lnTo>
                  <a:lnTo>
                    <a:pt x="142" y="4278"/>
                  </a:lnTo>
                  <a:lnTo>
                    <a:pt x="283" y="4372"/>
                  </a:lnTo>
                  <a:lnTo>
                    <a:pt x="5688" y="4372"/>
                  </a:lnTo>
                  <a:lnTo>
                    <a:pt x="5782" y="4278"/>
                  </a:lnTo>
                  <a:lnTo>
                    <a:pt x="5876" y="4137"/>
                  </a:lnTo>
                  <a:lnTo>
                    <a:pt x="5923" y="3949"/>
                  </a:lnTo>
                  <a:lnTo>
                    <a:pt x="5923" y="2069"/>
                  </a:lnTo>
                  <a:lnTo>
                    <a:pt x="5876" y="1928"/>
                  </a:lnTo>
                  <a:lnTo>
                    <a:pt x="5782" y="1787"/>
                  </a:lnTo>
                  <a:lnTo>
                    <a:pt x="5688" y="1693"/>
                  </a:lnTo>
                  <a:lnTo>
                    <a:pt x="5500" y="1646"/>
                  </a:lnTo>
                  <a:lnTo>
                    <a:pt x="4231" y="1646"/>
                  </a:lnTo>
                  <a:lnTo>
                    <a:pt x="4231" y="424"/>
                  </a:lnTo>
                  <a:lnTo>
                    <a:pt x="4231" y="236"/>
                  </a:lnTo>
                  <a:lnTo>
                    <a:pt x="4137" y="95"/>
                  </a:lnTo>
                  <a:lnTo>
                    <a:pt x="39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592" name="Google Shape;41592;p312"/>
          <p:cNvSpPr txBox="1"/>
          <p:nvPr/>
        </p:nvSpPr>
        <p:spPr>
          <a:xfrm>
            <a:off x="3649488" y="2305375"/>
            <a:ext cx="2417700" cy="872700"/>
          </a:xfrm>
          <a:prstGeom prst="rect">
            <a:avLst/>
          </a:prstGeom>
          <a:noFill/>
          <a:ln>
            <a:noFill/>
          </a:ln>
        </p:spPr>
        <p:txBody>
          <a:bodyPr spcFirstLastPara="1" wrap="square" lIns="91425" tIns="91425" rIns="91425" bIns="91425" anchor="t" anchorCtr="0">
            <a:noAutofit/>
          </a:bodyPr>
          <a:lstStyle/>
          <a:p>
            <a:pPr marL="0" lvl="0" indent="0" algn="just" rtl="0">
              <a:spcBef>
                <a:spcPts val="0"/>
              </a:spcBef>
              <a:spcAft>
                <a:spcPts val="0"/>
              </a:spcAft>
              <a:buNone/>
            </a:pPr>
            <a:r>
              <a:rPr lang="en" sz="1200">
                <a:solidFill>
                  <a:srgbClr val="191919"/>
                </a:solidFill>
                <a:latin typeface="Work Sans"/>
                <a:ea typeface="Work Sans"/>
                <a:cs typeface="Work Sans"/>
                <a:sym typeface="Work Sans"/>
              </a:rPr>
              <a:t>As global dynamics continue to evolve, the importance of a resilient and cooperative approach to trade remains paramount for global economic stability as a whole.</a:t>
            </a:r>
            <a:endParaRPr sz="1100"/>
          </a:p>
        </p:txBody>
      </p:sp>
      <p:grpSp>
        <p:nvGrpSpPr>
          <p:cNvPr id="41593" name="Google Shape;41593;p312"/>
          <p:cNvGrpSpPr/>
          <p:nvPr/>
        </p:nvGrpSpPr>
        <p:grpSpPr>
          <a:xfrm rot="866511">
            <a:off x="7169787" y="764866"/>
            <a:ext cx="1527215" cy="509075"/>
            <a:chOff x="3625800" y="3061075"/>
            <a:chExt cx="1277275" cy="568700"/>
          </a:xfrm>
        </p:grpSpPr>
        <p:sp>
          <p:nvSpPr>
            <p:cNvPr id="41594" name="Google Shape;41594;p312"/>
            <p:cNvSpPr/>
            <p:nvPr/>
          </p:nvSpPr>
          <p:spPr>
            <a:xfrm>
              <a:off x="3922650" y="3503500"/>
              <a:ext cx="156975" cy="105800"/>
            </a:xfrm>
            <a:custGeom>
              <a:avLst/>
              <a:gdLst/>
              <a:ahLst/>
              <a:cxnLst/>
              <a:rect l="l" t="t" r="r" b="b"/>
              <a:pathLst>
                <a:path w="6279" h="4232" extrusionOk="0">
                  <a:moveTo>
                    <a:pt x="2821" y="0"/>
                  </a:moveTo>
                  <a:lnTo>
                    <a:pt x="2639" y="91"/>
                  </a:lnTo>
                  <a:lnTo>
                    <a:pt x="2457" y="137"/>
                  </a:lnTo>
                  <a:lnTo>
                    <a:pt x="2230" y="182"/>
                  </a:lnTo>
                  <a:lnTo>
                    <a:pt x="1957" y="137"/>
                  </a:lnTo>
                  <a:lnTo>
                    <a:pt x="1275" y="137"/>
                  </a:lnTo>
                  <a:lnTo>
                    <a:pt x="956" y="182"/>
                  </a:lnTo>
                  <a:lnTo>
                    <a:pt x="683" y="319"/>
                  </a:lnTo>
                  <a:lnTo>
                    <a:pt x="456" y="455"/>
                  </a:lnTo>
                  <a:lnTo>
                    <a:pt x="274" y="683"/>
                  </a:lnTo>
                  <a:lnTo>
                    <a:pt x="137" y="910"/>
                  </a:lnTo>
                  <a:lnTo>
                    <a:pt x="46" y="1183"/>
                  </a:lnTo>
                  <a:lnTo>
                    <a:pt x="1" y="1456"/>
                  </a:lnTo>
                  <a:lnTo>
                    <a:pt x="1" y="1775"/>
                  </a:lnTo>
                  <a:lnTo>
                    <a:pt x="46" y="2366"/>
                  </a:lnTo>
                  <a:lnTo>
                    <a:pt x="137" y="2775"/>
                  </a:lnTo>
                  <a:lnTo>
                    <a:pt x="228" y="3185"/>
                  </a:lnTo>
                  <a:lnTo>
                    <a:pt x="365" y="3549"/>
                  </a:lnTo>
                  <a:lnTo>
                    <a:pt x="547" y="3913"/>
                  </a:lnTo>
                  <a:lnTo>
                    <a:pt x="1457" y="4095"/>
                  </a:lnTo>
                  <a:lnTo>
                    <a:pt x="2412" y="4186"/>
                  </a:lnTo>
                  <a:lnTo>
                    <a:pt x="3367" y="4231"/>
                  </a:lnTo>
                  <a:lnTo>
                    <a:pt x="4323" y="4186"/>
                  </a:lnTo>
                  <a:lnTo>
                    <a:pt x="4960" y="4140"/>
                  </a:lnTo>
                  <a:lnTo>
                    <a:pt x="5551" y="4004"/>
                  </a:lnTo>
                  <a:lnTo>
                    <a:pt x="5597" y="3958"/>
                  </a:lnTo>
                  <a:lnTo>
                    <a:pt x="5688" y="3913"/>
                  </a:lnTo>
                  <a:lnTo>
                    <a:pt x="5778" y="3685"/>
                  </a:lnTo>
                  <a:lnTo>
                    <a:pt x="5869" y="3276"/>
                  </a:lnTo>
                  <a:lnTo>
                    <a:pt x="5915" y="2775"/>
                  </a:lnTo>
                  <a:lnTo>
                    <a:pt x="5915" y="2275"/>
                  </a:lnTo>
                  <a:lnTo>
                    <a:pt x="5869" y="2002"/>
                  </a:lnTo>
                  <a:lnTo>
                    <a:pt x="5824" y="1729"/>
                  </a:lnTo>
                  <a:lnTo>
                    <a:pt x="5733" y="1456"/>
                  </a:lnTo>
                  <a:lnTo>
                    <a:pt x="5551" y="1229"/>
                  </a:lnTo>
                  <a:lnTo>
                    <a:pt x="6279" y="1365"/>
                  </a:lnTo>
                  <a:lnTo>
                    <a:pt x="6233" y="1183"/>
                  </a:lnTo>
                  <a:lnTo>
                    <a:pt x="6188" y="956"/>
                  </a:lnTo>
                  <a:lnTo>
                    <a:pt x="6188" y="546"/>
                  </a:lnTo>
                  <a:lnTo>
                    <a:pt x="6142" y="455"/>
                  </a:lnTo>
                  <a:lnTo>
                    <a:pt x="6051" y="410"/>
                  </a:lnTo>
                  <a:lnTo>
                    <a:pt x="5278" y="319"/>
                  </a:lnTo>
                  <a:lnTo>
                    <a:pt x="4550" y="228"/>
                  </a:lnTo>
                  <a:lnTo>
                    <a:pt x="3777" y="137"/>
                  </a:lnTo>
                  <a:lnTo>
                    <a:pt x="3049" y="46"/>
                  </a:lnTo>
                  <a:lnTo>
                    <a:pt x="28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5" name="Google Shape;41595;p312"/>
            <p:cNvSpPr/>
            <p:nvPr/>
          </p:nvSpPr>
          <p:spPr>
            <a:xfrm>
              <a:off x="3922650" y="3503500"/>
              <a:ext cx="156975" cy="105800"/>
            </a:xfrm>
            <a:custGeom>
              <a:avLst/>
              <a:gdLst/>
              <a:ahLst/>
              <a:cxnLst/>
              <a:rect l="l" t="t" r="r" b="b"/>
              <a:pathLst>
                <a:path w="6279" h="4232" fill="none" extrusionOk="0">
                  <a:moveTo>
                    <a:pt x="6188" y="546"/>
                  </a:moveTo>
                  <a:lnTo>
                    <a:pt x="6188" y="546"/>
                  </a:lnTo>
                  <a:lnTo>
                    <a:pt x="6142" y="455"/>
                  </a:lnTo>
                  <a:lnTo>
                    <a:pt x="6142" y="455"/>
                  </a:lnTo>
                  <a:lnTo>
                    <a:pt x="6051" y="410"/>
                  </a:lnTo>
                  <a:lnTo>
                    <a:pt x="6051" y="410"/>
                  </a:lnTo>
                  <a:lnTo>
                    <a:pt x="5278" y="319"/>
                  </a:lnTo>
                  <a:lnTo>
                    <a:pt x="4550" y="228"/>
                  </a:lnTo>
                  <a:lnTo>
                    <a:pt x="3777" y="137"/>
                  </a:lnTo>
                  <a:lnTo>
                    <a:pt x="3049" y="46"/>
                  </a:lnTo>
                  <a:lnTo>
                    <a:pt x="3049" y="46"/>
                  </a:lnTo>
                  <a:lnTo>
                    <a:pt x="2821" y="0"/>
                  </a:lnTo>
                  <a:lnTo>
                    <a:pt x="2821" y="0"/>
                  </a:lnTo>
                  <a:lnTo>
                    <a:pt x="2639" y="91"/>
                  </a:lnTo>
                  <a:lnTo>
                    <a:pt x="2457" y="137"/>
                  </a:lnTo>
                  <a:lnTo>
                    <a:pt x="2457" y="137"/>
                  </a:lnTo>
                  <a:lnTo>
                    <a:pt x="2230" y="182"/>
                  </a:lnTo>
                  <a:lnTo>
                    <a:pt x="1957" y="137"/>
                  </a:lnTo>
                  <a:lnTo>
                    <a:pt x="1957" y="137"/>
                  </a:lnTo>
                  <a:lnTo>
                    <a:pt x="1639" y="137"/>
                  </a:lnTo>
                  <a:lnTo>
                    <a:pt x="1275" y="137"/>
                  </a:lnTo>
                  <a:lnTo>
                    <a:pt x="956" y="182"/>
                  </a:lnTo>
                  <a:lnTo>
                    <a:pt x="683" y="319"/>
                  </a:lnTo>
                  <a:lnTo>
                    <a:pt x="683" y="319"/>
                  </a:lnTo>
                  <a:lnTo>
                    <a:pt x="456" y="455"/>
                  </a:lnTo>
                  <a:lnTo>
                    <a:pt x="274" y="683"/>
                  </a:lnTo>
                  <a:lnTo>
                    <a:pt x="137" y="910"/>
                  </a:lnTo>
                  <a:lnTo>
                    <a:pt x="46" y="1183"/>
                  </a:lnTo>
                  <a:lnTo>
                    <a:pt x="46" y="1183"/>
                  </a:lnTo>
                  <a:lnTo>
                    <a:pt x="1" y="1456"/>
                  </a:lnTo>
                  <a:lnTo>
                    <a:pt x="1" y="1775"/>
                  </a:lnTo>
                  <a:lnTo>
                    <a:pt x="46" y="2366"/>
                  </a:lnTo>
                  <a:lnTo>
                    <a:pt x="46" y="2366"/>
                  </a:lnTo>
                  <a:lnTo>
                    <a:pt x="137" y="2775"/>
                  </a:lnTo>
                  <a:lnTo>
                    <a:pt x="228" y="3185"/>
                  </a:lnTo>
                  <a:lnTo>
                    <a:pt x="365" y="3549"/>
                  </a:lnTo>
                  <a:lnTo>
                    <a:pt x="547" y="3913"/>
                  </a:lnTo>
                  <a:lnTo>
                    <a:pt x="547" y="3913"/>
                  </a:lnTo>
                  <a:lnTo>
                    <a:pt x="1457" y="4095"/>
                  </a:lnTo>
                  <a:lnTo>
                    <a:pt x="2412" y="4186"/>
                  </a:lnTo>
                  <a:lnTo>
                    <a:pt x="3367" y="4231"/>
                  </a:lnTo>
                  <a:lnTo>
                    <a:pt x="4323" y="4186"/>
                  </a:lnTo>
                  <a:lnTo>
                    <a:pt x="4323" y="4186"/>
                  </a:lnTo>
                  <a:lnTo>
                    <a:pt x="4960" y="4140"/>
                  </a:lnTo>
                  <a:lnTo>
                    <a:pt x="5551" y="4004"/>
                  </a:lnTo>
                  <a:lnTo>
                    <a:pt x="5551" y="4004"/>
                  </a:lnTo>
                  <a:lnTo>
                    <a:pt x="5597" y="3958"/>
                  </a:lnTo>
                  <a:lnTo>
                    <a:pt x="5688" y="3913"/>
                  </a:lnTo>
                  <a:lnTo>
                    <a:pt x="5778" y="3685"/>
                  </a:lnTo>
                  <a:lnTo>
                    <a:pt x="5869" y="3276"/>
                  </a:lnTo>
                  <a:lnTo>
                    <a:pt x="5869" y="3276"/>
                  </a:lnTo>
                  <a:lnTo>
                    <a:pt x="5915" y="2775"/>
                  </a:lnTo>
                  <a:lnTo>
                    <a:pt x="5915" y="2275"/>
                  </a:lnTo>
                  <a:lnTo>
                    <a:pt x="5915" y="2275"/>
                  </a:lnTo>
                  <a:lnTo>
                    <a:pt x="5869" y="2002"/>
                  </a:lnTo>
                  <a:lnTo>
                    <a:pt x="5824" y="1729"/>
                  </a:lnTo>
                  <a:lnTo>
                    <a:pt x="5733" y="1456"/>
                  </a:lnTo>
                  <a:lnTo>
                    <a:pt x="5551" y="1229"/>
                  </a:lnTo>
                  <a:lnTo>
                    <a:pt x="5551" y="1229"/>
                  </a:lnTo>
                  <a:lnTo>
                    <a:pt x="6279" y="1365"/>
                  </a:lnTo>
                  <a:lnTo>
                    <a:pt x="6279" y="1365"/>
                  </a:lnTo>
                  <a:lnTo>
                    <a:pt x="6233" y="1183"/>
                  </a:lnTo>
                  <a:lnTo>
                    <a:pt x="6188" y="956"/>
                  </a:lnTo>
                  <a:lnTo>
                    <a:pt x="6188" y="546"/>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6" name="Google Shape;41596;p312"/>
            <p:cNvSpPr/>
            <p:nvPr/>
          </p:nvSpPr>
          <p:spPr>
            <a:xfrm>
              <a:off x="3924925" y="3569475"/>
              <a:ext cx="8000" cy="23900"/>
            </a:xfrm>
            <a:custGeom>
              <a:avLst/>
              <a:gdLst/>
              <a:ahLst/>
              <a:cxnLst/>
              <a:rect l="l" t="t" r="r" b="b"/>
              <a:pathLst>
                <a:path w="320" h="956" extrusionOk="0">
                  <a:moveTo>
                    <a:pt x="274" y="864"/>
                  </a:moveTo>
                  <a:lnTo>
                    <a:pt x="274" y="864"/>
                  </a:lnTo>
                  <a:lnTo>
                    <a:pt x="319" y="955"/>
                  </a:lnTo>
                  <a:lnTo>
                    <a:pt x="319" y="955"/>
                  </a:lnTo>
                  <a:lnTo>
                    <a:pt x="319" y="955"/>
                  </a:lnTo>
                  <a:lnTo>
                    <a:pt x="319" y="955"/>
                  </a:lnTo>
                  <a:lnTo>
                    <a:pt x="274" y="864"/>
                  </a:lnTo>
                  <a:close/>
                  <a:moveTo>
                    <a:pt x="274" y="819"/>
                  </a:moveTo>
                  <a:lnTo>
                    <a:pt x="274" y="819"/>
                  </a:lnTo>
                  <a:lnTo>
                    <a:pt x="274" y="864"/>
                  </a:lnTo>
                  <a:lnTo>
                    <a:pt x="274" y="864"/>
                  </a:lnTo>
                  <a:lnTo>
                    <a:pt x="274" y="819"/>
                  </a:lnTo>
                  <a:close/>
                  <a:moveTo>
                    <a:pt x="228" y="819"/>
                  </a:moveTo>
                  <a:lnTo>
                    <a:pt x="228" y="819"/>
                  </a:lnTo>
                  <a:lnTo>
                    <a:pt x="228" y="819"/>
                  </a:lnTo>
                  <a:lnTo>
                    <a:pt x="228" y="819"/>
                  </a:lnTo>
                  <a:lnTo>
                    <a:pt x="228" y="819"/>
                  </a:lnTo>
                  <a:close/>
                  <a:moveTo>
                    <a:pt x="1" y="0"/>
                  </a:moveTo>
                  <a:lnTo>
                    <a:pt x="1" y="0"/>
                  </a:lnTo>
                  <a:lnTo>
                    <a:pt x="92" y="364"/>
                  </a:lnTo>
                  <a:lnTo>
                    <a:pt x="92" y="364"/>
                  </a:lnTo>
                  <a:lnTo>
                    <a:pt x="1" y="0"/>
                  </a:lnTo>
                  <a:lnTo>
                    <a:pt x="1" y="0"/>
                  </a:lnTo>
                  <a:lnTo>
                    <a:pt x="1"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7" name="Google Shape;41597;p312"/>
            <p:cNvSpPr/>
            <p:nvPr/>
          </p:nvSpPr>
          <p:spPr>
            <a:xfrm>
              <a:off x="3931750" y="3591075"/>
              <a:ext cx="1175" cy="2300"/>
            </a:xfrm>
            <a:custGeom>
              <a:avLst/>
              <a:gdLst/>
              <a:ahLst/>
              <a:cxnLst/>
              <a:rect l="l" t="t" r="r" b="b"/>
              <a:pathLst>
                <a:path w="47" h="92" fill="none" extrusionOk="0">
                  <a:moveTo>
                    <a:pt x="1" y="0"/>
                  </a:moveTo>
                  <a:lnTo>
                    <a:pt x="1" y="0"/>
                  </a:lnTo>
                  <a:lnTo>
                    <a:pt x="46" y="91"/>
                  </a:lnTo>
                  <a:lnTo>
                    <a:pt x="46" y="91"/>
                  </a:lnTo>
                  <a:lnTo>
                    <a:pt x="46" y="91"/>
                  </a:lnTo>
                  <a:lnTo>
                    <a:pt x="46" y="91"/>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8" name="Google Shape;41598;p312"/>
            <p:cNvSpPr/>
            <p:nvPr/>
          </p:nvSpPr>
          <p:spPr>
            <a:xfrm>
              <a:off x="3931750" y="3589925"/>
              <a:ext cx="25" cy="1175"/>
            </a:xfrm>
            <a:custGeom>
              <a:avLst/>
              <a:gdLst/>
              <a:ahLst/>
              <a:cxnLst/>
              <a:rect l="l" t="t" r="r" b="b"/>
              <a:pathLst>
                <a:path w="1" h="47" fill="none" extrusionOk="0">
                  <a:moveTo>
                    <a:pt x="1" y="1"/>
                  </a:moveTo>
                  <a:lnTo>
                    <a:pt x="1" y="1"/>
                  </a:lnTo>
                  <a:lnTo>
                    <a:pt x="1" y="46"/>
                  </a:lnTo>
                  <a:lnTo>
                    <a:pt x="1" y="46"/>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9" name="Google Shape;41599;p312"/>
            <p:cNvSpPr/>
            <p:nvPr/>
          </p:nvSpPr>
          <p:spPr>
            <a:xfrm>
              <a:off x="3930625" y="35899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0" name="Google Shape;41600;p312"/>
            <p:cNvSpPr/>
            <p:nvPr/>
          </p:nvSpPr>
          <p:spPr>
            <a:xfrm>
              <a:off x="3924925" y="3569475"/>
              <a:ext cx="2300" cy="9100"/>
            </a:xfrm>
            <a:custGeom>
              <a:avLst/>
              <a:gdLst/>
              <a:ahLst/>
              <a:cxnLst/>
              <a:rect l="l" t="t" r="r" b="b"/>
              <a:pathLst>
                <a:path w="92" h="364" fill="none" extrusionOk="0">
                  <a:moveTo>
                    <a:pt x="1" y="0"/>
                  </a:moveTo>
                  <a:lnTo>
                    <a:pt x="1" y="0"/>
                  </a:lnTo>
                  <a:lnTo>
                    <a:pt x="92" y="364"/>
                  </a:lnTo>
                  <a:lnTo>
                    <a:pt x="92" y="364"/>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1" name="Google Shape;41601;p312"/>
            <p:cNvSpPr/>
            <p:nvPr/>
          </p:nvSpPr>
          <p:spPr>
            <a:xfrm>
              <a:off x="3924925" y="3556950"/>
              <a:ext cx="122875" cy="39825"/>
            </a:xfrm>
            <a:custGeom>
              <a:avLst/>
              <a:gdLst/>
              <a:ahLst/>
              <a:cxnLst/>
              <a:rect l="l" t="t" r="r" b="b"/>
              <a:pathLst>
                <a:path w="4915" h="1593" extrusionOk="0">
                  <a:moveTo>
                    <a:pt x="4778" y="1"/>
                  </a:moveTo>
                  <a:lnTo>
                    <a:pt x="4505" y="46"/>
                  </a:lnTo>
                  <a:lnTo>
                    <a:pt x="3731" y="228"/>
                  </a:lnTo>
                  <a:lnTo>
                    <a:pt x="2958" y="365"/>
                  </a:lnTo>
                  <a:lnTo>
                    <a:pt x="2139" y="456"/>
                  </a:lnTo>
                  <a:lnTo>
                    <a:pt x="1366" y="546"/>
                  </a:lnTo>
                  <a:lnTo>
                    <a:pt x="365" y="546"/>
                  </a:lnTo>
                  <a:lnTo>
                    <a:pt x="1" y="501"/>
                  </a:lnTo>
                  <a:lnTo>
                    <a:pt x="92" y="865"/>
                  </a:lnTo>
                  <a:lnTo>
                    <a:pt x="183" y="1138"/>
                  </a:lnTo>
                  <a:lnTo>
                    <a:pt x="228" y="1320"/>
                  </a:lnTo>
                  <a:lnTo>
                    <a:pt x="274" y="1320"/>
                  </a:lnTo>
                  <a:lnTo>
                    <a:pt x="274" y="1365"/>
                  </a:lnTo>
                  <a:lnTo>
                    <a:pt x="319" y="1456"/>
                  </a:lnTo>
                  <a:lnTo>
                    <a:pt x="820" y="1547"/>
                  </a:lnTo>
                  <a:lnTo>
                    <a:pt x="1320" y="1593"/>
                  </a:lnTo>
                  <a:lnTo>
                    <a:pt x="1638" y="1593"/>
                  </a:lnTo>
                  <a:lnTo>
                    <a:pt x="2366" y="1547"/>
                  </a:lnTo>
                  <a:lnTo>
                    <a:pt x="2912" y="1502"/>
                  </a:lnTo>
                  <a:lnTo>
                    <a:pt x="3458" y="1411"/>
                  </a:lnTo>
                  <a:lnTo>
                    <a:pt x="4550" y="1138"/>
                  </a:lnTo>
                  <a:lnTo>
                    <a:pt x="4914" y="1001"/>
                  </a:lnTo>
                  <a:lnTo>
                    <a:pt x="4823" y="592"/>
                  </a:lnTo>
                  <a:lnTo>
                    <a:pt x="4778" y="274"/>
                  </a:lnTo>
                  <a:lnTo>
                    <a:pt x="477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2" name="Google Shape;41602;p312"/>
            <p:cNvSpPr/>
            <p:nvPr/>
          </p:nvSpPr>
          <p:spPr>
            <a:xfrm>
              <a:off x="3935175" y="3599025"/>
              <a:ext cx="1150" cy="2300"/>
            </a:xfrm>
            <a:custGeom>
              <a:avLst/>
              <a:gdLst/>
              <a:ahLst/>
              <a:cxnLst/>
              <a:rect l="l" t="t" r="r" b="b"/>
              <a:pathLst>
                <a:path w="46" h="92" extrusionOk="0">
                  <a:moveTo>
                    <a:pt x="0" y="1"/>
                  </a:moveTo>
                  <a:lnTo>
                    <a:pt x="0" y="46"/>
                  </a:lnTo>
                  <a:lnTo>
                    <a:pt x="46" y="92"/>
                  </a:lnTo>
                  <a:lnTo>
                    <a:pt x="0"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3" name="Google Shape;41603;p312"/>
            <p:cNvSpPr/>
            <p:nvPr/>
          </p:nvSpPr>
          <p:spPr>
            <a:xfrm>
              <a:off x="3936300" y="3601300"/>
              <a:ext cx="2300" cy="1175"/>
            </a:xfrm>
            <a:custGeom>
              <a:avLst/>
              <a:gdLst/>
              <a:ahLst/>
              <a:cxnLst/>
              <a:rect l="l" t="t" r="r" b="b"/>
              <a:pathLst>
                <a:path w="92" h="47" fill="none" extrusionOk="0">
                  <a:moveTo>
                    <a:pt x="1" y="1"/>
                  </a:moveTo>
                  <a:lnTo>
                    <a:pt x="1" y="1"/>
                  </a:lnTo>
                  <a:lnTo>
                    <a:pt x="92" y="46"/>
                  </a:lnTo>
                  <a:lnTo>
                    <a:pt x="92" y="46"/>
                  </a:lnTo>
                  <a:lnTo>
                    <a:pt x="92" y="46"/>
                  </a:lnTo>
                  <a:lnTo>
                    <a:pt x="92" y="46"/>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4" name="Google Shape;41604;p312"/>
            <p:cNvSpPr/>
            <p:nvPr/>
          </p:nvSpPr>
          <p:spPr>
            <a:xfrm>
              <a:off x="3934025" y="3596750"/>
              <a:ext cx="2300" cy="4575"/>
            </a:xfrm>
            <a:custGeom>
              <a:avLst/>
              <a:gdLst/>
              <a:ahLst/>
              <a:cxnLst/>
              <a:rect l="l" t="t" r="r" b="b"/>
              <a:pathLst>
                <a:path w="92" h="183" fill="none" extrusionOk="0">
                  <a:moveTo>
                    <a:pt x="1" y="1"/>
                  </a:moveTo>
                  <a:lnTo>
                    <a:pt x="1" y="1"/>
                  </a:lnTo>
                  <a:lnTo>
                    <a:pt x="46" y="92"/>
                  </a:lnTo>
                  <a:lnTo>
                    <a:pt x="92" y="183"/>
                  </a:lnTo>
                  <a:lnTo>
                    <a:pt x="92" y="183"/>
                  </a:lnTo>
                  <a:lnTo>
                    <a:pt x="46" y="137"/>
                  </a:lnTo>
                  <a:lnTo>
                    <a:pt x="46" y="137"/>
                  </a:lnTo>
                  <a:lnTo>
                    <a:pt x="46" y="92"/>
                  </a:lnTo>
                  <a:lnTo>
                    <a:pt x="46" y="9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5" name="Google Shape;41605;p312"/>
            <p:cNvSpPr/>
            <p:nvPr/>
          </p:nvSpPr>
          <p:spPr>
            <a:xfrm>
              <a:off x="3935175" y="3600175"/>
              <a:ext cx="3425" cy="2300"/>
            </a:xfrm>
            <a:custGeom>
              <a:avLst/>
              <a:gdLst/>
              <a:ahLst/>
              <a:cxnLst/>
              <a:rect l="l" t="t" r="r" b="b"/>
              <a:pathLst>
                <a:path w="137" h="92" extrusionOk="0">
                  <a:moveTo>
                    <a:pt x="0" y="0"/>
                  </a:moveTo>
                  <a:lnTo>
                    <a:pt x="0" y="0"/>
                  </a:lnTo>
                  <a:lnTo>
                    <a:pt x="46" y="46"/>
                  </a:lnTo>
                  <a:lnTo>
                    <a:pt x="46" y="46"/>
                  </a:lnTo>
                  <a:lnTo>
                    <a:pt x="46" y="46"/>
                  </a:lnTo>
                  <a:lnTo>
                    <a:pt x="46" y="46"/>
                  </a:lnTo>
                  <a:lnTo>
                    <a:pt x="137" y="91"/>
                  </a:lnTo>
                  <a:lnTo>
                    <a:pt x="137" y="91"/>
                  </a:lnTo>
                  <a:lnTo>
                    <a:pt x="46" y="46"/>
                  </a:lnTo>
                  <a:lnTo>
                    <a:pt x="46" y="46"/>
                  </a:lnTo>
                  <a:lnTo>
                    <a:pt x="0"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6" name="Google Shape;41606;p312"/>
            <p:cNvSpPr/>
            <p:nvPr/>
          </p:nvSpPr>
          <p:spPr>
            <a:xfrm>
              <a:off x="3935175" y="3600175"/>
              <a:ext cx="3425" cy="2300"/>
            </a:xfrm>
            <a:custGeom>
              <a:avLst/>
              <a:gdLst/>
              <a:ahLst/>
              <a:cxnLst/>
              <a:rect l="l" t="t" r="r" b="b"/>
              <a:pathLst>
                <a:path w="137" h="92" fill="none" extrusionOk="0">
                  <a:moveTo>
                    <a:pt x="0" y="0"/>
                  </a:moveTo>
                  <a:lnTo>
                    <a:pt x="0" y="0"/>
                  </a:lnTo>
                  <a:lnTo>
                    <a:pt x="46" y="46"/>
                  </a:lnTo>
                  <a:lnTo>
                    <a:pt x="46" y="46"/>
                  </a:lnTo>
                  <a:lnTo>
                    <a:pt x="46" y="46"/>
                  </a:lnTo>
                  <a:lnTo>
                    <a:pt x="46" y="46"/>
                  </a:lnTo>
                  <a:lnTo>
                    <a:pt x="137" y="91"/>
                  </a:lnTo>
                  <a:lnTo>
                    <a:pt x="137" y="91"/>
                  </a:lnTo>
                  <a:lnTo>
                    <a:pt x="46" y="46"/>
                  </a:lnTo>
                  <a:lnTo>
                    <a:pt x="46" y="46"/>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7" name="Google Shape;41607;p312"/>
            <p:cNvSpPr/>
            <p:nvPr/>
          </p:nvSpPr>
          <p:spPr>
            <a:xfrm>
              <a:off x="3951100" y="3604725"/>
              <a:ext cx="20475" cy="2300"/>
            </a:xfrm>
            <a:custGeom>
              <a:avLst/>
              <a:gdLst/>
              <a:ahLst/>
              <a:cxnLst/>
              <a:rect l="l" t="t" r="r" b="b"/>
              <a:pathLst>
                <a:path w="819" h="92" extrusionOk="0">
                  <a:moveTo>
                    <a:pt x="0" y="0"/>
                  </a:moveTo>
                  <a:lnTo>
                    <a:pt x="273" y="46"/>
                  </a:lnTo>
                  <a:lnTo>
                    <a:pt x="410" y="46"/>
                  </a:lnTo>
                  <a:lnTo>
                    <a:pt x="0" y="0"/>
                  </a:lnTo>
                  <a:close/>
                  <a:moveTo>
                    <a:pt x="410" y="46"/>
                  </a:moveTo>
                  <a:lnTo>
                    <a:pt x="819" y="91"/>
                  </a:lnTo>
                  <a:lnTo>
                    <a:pt x="546" y="46"/>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8" name="Google Shape;41608;p312"/>
            <p:cNvSpPr/>
            <p:nvPr/>
          </p:nvSpPr>
          <p:spPr>
            <a:xfrm>
              <a:off x="3951100" y="3604725"/>
              <a:ext cx="20475" cy="2300"/>
            </a:xfrm>
            <a:custGeom>
              <a:avLst/>
              <a:gdLst/>
              <a:ahLst/>
              <a:cxnLst/>
              <a:rect l="l" t="t" r="r" b="b"/>
              <a:pathLst>
                <a:path w="819" h="92" fill="none" extrusionOk="0">
                  <a:moveTo>
                    <a:pt x="0" y="0"/>
                  </a:moveTo>
                  <a:lnTo>
                    <a:pt x="0" y="0"/>
                  </a:lnTo>
                  <a:lnTo>
                    <a:pt x="819" y="91"/>
                  </a:lnTo>
                  <a:lnTo>
                    <a:pt x="819" y="91"/>
                  </a:lnTo>
                  <a:lnTo>
                    <a:pt x="546" y="46"/>
                  </a:lnTo>
                  <a:lnTo>
                    <a:pt x="546" y="46"/>
                  </a:lnTo>
                  <a:lnTo>
                    <a:pt x="546" y="46"/>
                  </a:lnTo>
                  <a:lnTo>
                    <a:pt x="546" y="46"/>
                  </a:lnTo>
                  <a:lnTo>
                    <a:pt x="501" y="46"/>
                  </a:lnTo>
                  <a:lnTo>
                    <a:pt x="501" y="46"/>
                  </a:lnTo>
                  <a:lnTo>
                    <a:pt x="501" y="46"/>
                  </a:lnTo>
                  <a:lnTo>
                    <a:pt x="501" y="46"/>
                  </a:lnTo>
                  <a:lnTo>
                    <a:pt x="410" y="46"/>
                  </a:lnTo>
                  <a:lnTo>
                    <a:pt x="410" y="46"/>
                  </a:lnTo>
                  <a:lnTo>
                    <a:pt x="410" y="46"/>
                  </a:lnTo>
                  <a:lnTo>
                    <a:pt x="410" y="46"/>
                  </a:lnTo>
                  <a:lnTo>
                    <a:pt x="410" y="46"/>
                  </a:lnTo>
                  <a:lnTo>
                    <a:pt x="410" y="46"/>
                  </a:lnTo>
                  <a:lnTo>
                    <a:pt x="364" y="46"/>
                  </a:lnTo>
                  <a:lnTo>
                    <a:pt x="364" y="46"/>
                  </a:lnTo>
                  <a:lnTo>
                    <a:pt x="364" y="46"/>
                  </a:lnTo>
                  <a:lnTo>
                    <a:pt x="364" y="46"/>
                  </a:lnTo>
                  <a:lnTo>
                    <a:pt x="364" y="46"/>
                  </a:lnTo>
                  <a:lnTo>
                    <a:pt x="364" y="46"/>
                  </a:lnTo>
                  <a:lnTo>
                    <a:pt x="319" y="46"/>
                  </a:lnTo>
                  <a:lnTo>
                    <a:pt x="319" y="46"/>
                  </a:lnTo>
                  <a:lnTo>
                    <a:pt x="319" y="46"/>
                  </a:lnTo>
                  <a:lnTo>
                    <a:pt x="319" y="46"/>
                  </a:lnTo>
                  <a:lnTo>
                    <a:pt x="319" y="46"/>
                  </a:lnTo>
                  <a:lnTo>
                    <a:pt x="319" y="46"/>
                  </a:lnTo>
                  <a:lnTo>
                    <a:pt x="273" y="46"/>
                  </a:lnTo>
                  <a:lnTo>
                    <a:pt x="273" y="46"/>
                  </a:lnTo>
                  <a:lnTo>
                    <a:pt x="273" y="46"/>
                  </a:lnTo>
                  <a:lnTo>
                    <a:pt x="273" y="46"/>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9" name="Google Shape;41609;p312"/>
            <p:cNvSpPr/>
            <p:nvPr/>
          </p:nvSpPr>
          <p:spPr>
            <a:xfrm>
              <a:off x="3951100" y="3604725"/>
              <a:ext cx="6850" cy="1150"/>
            </a:xfrm>
            <a:custGeom>
              <a:avLst/>
              <a:gdLst/>
              <a:ahLst/>
              <a:cxnLst/>
              <a:rect l="l" t="t" r="r" b="b"/>
              <a:pathLst>
                <a:path w="274" h="46" extrusionOk="0">
                  <a:moveTo>
                    <a:pt x="0" y="0"/>
                  </a:moveTo>
                  <a:lnTo>
                    <a:pt x="273" y="46"/>
                  </a:lnTo>
                  <a:lnTo>
                    <a:pt x="273" y="46"/>
                  </a:lnTo>
                  <a:lnTo>
                    <a:pt x="46"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0" name="Google Shape;41610;p312"/>
            <p:cNvSpPr/>
            <p:nvPr/>
          </p:nvSpPr>
          <p:spPr>
            <a:xfrm>
              <a:off x="3964750" y="3605850"/>
              <a:ext cx="0" cy="25"/>
            </a:xfrm>
            <a:custGeom>
              <a:avLst/>
              <a:gdLst/>
              <a:ahLst/>
              <a:cxnLst/>
              <a:rect l="l" t="t" r="r" b="b"/>
              <a:pathLst>
                <a:path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1" name="Google Shape;41611;p312"/>
            <p:cNvSpPr/>
            <p:nvPr/>
          </p:nvSpPr>
          <p:spPr>
            <a:xfrm>
              <a:off x="3963600"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2" name="Google Shape;41612;p312"/>
            <p:cNvSpPr/>
            <p:nvPr/>
          </p:nvSpPr>
          <p:spPr>
            <a:xfrm>
              <a:off x="3961325"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3" name="Google Shape;41613;p312"/>
            <p:cNvSpPr/>
            <p:nvPr/>
          </p:nvSpPr>
          <p:spPr>
            <a:xfrm>
              <a:off x="3960200" y="3605850"/>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4" name="Google Shape;41614;p312"/>
            <p:cNvSpPr/>
            <p:nvPr/>
          </p:nvSpPr>
          <p:spPr>
            <a:xfrm>
              <a:off x="3960200" y="36058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5" name="Google Shape;41615;p312"/>
            <p:cNvSpPr/>
            <p:nvPr/>
          </p:nvSpPr>
          <p:spPr>
            <a:xfrm>
              <a:off x="3959050"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6" name="Google Shape;41616;p312"/>
            <p:cNvSpPr/>
            <p:nvPr/>
          </p:nvSpPr>
          <p:spPr>
            <a:xfrm>
              <a:off x="3957925" y="3605850"/>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7" name="Google Shape;41617;p312"/>
            <p:cNvSpPr/>
            <p:nvPr/>
          </p:nvSpPr>
          <p:spPr>
            <a:xfrm>
              <a:off x="3951100" y="3604725"/>
              <a:ext cx="6850" cy="1150"/>
            </a:xfrm>
            <a:custGeom>
              <a:avLst/>
              <a:gdLst/>
              <a:ahLst/>
              <a:cxnLst/>
              <a:rect l="l" t="t" r="r" b="b"/>
              <a:pathLst>
                <a:path w="274" h="46" fill="none" extrusionOk="0">
                  <a:moveTo>
                    <a:pt x="0" y="0"/>
                  </a:moveTo>
                  <a:lnTo>
                    <a:pt x="0" y="0"/>
                  </a:lnTo>
                  <a:lnTo>
                    <a:pt x="273" y="46"/>
                  </a:lnTo>
                  <a:lnTo>
                    <a:pt x="273" y="46"/>
                  </a:lnTo>
                  <a:lnTo>
                    <a:pt x="46" y="0"/>
                  </a:lnTo>
                  <a:lnTo>
                    <a:pt x="46"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8" name="Google Shape;41618;p312"/>
            <p:cNvSpPr/>
            <p:nvPr/>
          </p:nvSpPr>
          <p:spPr>
            <a:xfrm>
              <a:off x="4040950" y="3605850"/>
              <a:ext cx="10250" cy="2300"/>
            </a:xfrm>
            <a:custGeom>
              <a:avLst/>
              <a:gdLst/>
              <a:ahLst/>
              <a:cxnLst/>
              <a:rect l="l" t="t" r="r" b="b"/>
              <a:pathLst>
                <a:path w="410" h="92" extrusionOk="0">
                  <a:moveTo>
                    <a:pt x="410" y="1"/>
                  </a:moveTo>
                  <a:lnTo>
                    <a:pt x="0" y="92"/>
                  </a:lnTo>
                  <a:lnTo>
                    <a:pt x="319" y="46"/>
                  </a:lnTo>
                  <a:lnTo>
                    <a:pt x="410"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9" name="Google Shape;41619;p312"/>
            <p:cNvSpPr/>
            <p:nvPr/>
          </p:nvSpPr>
          <p:spPr>
            <a:xfrm>
              <a:off x="4040950" y="3605850"/>
              <a:ext cx="10250" cy="2300"/>
            </a:xfrm>
            <a:custGeom>
              <a:avLst/>
              <a:gdLst/>
              <a:ahLst/>
              <a:cxnLst/>
              <a:rect l="l" t="t" r="r" b="b"/>
              <a:pathLst>
                <a:path w="410" h="92" fill="none" extrusionOk="0">
                  <a:moveTo>
                    <a:pt x="410" y="1"/>
                  </a:moveTo>
                  <a:lnTo>
                    <a:pt x="410" y="1"/>
                  </a:lnTo>
                  <a:lnTo>
                    <a:pt x="410" y="1"/>
                  </a:lnTo>
                  <a:lnTo>
                    <a:pt x="410" y="1"/>
                  </a:lnTo>
                  <a:lnTo>
                    <a:pt x="319" y="46"/>
                  </a:lnTo>
                  <a:lnTo>
                    <a:pt x="319" y="46"/>
                  </a:lnTo>
                  <a:lnTo>
                    <a:pt x="319" y="46"/>
                  </a:lnTo>
                  <a:lnTo>
                    <a:pt x="319" y="46"/>
                  </a:lnTo>
                  <a:lnTo>
                    <a:pt x="319" y="46"/>
                  </a:lnTo>
                  <a:lnTo>
                    <a:pt x="319" y="46"/>
                  </a:lnTo>
                  <a:lnTo>
                    <a:pt x="0" y="92"/>
                  </a:lnTo>
                  <a:lnTo>
                    <a:pt x="0" y="92"/>
                  </a:lnTo>
                  <a:lnTo>
                    <a:pt x="4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0" name="Google Shape;41620;p312"/>
            <p:cNvSpPr/>
            <p:nvPr/>
          </p:nvSpPr>
          <p:spPr>
            <a:xfrm>
              <a:off x="4048900" y="3605850"/>
              <a:ext cx="2300" cy="1175"/>
            </a:xfrm>
            <a:custGeom>
              <a:avLst/>
              <a:gdLst/>
              <a:ahLst/>
              <a:cxnLst/>
              <a:rect l="l" t="t" r="r" b="b"/>
              <a:pathLst>
                <a:path w="92" h="47" extrusionOk="0">
                  <a:moveTo>
                    <a:pt x="1" y="46"/>
                  </a:moveTo>
                  <a:lnTo>
                    <a:pt x="1" y="46"/>
                  </a:lnTo>
                  <a:lnTo>
                    <a:pt x="1" y="46"/>
                  </a:lnTo>
                  <a:lnTo>
                    <a:pt x="1" y="46"/>
                  </a:lnTo>
                  <a:lnTo>
                    <a:pt x="1" y="46"/>
                  </a:lnTo>
                  <a:close/>
                  <a:moveTo>
                    <a:pt x="92" y="1"/>
                  </a:moveTo>
                  <a:lnTo>
                    <a:pt x="92" y="1"/>
                  </a:lnTo>
                  <a:lnTo>
                    <a:pt x="92" y="1"/>
                  </a:lnTo>
                  <a:lnTo>
                    <a:pt x="92" y="1"/>
                  </a:lnTo>
                  <a:lnTo>
                    <a:pt x="1" y="46"/>
                  </a:lnTo>
                  <a:lnTo>
                    <a:pt x="1" y="46"/>
                  </a:lnTo>
                  <a:lnTo>
                    <a:pt x="92"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1" name="Google Shape;41621;p312"/>
            <p:cNvSpPr/>
            <p:nvPr/>
          </p:nvSpPr>
          <p:spPr>
            <a:xfrm>
              <a:off x="4048900"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2" name="Google Shape;41622;p312"/>
            <p:cNvSpPr/>
            <p:nvPr/>
          </p:nvSpPr>
          <p:spPr>
            <a:xfrm>
              <a:off x="4048900" y="3605850"/>
              <a:ext cx="2300" cy="1175"/>
            </a:xfrm>
            <a:custGeom>
              <a:avLst/>
              <a:gdLst/>
              <a:ahLst/>
              <a:cxnLst/>
              <a:rect l="l" t="t" r="r" b="b"/>
              <a:pathLst>
                <a:path w="92" h="47" fill="none" extrusionOk="0">
                  <a:moveTo>
                    <a:pt x="92" y="1"/>
                  </a:moveTo>
                  <a:lnTo>
                    <a:pt x="92" y="1"/>
                  </a:lnTo>
                  <a:lnTo>
                    <a:pt x="92" y="1"/>
                  </a:lnTo>
                  <a:lnTo>
                    <a:pt x="92" y="1"/>
                  </a:lnTo>
                  <a:lnTo>
                    <a:pt x="1" y="46"/>
                  </a:lnTo>
                  <a:lnTo>
                    <a:pt x="1" y="46"/>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3" name="Google Shape;41623;p312"/>
            <p:cNvSpPr/>
            <p:nvPr/>
          </p:nvSpPr>
          <p:spPr>
            <a:xfrm>
              <a:off x="3986350" y="3608125"/>
              <a:ext cx="44375" cy="1175"/>
            </a:xfrm>
            <a:custGeom>
              <a:avLst/>
              <a:gdLst/>
              <a:ahLst/>
              <a:cxnLst/>
              <a:rect l="l" t="t" r="r" b="b"/>
              <a:pathLst>
                <a:path w="1775" h="47" extrusionOk="0">
                  <a:moveTo>
                    <a:pt x="1638" y="1"/>
                  </a:moveTo>
                  <a:lnTo>
                    <a:pt x="1638" y="8"/>
                  </a:lnTo>
                  <a:lnTo>
                    <a:pt x="1638" y="8"/>
                  </a:lnTo>
                  <a:lnTo>
                    <a:pt x="1775" y="1"/>
                  </a:lnTo>
                  <a:close/>
                  <a:moveTo>
                    <a:pt x="0" y="1"/>
                  </a:moveTo>
                  <a:lnTo>
                    <a:pt x="182" y="46"/>
                  </a:lnTo>
                  <a:lnTo>
                    <a:pt x="910" y="46"/>
                  </a:lnTo>
                  <a:lnTo>
                    <a:pt x="0" y="1"/>
                  </a:lnTo>
                  <a:close/>
                  <a:moveTo>
                    <a:pt x="1638" y="8"/>
                  </a:moveTo>
                  <a:lnTo>
                    <a:pt x="910" y="46"/>
                  </a:lnTo>
                  <a:lnTo>
                    <a:pt x="1638" y="46"/>
                  </a:lnTo>
                  <a:lnTo>
                    <a:pt x="1638" y="8"/>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4" name="Google Shape;41624;p312"/>
            <p:cNvSpPr/>
            <p:nvPr/>
          </p:nvSpPr>
          <p:spPr>
            <a:xfrm>
              <a:off x="3986350" y="3608125"/>
              <a:ext cx="44375" cy="1175"/>
            </a:xfrm>
            <a:custGeom>
              <a:avLst/>
              <a:gdLst/>
              <a:ahLst/>
              <a:cxnLst/>
              <a:rect l="l" t="t" r="r" b="b"/>
              <a:pathLst>
                <a:path w="1775" h="47" fill="none" extrusionOk="0">
                  <a:moveTo>
                    <a:pt x="0" y="1"/>
                  </a:moveTo>
                  <a:lnTo>
                    <a:pt x="0" y="1"/>
                  </a:lnTo>
                  <a:lnTo>
                    <a:pt x="910" y="46"/>
                  </a:lnTo>
                  <a:lnTo>
                    <a:pt x="910" y="46"/>
                  </a:lnTo>
                  <a:lnTo>
                    <a:pt x="1775" y="1"/>
                  </a:lnTo>
                  <a:lnTo>
                    <a:pt x="1775" y="1"/>
                  </a:lnTo>
                  <a:lnTo>
                    <a:pt x="1684" y="1"/>
                  </a:lnTo>
                  <a:lnTo>
                    <a:pt x="1684" y="1"/>
                  </a:lnTo>
                  <a:lnTo>
                    <a:pt x="1684" y="1"/>
                  </a:lnTo>
                  <a:lnTo>
                    <a:pt x="1684" y="1"/>
                  </a:lnTo>
                  <a:lnTo>
                    <a:pt x="1684" y="1"/>
                  </a:lnTo>
                  <a:lnTo>
                    <a:pt x="1684" y="1"/>
                  </a:lnTo>
                  <a:lnTo>
                    <a:pt x="1638" y="1"/>
                  </a:lnTo>
                  <a:lnTo>
                    <a:pt x="1638" y="1"/>
                  </a:lnTo>
                  <a:lnTo>
                    <a:pt x="1638" y="46"/>
                  </a:lnTo>
                  <a:lnTo>
                    <a:pt x="1638" y="46"/>
                  </a:lnTo>
                  <a:lnTo>
                    <a:pt x="910" y="46"/>
                  </a:lnTo>
                  <a:lnTo>
                    <a:pt x="910" y="46"/>
                  </a:lnTo>
                  <a:lnTo>
                    <a:pt x="228" y="46"/>
                  </a:lnTo>
                  <a:lnTo>
                    <a:pt x="228" y="46"/>
                  </a:lnTo>
                  <a:lnTo>
                    <a:pt x="228" y="46"/>
                  </a:lnTo>
                  <a:lnTo>
                    <a:pt x="228" y="46"/>
                  </a:lnTo>
                  <a:lnTo>
                    <a:pt x="228" y="46"/>
                  </a:lnTo>
                  <a:lnTo>
                    <a:pt x="228" y="46"/>
                  </a:lnTo>
                  <a:lnTo>
                    <a:pt x="182" y="46"/>
                  </a:lnTo>
                  <a:lnTo>
                    <a:pt x="182" y="46"/>
                  </a:lnTo>
                  <a:lnTo>
                    <a:pt x="182" y="46"/>
                  </a:lnTo>
                  <a:lnTo>
                    <a:pt x="182" y="46"/>
                  </a:lnTo>
                  <a:lnTo>
                    <a:pt x="182" y="46"/>
                  </a:lnTo>
                  <a:lnTo>
                    <a:pt x="182" y="46"/>
                  </a:lnTo>
                  <a:lnTo>
                    <a:pt x="182" y="46"/>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5" name="Google Shape;41625;p312"/>
            <p:cNvSpPr/>
            <p:nvPr/>
          </p:nvSpPr>
          <p:spPr>
            <a:xfrm>
              <a:off x="39863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6" name="Google Shape;41626;p312"/>
            <p:cNvSpPr/>
            <p:nvPr/>
          </p:nvSpPr>
          <p:spPr>
            <a:xfrm>
              <a:off x="39852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7" name="Google Shape;41627;p312"/>
            <p:cNvSpPr/>
            <p:nvPr/>
          </p:nvSpPr>
          <p:spPr>
            <a:xfrm>
              <a:off x="39852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8" name="Google Shape;41628;p312"/>
            <p:cNvSpPr/>
            <p:nvPr/>
          </p:nvSpPr>
          <p:spPr>
            <a:xfrm>
              <a:off x="3978375"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9" name="Google Shape;41629;p312"/>
            <p:cNvSpPr/>
            <p:nvPr/>
          </p:nvSpPr>
          <p:spPr>
            <a:xfrm>
              <a:off x="40398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0" name="Google Shape;41630;p312"/>
            <p:cNvSpPr/>
            <p:nvPr/>
          </p:nvSpPr>
          <p:spPr>
            <a:xfrm>
              <a:off x="39772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1" name="Google Shape;41631;p312"/>
            <p:cNvSpPr/>
            <p:nvPr/>
          </p:nvSpPr>
          <p:spPr>
            <a:xfrm>
              <a:off x="40409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2" name="Google Shape;41632;p312"/>
            <p:cNvSpPr/>
            <p:nvPr/>
          </p:nvSpPr>
          <p:spPr>
            <a:xfrm>
              <a:off x="39761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3" name="Google Shape;41633;p312"/>
            <p:cNvSpPr/>
            <p:nvPr/>
          </p:nvSpPr>
          <p:spPr>
            <a:xfrm>
              <a:off x="3974975" y="3608125"/>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4" name="Google Shape;41634;p312"/>
            <p:cNvSpPr/>
            <p:nvPr/>
          </p:nvSpPr>
          <p:spPr>
            <a:xfrm>
              <a:off x="3974975" y="36070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5" name="Google Shape;41635;p312"/>
            <p:cNvSpPr/>
            <p:nvPr/>
          </p:nvSpPr>
          <p:spPr>
            <a:xfrm>
              <a:off x="3973825"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6" name="Google Shape;41636;p312"/>
            <p:cNvSpPr/>
            <p:nvPr/>
          </p:nvSpPr>
          <p:spPr>
            <a:xfrm>
              <a:off x="3972700" y="3607000"/>
              <a:ext cx="1150" cy="25"/>
            </a:xfrm>
            <a:custGeom>
              <a:avLst/>
              <a:gdLst/>
              <a:ahLst/>
              <a:cxnLst/>
              <a:rect l="l" t="t" r="r" b="b"/>
              <a:pathLst>
                <a:path w="46" h="1" fill="none" extrusionOk="0">
                  <a:moveTo>
                    <a:pt x="0" y="0"/>
                  </a:moveTo>
                  <a:lnTo>
                    <a:pt x="0" y="0"/>
                  </a:lnTo>
                  <a:lnTo>
                    <a:pt x="46" y="0"/>
                  </a:lnTo>
                  <a:lnTo>
                    <a:pt x="46"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7" name="Google Shape;41637;p312"/>
            <p:cNvSpPr/>
            <p:nvPr/>
          </p:nvSpPr>
          <p:spPr>
            <a:xfrm>
              <a:off x="3971550" y="3607000"/>
              <a:ext cx="1175" cy="25"/>
            </a:xfrm>
            <a:custGeom>
              <a:avLst/>
              <a:gdLst/>
              <a:ahLst/>
              <a:cxnLst/>
              <a:rect l="l" t="t" r="r" b="b"/>
              <a:pathLst>
                <a:path w="47" h="1" fill="none" extrusionOk="0">
                  <a:moveTo>
                    <a:pt x="1" y="0"/>
                  </a:moveTo>
                  <a:lnTo>
                    <a:pt x="1" y="0"/>
                  </a:lnTo>
                  <a:lnTo>
                    <a:pt x="46" y="0"/>
                  </a:lnTo>
                  <a:lnTo>
                    <a:pt x="46"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8" name="Google Shape;41638;p312"/>
            <p:cNvSpPr/>
            <p:nvPr/>
          </p:nvSpPr>
          <p:spPr>
            <a:xfrm>
              <a:off x="3990900" y="3608125"/>
              <a:ext cx="37550" cy="1175"/>
            </a:xfrm>
            <a:custGeom>
              <a:avLst/>
              <a:gdLst/>
              <a:ahLst/>
              <a:cxnLst/>
              <a:rect l="l" t="t" r="r" b="b"/>
              <a:pathLst>
                <a:path w="1502" h="47" extrusionOk="0">
                  <a:moveTo>
                    <a:pt x="46" y="46"/>
                  </a:moveTo>
                  <a:lnTo>
                    <a:pt x="46" y="46"/>
                  </a:lnTo>
                  <a:lnTo>
                    <a:pt x="46" y="46"/>
                  </a:lnTo>
                  <a:lnTo>
                    <a:pt x="46" y="46"/>
                  </a:lnTo>
                  <a:lnTo>
                    <a:pt x="46" y="46"/>
                  </a:lnTo>
                  <a:close/>
                  <a:moveTo>
                    <a:pt x="0" y="46"/>
                  </a:moveTo>
                  <a:lnTo>
                    <a:pt x="0" y="46"/>
                  </a:lnTo>
                  <a:lnTo>
                    <a:pt x="0" y="46"/>
                  </a:lnTo>
                  <a:lnTo>
                    <a:pt x="0" y="46"/>
                  </a:lnTo>
                  <a:lnTo>
                    <a:pt x="0" y="46"/>
                  </a:lnTo>
                  <a:close/>
                  <a:moveTo>
                    <a:pt x="0" y="46"/>
                  </a:moveTo>
                  <a:lnTo>
                    <a:pt x="0" y="46"/>
                  </a:lnTo>
                  <a:lnTo>
                    <a:pt x="0" y="46"/>
                  </a:lnTo>
                  <a:lnTo>
                    <a:pt x="0" y="46"/>
                  </a:lnTo>
                  <a:close/>
                  <a:moveTo>
                    <a:pt x="1456" y="46"/>
                  </a:moveTo>
                  <a:lnTo>
                    <a:pt x="1456" y="46"/>
                  </a:lnTo>
                  <a:lnTo>
                    <a:pt x="728" y="46"/>
                  </a:lnTo>
                  <a:lnTo>
                    <a:pt x="728" y="46"/>
                  </a:lnTo>
                  <a:lnTo>
                    <a:pt x="46" y="46"/>
                  </a:lnTo>
                  <a:lnTo>
                    <a:pt x="46" y="46"/>
                  </a:lnTo>
                  <a:lnTo>
                    <a:pt x="728" y="46"/>
                  </a:lnTo>
                  <a:lnTo>
                    <a:pt x="728" y="46"/>
                  </a:lnTo>
                  <a:lnTo>
                    <a:pt x="1456" y="46"/>
                  </a:lnTo>
                  <a:close/>
                  <a:moveTo>
                    <a:pt x="1502" y="1"/>
                  </a:moveTo>
                  <a:lnTo>
                    <a:pt x="1502" y="1"/>
                  </a:lnTo>
                  <a:lnTo>
                    <a:pt x="1456" y="1"/>
                  </a:lnTo>
                  <a:lnTo>
                    <a:pt x="1456" y="1"/>
                  </a:lnTo>
                  <a:lnTo>
                    <a:pt x="1502" y="1"/>
                  </a:lnTo>
                  <a:close/>
                  <a:moveTo>
                    <a:pt x="1502" y="1"/>
                  </a:moveTo>
                  <a:lnTo>
                    <a:pt x="1502" y="1"/>
                  </a:lnTo>
                  <a:lnTo>
                    <a:pt x="1502" y="1"/>
                  </a:lnTo>
                  <a:lnTo>
                    <a:pt x="1502" y="1"/>
                  </a:lnTo>
                  <a:lnTo>
                    <a:pt x="1502"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9" name="Google Shape;41639;p312"/>
            <p:cNvSpPr/>
            <p:nvPr/>
          </p:nvSpPr>
          <p:spPr>
            <a:xfrm>
              <a:off x="3992025" y="36092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0" name="Google Shape;41640;p312"/>
            <p:cNvSpPr/>
            <p:nvPr/>
          </p:nvSpPr>
          <p:spPr>
            <a:xfrm>
              <a:off x="3990900" y="3609275"/>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1" name="Google Shape;41641;p312"/>
            <p:cNvSpPr/>
            <p:nvPr/>
          </p:nvSpPr>
          <p:spPr>
            <a:xfrm>
              <a:off x="3990900" y="360927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2" name="Google Shape;41642;p312"/>
            <p:cNvSpPr/>
            <p:nvPr/>
          </p:nvSpPr>
          <p:spPr>
            <a:xfrm>
              <a:off x="3992025" y="3609275"/>
              <a:ext cx="35300" cy="25"/>
            </a:xfrm>
            <a:custGeom>
              <a:avLst/>
              <a:gdLst/>
              <a:ahLst/>
              <a:cxnLst/>
              <a:rect l="l" t="t" r="r" b="b"/>
              <a:pathLst>
                <a:path w="1412" h="1" fill="none" extrusionOk="0">
                  <a:moveTo>
                    <a:pt x="1411" y="0"/>
                  </a:moveTo>
                  <a:lnTo>
                    <a:pt x="1411" y="0"/>
                  </a:lnTo>
                  <a:lnTo>
                    <a:pt x="683" y="0"/>
                  </a:lnTo>
                  <a:lnTo>
                    <a:pt x="683" y="0"/>
                  </a:lnTo>
                  <a:lnTo>
                    <a:pt x="1" y="0"/>
                  </a:lnTo>
                  <a:lnTo>
                    <a:pt x="1" y="0"/>
                  </a:lnTo>
                  <a:lnTo>
                    <a:pt x="683" y="0"/>
                  </a:lnTo>
                  <a:lnTo>
                    <a:pt x="683" y="0"/>
                  </a:lnTo>
                  <a:lnTo>
                    <a:pt x="141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3" name="Google Shape;41643;p312"/>
            <p:cNvSpPr/>
            <p:nvPr/>
          </p:nvSpPr>
          <p:spPr>
            <a:xfrm>
              <a:off x="4027300" y="3608125"/>
              <a:ext cx="1150" cy="25"/>
            </a:xfrm>
            <a:custGeom>
              <a:avLst/>
              <a:gdLst/>
              <a:ahLst/>
              <a:cxnLst/>
              <a:rect l="l" t="t" r="r" b="b"/>
              <a:pathLst>
                <a:path w="46" h="1" fill="none" extrusionOk="0">
                  <a:moveTo>
                    <a:pt x="46" y="1"/>
                  </a:moveTo>
                  <a:lnTo>
                    <a:pt x="46"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4" name="Google Shape;41644;p312"/>
            <p:cNvSpPr/>
            <p:nvPr/>
          </p:nvSpPr>
          <p:spPr>
            <a:xfrm>
              <a:off x="4028425"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5" name="Google Shape;41645;p312"/>
            <p:cNvSpPr/>
            <p:nvPr/>
          </p:nvSpPr>
          <p:spPr>
            <a:xfrm>
              <a:off x="3932900" y="3593350"/>
              <a:ext cx="128550" cy="12525"/>
            </a:xfrm>
            <a:custGeom>
              <a:avLst/>
              <a:gdLst/>
              <a:ahLst/>
              <a:cxnLst/>
              <a:rect l="l" t="t" r="r" b="b"/>
              <a:pathLst>
                <a:path w="5142" h="501" extrusionOk="0">
                  <a:moveTo>
                    <a:pt x="0" y="0"/>
                  </a:moveTo>
                  <a:lnTo>
                    <a:pt x="0" y="46"/>
                  </a:lnTo>
                  <a:lnTo>
                    <a:pt x="46" y="137"/>
                  </a:lnTo>
                  <a:lnTo>
                    <a:pt x="0" y="0"/>
                  </a:lnTo>
                  <a:close/>
                  <a:moveTo>
                    <a:pt x="5141" y="410"/>
                  </a:moveTo>
                  <a:lnTo>
                    <a:pt x="4959" y="483"/>
                  </a:lnTo>
                  <a:lnTo>
                    <a:pt x="4959" y="483"/>
                  </a:lnTo>
                  <a:lnTo>
                    <a:pt x="5096" y="455"/>
                  </a:lnTo>
                  <a:lnTo>
                    <a:pt x="5141" y="410"/>
                  </a:lnTo>
                  <a:close/>
                  <a:moveTo>
                    <a:pt x="4959" y="483"/>
                  </a:moveTo>
                  <a:lnTo>
                    <a:pt x="4868" y="501"/>
                  </a:lnTo>
                  <a:lnTo>
                    <a:pt x="4914" y="501"/>
                  </a:lnTo>
                  <a:lnTo>
                    <a:pt x="4959" y="483"/>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6" name="Google Shape;41646;p312"/>
            <p:cNvSpPr/>
            <p:nvPr/>
          </p:nvSpPr>
          <p:spPr>
            <a:xfrm>
              <a:off x="4051175" y="3603575"/>
              <a:ext cx="10275" cy="2300"/>
            </a:xfrm>
            <a:custGeom>
              <a:avLst/>
              <a:gdLst/>
              <a:ahLst/>
              <a:cxnLst/>
              <a:rect l="l" t="t" r="r" b="b"/>
              <a:pathLst>
                <a:path w="411" h="92" fill="none" extrusionOk="0">
                  <a:moveTo>
                    <a:pt x="410" y="1"/>
                  </a:moveTo>
                  <a:lnTo>
                    <a:pt x="410" y="1"/>
                  </a:lnTo>
                  <a:lnTo>
                    <a:pt x="365" y="46"/>
                  </a:lnTo>
                  <a:lnTo>
                    <a:pt x="365" y="46"/>
                  </a:lnTo>
                  <a:lnTo>
                    <a:pt x="137" y="92"/>
                  </a:lnTo>
                  <a:lnTo>
                    <a:pt x="137" y="92"/>
                  </a:lnTo>
                  <a:lnTo>
                    <a:pt x="92" y="92"/>
                  </a:lnTo>
                  <a:lnTo>
                    <a:pt x="92" y="92"/>
                  </a:lnTo>
                  <a:lnTo>
                    <a:pt x="1" y="92"/>
                  </a:lnTo>
                  <a:lnTo>
                    <a:pt x="1" y="92"/>
                  </a:lnTo>
                  <a:lnTo>
                    <a:pt x="183" y="92"/>
                  </a:lnTo>
                  <a:lnTo>
                    <a:pt x="4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7" name="Google Shape;41647;p312"/>
            <p:cNvSpPr/>
            <p:nvPr/>
          </p:nvSpPr>
          <p:spPr>
            <a:xfrm>
              <a:off x="3932900" y="3593350"/>
              <a:ext cx="1150" cy="3425"/>
            </a:xfrm>
            <a:custGeom>
              <a:avLst/>
              <a:gdLst/>
              <a:ahLst/>
              <a:cxnLst/>
              <a:rect l="l" t="t" r="r" b="b"/>
              <a:pathLst>
                <a:path w="46" h="137" fill="none" extrusionOk="0">
                  <a:moveTo>
                    <a:pt x="0" y="0"/>
                  </a:moveTo>
                  <a:lnTo>
                    <a:pt x="0" y="0"/>
                  </a:lnTo>
                  <a:lnTo>
                    <a:pt x="46" y="137"/>
                  </a:lnTo>
                  <a:lnTo>
                    <a:pt x="46" y="137"/>
                  </a:lnTo>
                  <a:lnTo>
                    <a:pt x="0" y="46"/>
                  </a:lnTo>
                  <a:lnTo>
                    <a:pt x="0" y="46"/>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8" name="Google Shape;41648;p312"/>
            <p:cNvSpPr/>
            <p:nvPr/>
          </p:nvSpPr>
          <p:spPr>
            <a:xfrm>
              <a:off x="4053450" y="3603575"/>
              <a:ext cx="9125" cy="2300"/>
            </a:xfrm>
            <a:custGeom>
              <a:avLst/>
              <a:gdLst/>
              <a:ahLst/>
              <a:cxnLst/>
              <a:rect l="l" t="t" r="r" b="b"/>
              <a:pathLst>
                <a:path w="365" h="92" extrusionOk="0">
                  <a:moveTo>
                    <a:pt x="46" y="92"/>
                  </a:moveTo>
                  <a:lnTo>
                    <a:pt x="46" y="92"/>
                  </a:lnTo>
                  <a:lnTo>
                    <a:pt x="46" y="92"/>
                  </a:lnTo>
                  <a:lnTo>
                    <a:pt x="46" y="92"/>
                  </a:lnTo>
                  <a:lnTo>
                    <a:pt x="1" y="92"/>
                  </a:lnTo>
                  <a:lnTo>
                    <a:pt x="1" y="92"/>
                  </a:lnTo>
                  <a:lnTo>
                    <a:pt x="46" y="92"/>
                  </a:lnTo>
                  <a:close/>
                  <a:moveTo>
                    <a:pt x="365" y="1"/>
                  </a:moveTo>
                  <a:lnTo>
                    <a:pt x="365" y="1"/>
                  </a:lnTo>
                  <a:lnTo>
                    <a:pt x="319" y="1"/>
                  </a:lnTo>
                  <a:lnTo>
                    <a:pt x="319" y="1"/>
                  </a:lnTo>
                  <a:lnTo>
                    <a:pt x="274" y="46"/>
                  </a:lnTo>
                  <a:lnTo>
                    <a:pt x="274" y="46"/>
                  </a:lnTo>
                  <a:lnTo>
                    <a:pt x="319" y="1"/>
                  </a:lnTo>
                  <a:lnTo>
                    <a:pt x="319" y="1"/>
                  </a:lnTo>
                  <a:lnTo>
                    <a:pt x="365"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9" name="Google Shape;41649;p312"/>
            <p:cNvSpPr/>
            <p:nvPr/>
          </p:nvSpPr>
          <p:spPr>
            <a:xfrm>
              <a:off x="4053450" y="3605850"/>
              <a:ext cx="1175" cy="25"/>
            </a:xfrm>
            <a:custGeom>
              <a:avLst/>
              <a:gdLst/>
              <a:ahLst/>
              <a:cxnLst/>
              <a:rect l="l" t="t" r="r" b="b"/>
              <a:pathLst>
                <a:path w="47" h="1" fill="none" extrusionOk="0">
                  <a:moveTo>
                    <a:pt x="46" y="1"/>
                  </a:moveTo>
                  <a:lnTo>
                    <a:pt x="46" y="1"/>
                  </a:lnTo>
                  <a:lnTo>
                    <a:pt x="46" y="1"/>
                  </a:ln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0" name="Google Shape;41650;p312"/>
            <p:cNvSpPr/>
            <p:nvPr/>
          </p:nvSpPr>
          <p:spPr>
            <a:xfrm>
              <a:off x="4060275" y="3603575"/>
              <a:ext cx="2300" cy="1175"/>
            </a:xfrm>
            <a:custGeom>
              <a:avLst/>
              <a:gdLst/>
              <a:ahLst/>
              <a:cxnLst/>
              <a:rect l="l" t="t" r="r" b="b"/>
              <a:pathLst>
                <a:path w="92" h="47" fill="none" extrusionOk="0">
                  <a:moveTo>
                    <a:pt x="92" y="1"/>
                  </a:moveTo>
                  <a:lnTo>
                    <a:pt x="92" y="1"/>
                  </a:lnTo>
                  <a:lnTo>
                    <a:pt x="46" y="1"/>
                  </a:lnTo>
                  <a:lnTo>
                    <a:pt x="46" y="1"/>
                  </a:lnTo>
                  <a:lnTo>
                    <a:pt x="1" y="46"/>
                  </a:lnTo>
                  <a:lnTo>
                    <a:pt x="1" y="46"/>
                  </a:lnTo>
                  <a:lnTo>
                    <a:pt x="46" y="1"/>
                  </a:lnTo>
                  <a:lnTo>
                    <a:pt x="46" y="1"/>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1" name="Google Shape;41651;p312"/>
            <p:cNvSpPr/>
            <p:nvPr/>
          </p:nvSpPr>
          <p:spPr>
            <a:xfrm>
              <a:off x="3938575" y="3602450"/>
              <a:ext cx="102400" cy="5700"/>
            </a:xfrm>
            <a:custGeom>
              <a:avLst/>
              <a:gdLst/>
              <a:ahLst/>
              <a:cxnLst/>
              <a:rect l="l" t="t" r="r" b="b"/>
              <a:pathLst>
                <a:path w="4096" h="228" extrusionOk="0">
                  <a:moveTo>
                    <a:pt x="3731" y="228"/>
                  </a:moveTo>
                  <a:lnTo>
                    <a:pt x="3731" y="228"/>
                  </a:lnTo>
                  <a:lnTo>
                    <a:pt x="3731" y="228"/>
                  </a:lnTo>
                  <a:lnTo>
                    <a:pt x="3731" y="228"/>
                  </a:lnTo>
                  <a:lnTo>
                    <a:pt x="3731" y="228"/>
                  </a:lnTo>
                  <a:close/>
                  <a:moveTo>
                    <a:pt x="3731" y="228"/>
                  </a:moveTo>
                  <a:lnTo>
                    <a:pt x="3731" y="228"/>
                  </a:lnTo>
                  <a:lnTo>
                    <a:pt x="3731" y="228"/>
                  </a:lnTo>
                  <a:lnTo>
                    <a:pt x="3731" y="228"/>
                  </a:lnTo>
                  <a:lnTo>
                    <a:pt x="3731" y="228"/>
                  </a:lnTo>
                  <a:close/>
                  <a:moveTo>
                    <a:pt x="3731" y="228"/>
                  </a:moveTo>
                  <a:lnTo>
                    <a:pt x="3731" y="228"/>
                  </a:lnTo>
                  <a:lnTo>
                    <a:pt x="3731" y="228"/>
                  </a:lnTo>
                  <a:lnTo>
                    <a:pt x="3731" y="228"/>
                  </a:lnTo>
                  <a:lnTo>
                    <a:pt x="3731" y="228"/>
                  </a:lnTo>
                  <a:close/>
                  <a:moveTo>
                    <a:pt x="4050" y="228"/>
                  </a:moveTo>
                  <a:lnTo>
                    <a:pt x="4050" y="228"/>
                  </a:lnTo>
                  <a:lnTo>
                    <a:pt x="3913" y="228"/>
                  </a:lnTo>
                  <a:lnTo>
                    <a:pt x="3913" y="228"/>
                  </a:lnTo>
                  <a:lnTo>
                    <a:pt x="3913" y="228"/>
                  </a:lnTo>
                  <a:lnTo>
                    <a:pt x="3913" y="228"/>
                  </a:lnTo>
                  <a:lnTo>
                    <a:pt x="3868" y="228"/>
                  </a:lnTo>
                  <a:lnTo>
                    <a:pt x="3868" y="228"/>
                  </a:lnTo>
                  <a:lnTo>
                    <a:pt x="3731" y="228"/>
                  </a:lnTo>
                  <a:lnTo>
                    <a:pt x="3731" y="228"/>
                  </a:lnTo>
                  <a:lnTo>
                    <a:pt x="4050" y="228"/>
                  </a:lnTo>
                  <a:close/>
                  <a:moveTo>
                    <a:pt x="1547" y="228"/>
                  </a:moveTo>
                  <a:lnTo>
                    <a:pt x="1547" y="228"/>
                  </a:lnTo>
                  <a:lnTo>
                    <a:pt x="1593" y="228"/>
                  </a:lnTo>
                  <a:lnTo>
                    <a:pt x="1593" y="228"/>
                  </a:lnTo>
                  <a:lnTo>
                    <a:pt x="1547" y="228"/>
                  </a:lnTo>
                  <a:close/>
                  <a:moveTo>
                    <a:pt x="4095" y="228"/>
                  </a:moveTo>
                  <a:lnTo>
                    <a:pt x="4095" y="228"/>
                  </a:lnTo>
                  <a:lnTo>
                    <a:pt x="4050" y="228"/>
                  </a:lnTo>
                  <a:lnTo>
                    <a:pt x="4050" y="228"/>
                  </a:lnTo>
                  <a:lnTo>
                    <a:pt x="4095" y="228"/>
                  </a:lnTo>
                  <a:close/>
                  <a:moveTo>
                    <a:pt x="4095" y="228"/>
                  </a:moveTo>
                  <a:lnTo>
                    <a:pt x="4095" y="228"/>
                  </a:lnTo>
                  <a:lnTo>
                    <a:pt x="4095" y="228"/>
                  </a:lnTo>
                  <a:lnTo>
                    <a:pt x="4095" y="228"/>
                  </a:lnTo>
                  <a:lnTo>
                    <a:pt x="4095" y="228"/>
                  </a:lnTo>
                  <a:close/>
                  <a:moveTo>
                    <a:pt x="1502" y="228"/>
                  </a:moveTo>
                  <a:lnTo>
                    <a:pt x="1502" y="228"/>
                  </a:lnTo>
                  <a:lnTo>
                    <a:pt x="1547" y="228"/>
                  </a:lnTo>
                  <a:lnTo>
                    <a:pt x="1547" y="228"/>
                  </a:lnTo>
                  <a:lnTo>
                    <a:pt x="1502" y="228"/>
                  </a:lnTo>
                  <a:close/>
                  <a:moveTo>
                    <a:pt x="1502" y="228"/>
                  </a:moveTo>
                  <a:lnTo>
                    <a:pt x="1502" y="228"/>
                  </a:lnTo>
                  <a:lnTo>
                    <a:pt x="1502" y="228"/>
                  </a:lnTo>
                  <a:lnTo>
                    <a:pt x="1502" y="228"/>
                  </a:lnTo>
                  <a:lnTo>
                    <a:pt x="1502" y="228"/>
                  </a:lnTo>
                  <a:close/>
                  <a:moveTo>
                    <a:pt x="1456" y="182"/>
                  </a:moveTo>
                  <a:lnTo>
                    <a:pt x="1456" y="182"/>
                  </a:lnTo>
                  <a:lnTo>
                    <a:pt x="1456" y="228"/>
                  </a:lnTo>
                  <a:lnTo>
                    <a:pt x="1456" y="228"/>
                  </a:lnTo>
                  <a:lnTo>
                    <a:pt x="1456" y="182"/>
                  </a:lnTo>
                  <a:close/>
                  <a:moveTo>
                    <a:pt x="1411" y="182"/>
                  </a:moveTo>
                  <a:lnTo>
                    <a:pt x="1411" y="182"/>
                  </a:lnTo>
                  <a:lnTo>
                    <a:pt x="1456" y="182"/>
                  </a:lnTo>
                  <a:lnTo>
                    <a:pt x="1456" y="182"/>
                  </a:lnTo>
                  <a:lnTo>
                    <a:pt x="1411" y="182"/>
                  </a:lnTo>
                  <a:close/>
                  <a:moveTo>
                    <a:pt x="1411" y="182"/>
                  </a:moveTo>
                  <a:lnTo>
                    <a:pt x="1411" y="182"/>
                  </a:lnTo>
                  <a:lnTo>
                    <a:pt x="1411" y="182"/>
                  </a:lnTo>
                  <a:lnTo>
                    <a:pt x="1411" y="182"/>
                  </a:lnTo>
                  <a:lnTo>
                    <a:pt x="1411" y="182"/>
                  </a:lnTo>
                  <a:close/>
                  <a:moveTo>
                    <a:pt x="1365" y="182"/>
                  </a:moveTo>
                  <a:lnTo>
                    <a:pt x="1365" y="182"/>
                  </a:lnTo>
                  <a:lnTo>
                    <a:pt x="1365" y="182"/>
                  </a:lnTo>
                  <a:lnTo>
                    <a:pt x="1365" y="182"/>
                  </a:lnTo>
                  <a:lnTo>
                    <a:pt x="1365" y="182"/>
                  </a:lnTo>
                  <a:close/>
                  <a:moveTo>
                    <a:pt x="1320" y="182"/>
                  </a:moveTo>
                  <a:lnTo>
                    <a:pt x="1320" y="182"/>
                  </a:lnTo>
                  <a:lnTo>
                    <a:pt x="1320" y="182"/>
                  </a:lnTo>
                  <a:lnTo>
                    <a:pt x="1320" y="182"/>
                  </a:lnTo>
                  <a:lnTo>
                    <a:pt x="1320" y="182"/>
                  </a:lnTo>
                  <a:close/>
                  <a:moveTo>
                    <a:pt x="1" y="0"/>
                  </a:moveTo>
                  <a:lnTo>
                    <a:pt x="1" y="0"/>
                  </a:lnTo>
                  <a:lnTo>
                    <a:pt x="1" y="0"/>
                  </a:lnTo>
                  <a:lnTo>
                    <a:pt x="1" y="0"/>
                  </a:lnTo>
                  <a:lnTo>
                    <a:pt x="501" y="91"/>
                  </a:lnTo>
                  <a:lnTo>
                    <a:pt x="501" y="91"/>
                  </a:lnTo>
                  <a:lnTo>
                    <a:pt x="1"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2" name="Google Shape;41652;p312"/>
            <p:cNvSpPr/>
            <p:nvPr/>
          </p:nvSpPr>
          <p:spPr>
            <a:xfrm>
              <a:off x="40318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3" name="Google Shape;41653;p312"/>
            <p:cNvSpPr/>
            <p:nvPr/>
          </p:nvSpPr>
          <p:spPr>
            <a:xfrm>
              <a:off x="40318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4" name="Google Shape;41654;p312"/>
            <p:cNvSpPr/>
            <p:nvPr/>
          </p:nvSpPr>
          <p:spPr>
            <a:xfrm>
              <a:off x="40318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5" name="Google Shape;41655;p312"/>
            <p:cNvSpPr/>
            <p:nvPr/>
          </p:nvSpPr>
          <p:spPr>
            <a:xfrm>
              <a:off x="4031850" y="3608125"/>
              <a:ext cx="7975" cy="25"/>
            </a:xfrm>
            <a:custGeom>
              <a:avLst/>
              <a:gdLst/>
              <a:ahLst/>
              <a:cxnLst/>
              <a:rect l="l" t="t" r="r" b="b"/>
              <a:pathLst>
                <a:path w="319" h="1" fill="none" extrusionOk="0">
                  <a:moveTo>
                    <a:pt x="319" y="1"/>
                  </a:moveTo>
                  <a:lnTo>
                    <a:pt x="319" y="1"/>
                  </a:lnTo>
                  <a:lnTo>
                    <a:pt x="182" y="1"/>
                  </a:lnTo>
                  <a:lnTo>
                    <a:pt x="182" y="1"/>
                  </a:lnTo>
                  <a:lnTo>
                    <a:pt x="182" y="1"/>
                  </a:lnTo>
                  <a:lnTo>
                    <a:pt x="182" y="1"/>
                  </a:lnTo>
                  <a:lnTo>
                    <a:pt x="137" y="1"/>
                  </a:lnTo>
                  <a:lnTo>
                    <a:pt x="137" y="1"/>
                  </a:lnTo>
                  <a:lnTo>
                    <a:pt x="0" y="1"/>
                  </a:lnTo>
                  <a:lnTo>
                    <a:pt x="0" y="1"/>
                  </a:lnTo>
                  <a:lnTo>
                    <a:pt x="3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6" name="Google Shape;41656;p312"/>
            <p:cNvSpPr/>
            <p:nvPr/>
          </p:nvSpPr>
          <p:spPr>
            <a:xfrm>
              <a:off x="3977250" y="3608125"/>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7" name="Google Shape;41657;p312"/>
            <p:cNvSpPr/>
            <p:nvPr/>
          </p:nvSpPr>
          <p:spPr>
            <a:xfrm>
              <a:off x="4039800" y="3608125"/>
              <a:ext cx="1175" cy="25"/>
            </a:xfrm>
            <a:custGeom>
              <a:avLst/>
              <a:gdLst/>
              <a:ahLst/>
              <a:cxnLst/>
              <a:rect l="l" t="t" r="r" b="b"/>
              <a:pathLst>
                <a:path w="47" h="1" fill="none" extrusionOk="0">
                  <a:moveTo>
                    <a:pt x="46" y="1"/>
                  </a:move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8" name="Google Shape;41658;p312"/>
            <p:cNvSpPr/>
            <p:nvPr/>
          </p:nvSpPr>
          <p:spPr>
            <a:xfrm>
              <a:off x="40409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9" name="Google Shape;41659;p312"/>
            <p:cNvSpPr/>
            <p:nvPr/>
          </p:nvSpPr>
          <p:spPr>
            <a:xfrm>
              <a:off x="3976100" y="3608125"/>
              <a:ext cx="1175" cy="25"/>
            </a:xfrm>
            <a:custGeom>
              <a:avLst/>
              <a:gdLst/>
              <a:ahLst/>
              <a:cxnLst/>
              <a:rect l="l" t="t" r="r" b="b"/>
              <a:pathLst>
                <a:path w="47"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0" name="Google Shape;41660;p312"/>
            <p:cNvSpPr/>
            <p:nvPr/>
          </p:nvSpPr>
          <p:spPr>
            <a:xfrm>
              <a:off x="39761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1" name="Google Shape;41661;p312"/>
            <p:cNvSpPr/>
            <p:nvPr/>
          </p:nvSpPr>
          <p:spPr>
            <a:xfrm>
              <a:off x="3974975" y="3607000"/>
              <a:ext cx="25" cy="1150"/>
            </a:xfrm>
            <a:custGeom>
              <a:avLst/>
              <a:gdLst/>
              <a:ahLst/>
              <a:cxnLst/>
              <a:rect l="l" t="t" r="r" b="b"/>
              <a:pathLst>
                <a:path w="1" h="46" fill="none" extrusionOk="0">
                  <a:moveTo>
                    <a:pt x="0" y="0"/>
                  </a:moveTo>
                  <a:lnTo>
                    <a:pt x="0" y="0"/>
                  </a:lnTo>
                  <a:lnTo>
                    <a:pt x="0" y="46"/>
                  </a:lnTo>
                  <a:lnTo>
                    <a:pt x="0" y="46"/>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2" name="Google Shape;41662;p312"/>
            <p:cNvSpPr/>
            <p:nvPr/>
          </p:nvSpPr>
          <p:spPr>
            <a:xfrm>
              <a:off x="3973825" y="3607000"/>
              <a:ext cx="1175" cy="25"/>
            </a:xfrm>
            <a:custGeom>
              <a:avLst/>
              <a:gdLst/>
              <a:ahLst/>
              <a:cxnLst/>
              <a:rect l="l" t="t" r="r" b="b"/>
              <a:pathLst>
                <a:path w="47" h="1" fill="none" extrusionOk="0">
                  <a:moveTo>
                    <a:pt x="1" y="0"/>
                  </a:moveTo>
                  <a:lnTo>
                    <a:pt x="1" y="0"/>
                  </a:lnTo>
                  <a:lnTo>
                    <a:pt x="46" y="0"/>
                  </a:lnTo>
                  <a:lnTo>
                    <a:pt x="46"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3" name="Google Shape;41663;p312"/>
            <p:cNvSpPr/>
            <p:nvPr/>
          </p:nvSpPr>
          <p:spPr>
            <a:xfrm>
              <a:off x="3973825"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4" name="Google Shape;41664;p312"/>
            <p:cNvSpPr/>
            <p:nvPr/>
          </p:nvSpPr>
          <p:spPr>
            <a:xfrm>
              <a:off x="3972700" y="36070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5" name="Google Shape;41665;p312"/>
            <p:cNvSpPr/>
            <p:nvPr/>
          </p:nvSpPr>
          <p:spPr>
            <a:xfrm>
              <a:off x="3971550"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6" name="Google Shape;41666;p312"/>
            <p:cNvSpPr/>
            <p:nvPr/>
          </p:nvSpPr>
          <p:spPr>
            <a:xfrm>
              <a:off x="3938575" y="3602450"/>
              <a:ext cx="12550" cy="2300"/>
            </a:xfrm>
            <a:custGeom>
              <a:avLst/>
              <a:gdLst/>
              <a:ahLst/>
              <a:cxnLst/>
              <a:rect l="l" t="t" r="r" b="b"/>
              <a:pathLst>
                <a:path w="502" h="92" fill="none" extrusionOk="0">
                  <a:moveTo>
                    <a:pt x="1" y="0"/>
                  </a:moveTo>
                  <a:lnTo>
                    <a:pt x="1" y="0"/>
                  </a:lnTo>
                  <a:lnTo>
                    <a:pt x="1" y="0"/>
                  </a:lnTo>
                  <a:lnTo>
                    <a:pt x="1" y="0"/>
                  </a:lnTo>
                  <a:lnTo>
                    <a:pt x="501" y="91"/>
                  </a:lnTo>
                  <a:lnTo>
                    <a:pt x="501" y="91"/>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7" name="Google Shape;41667;p312"/>
            <p:cNvSpPr/>
            <p:nvPr/>
          </p:nvSpPr>
          <p:spPr>
            <a:xfrm>
              <a:off x="4030700" y="3608125"/>
              <a:ext cx="5725" cy="25"/>
            </a:xfrm>
            <a:custGeom>
              <a:avLst/>
              <a:gdLst/>
              <a:ahLst/>
              <a:cxnLst/>
              <a:rect l="l" t="t" r="r" b="b"/>
              <a:pathLst>
                <a:path w="229" h="1" extrusionOk="0">
                  <a:moveTo>
                    <a:pt x="183" y="1"/>
                  </a:moveTo>
                  <a:lnTo>
                    <a:pt x="183" y="1"/>
                  </a:lnTo>
                  <a:lnTo>
                    <a:pt x="1" y="1"/>
                  </a:lnTo>
                  <a:lnTo>
                    <a:pt x="1"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183" y="1"/>
                  </a:lnTo>
                  <a:close/>
                  <a:moveTo>
                    <a:pt x="228" y="1"/>
                  </a:moveTo>
                  <a:lnTo>
                    <a:pt x="228" y="1"/>
                  </a:lnTo>
                  <a:lnTo>
                    <a:pt x="228" y="1"/>
                  </a:lnTo>
                  <a:lnTo>
                    <a:pt x="228" y="1"/>
                  </a:lnTo>
                  <a:lnTo>
                    <a:pt x="228"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8" name="Google Shape;41668;p312"/>
            <p:cNvSpPr/>
            <p:nvPr/>
          </p:nvSpPr>
          <p:spPr>
            <a:xfrm>
              <a:off x="4030700" y="3608125"/>
              <a:ext cx="4575" cy="25"/>
            </a:xfrm>
            <a:custGeom>
              <a:avLst/>
              <a:gdLst/>
              <a:ahLst/>
              <a:cxnLst/>
              <a:rect l="l" t="t" r="r" b="b"/>
              <a:pathLst>
                <a:path w="183" h="1" fill="none" extrusionOk="0">
                  <a:moveTo>
                    <a:pt x="183" y="1"/>
                  </a:moveTo>
                  <a:lnTo>
                    <a:pt x="183" y="1"/>
                  </a:lnTo>
                  <a:lnTo>
                    <a:pt x="1" y="1"/>
                  </a:lnTo>
                  <a:lnTo>
                    <a:pt x="1"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1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9" name="Google Shape;41669;p312"/>
            <p:cNvSpPr/>
            <p:nvPr/>
          </p:nvSpPr>
          <p:spPr>
            <a:xfrm>
              <a:off x="403640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0" name="Google Shape;41670;p312"/>
            <p:cNvSpPr/>
            <p:nvPr/>
          </p:nvSpPr>
          <p:spPr>
            <a:xfrm>
              <a:off x="3978375" y="3608125"/>
              <a:ext cx="52350" cy="25"/>
            </a:xfrm>
            <a:custGeom>
              <a:avLst/>
              <a:gdLst/>
              <a:ahLst/>
              <a:cxnLst/>
              <a:rect l="l" t="t" r="r" b="b"/>
              <a:pathLst>
                <a:path w="2094" h="1" extrusionOk="0">
                  <a:moveTo>
                    <a:pt x="2094" y="1"/>
                  </a:moveTo>
                  <a:lnTo>
                    <a:pt x="2094" y="1"/>
                  </a:lnTo>
                  <a:lnTo>
                    <a:pt x="2094" y="1"/>
                  </a:lnTo>
                  <a:lnTo>
                    <a:pt x="2094" y="1"/>
                  </a:lnTo>
                  <a:lnTo>
                    <a:pt x="2094" y="1"/>
                  </a:lnTo>
                  <a:close/>
                  <a:moveTo>
                    <a:pt x="319" y="1"/>
                  </a:moveTo>
                  <a:lnTo>
                    <a:pt x="319" y="1"/>
                  </a:lnTo>
                  <a:lnTo>
                    <a:pt x="319" y="1"/>
                  </a:lnTo>
                  <a:lnTo>
                    <a:pt x="319" y="1"/>
                  </a:lnTo>
                  <a:lnTo>
                    <a:pt x="319" y="1"/>
                  </a:lnTo>
                  <a:close/>
                  <a:moveTo>
                    <a:pt x="274" y="1"/>
                  </a:moveTo>
                  <a:lnTo>
                    <a:pt x="274" y="1"/>
                  </a:lnTo>
                  <a:lnTo>
                    <a:pt x="319" y="1"/>
                  </a:lnTo>
                  <a:lnTo>
                    <a:pt x="319" y="1"/>
                  </a:lnTo>
                  <a:lnTo>
                    <a:pt x="274" y="1"/>
                  </a:lnTo>
                  <a:close/>
                  <a:moveTo>
                    <a:pt x="274" y="1"/>
                  </a:moveTo>
                  <a:lnTo>
                    <a:pt x="274" y="1"/>
                  </a:lnTo>
                  <a:lnTo>
                    <a:pt x="274" y="1"/>
                  </a:lnTo>
                  <a:lnTo>
                    <a:pt x="274" y="1"/>
                  </a:lnTo>
                  <a:lnTo>
                    <a:pt x="274" y="1"/>
                  </a:lnTo>
                  <a:close/>
                  <a:moveTo>
                    <a:pt x="1" y="1"/>
                  </a:moveTo>
                  <a:lnTo>
                    <a:pt x="1" y="1"/>
                  </a:lnTo>
                  <a:lnTo>
                    <a:pt x="1" y="1"/>
                  </a:lnTo>
                  <a:lnTo>
                    <a:pt x="1" y="1"/>
                  </a:lnTo>
                  <a:lnTo>
                    <a:pt x="274" y="1"/>
                  </a:lnTo>
                  <a:lnTo>
                    <a:pt x="274" y="1"/>
                  </a:lnTo>
                  <a:lnTo>
                    <a:pt x="1"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1" name="Google Shape;41671;p312"/>
            <p:cNvSpPr/>
            <p:nvPr/>
          </p:nvSpPr>
          <p:spPr>
            <a:xfrm>
              <a:off x="40307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2" name="Google Shape;41672;p312"/>
            <p:cNvSpPr/>
            <p:nvPr/>
          </p:nvSpPr>
          <p:spPr>
            <a:xfrm>
              <a:off x="39863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3" name="Google Shape;41673;p312"/>
            <p:cNvSpPr/>
            <p:nvPr/>
          </p:nvSpPr>
          <p:spPr>
            <a:xfrm>
              <a:off x="3985200" y="3608125"/>
              <a:ext cx="1175" cy="25"/>
            </a:xfrm>
            <a:custGeom>
              <a:avLst/>
              <a:gdLst/>
              <a:ahLst/>
              <a:cxnLst/>
              <a:rect l="l" t="t" r="r" b="b"/>
              <a:pathLst>
                <a:path w="47"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4" name="Google Shape;41674;p312"/>
            <p:cNvSpPr/>
            <p:nvPr/>
          </p:nvSpPr>
          <p:spPr>
            <a:xfrm>
              <a:off x="39852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5" name="Google Shape;41675;p312"/>
            <p:cNvSpPr/>
            <p:nvPr/>
          </p:nvSpPr>
          <p:spPr>
            <a:xfrm>
              <a:off x="3978375" y="3608125"/>
              <a:ext cx="6850" cy="25"/>
            </a:xfrm>
            <a:custGeom>
              <a:avLst/>
              <a:gdLst/>
              <a:ahLst/>
              <a:cxnLst/>
              <a:rect l="l" t="t" r="r" b="b"/>
              <a:pathLst>
                <a:path w="274" h="1" fill="none" extrusionOk="0">
                  <a:moveTo>
                    <a:pt x="1" y="1"/>
                  </a:moveTo>
                  <a:lnTo>
                    <a:pt x="1" y="1"/>
                  </a:lnTo>
                  <a:lnTo>
                    <a:pt x="1" y="1"/>
                  </a:lnTo>
                  <a:lnTo>
                    <a:pt x="1" y="1"/>
                  </a:lnTo>
                  <a:lnTo>
                    <a:pt x="274" y="1"/>
                  </a:lnTo>
                  <a:lnTo>
                    <a:pt x="27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6" name="Google Shape;41676;p312"/>
            <p:cNvSpPr/>
            <p:nvPr/>
          </p:nvSpPr>
          <p:spPr>
            <a:xfrm>
              <a:off x="3932900" y="3593350"/>
              <a:ext cx="116025" cy="15950"/>
            </a:xfrm>
            <a:custGeom>
              <a:avLst/>
              <a:gdLst/>
              <a:ahLst/>
              <a:cxnLst/>
              <a:rect l="l" t="t" r="r" b="b"/>
              <a:pathLst>
                <a:path w="4641" h="638" extrusionOk="0">
                  <a:moveTo>
                    <a:pt x="0" y="0"/>
                  </a:moveTo>
                  <a:lnTo>
                    <a:pt x="0" y="46"/>
                  </a:lnTo>
                  <a:lnTo>
                    <a:pt x="46" y="137"/>
                  </a:lnTo>
                  <a:lnTo>
                    <a:pt x="46" y="137"/>
                  </a:lnTo>
                  <a:lnTo>
                    <a:pt x="0" y="0"/>
                  </a:lnTo>
                  <a:close/>
                  <a:moveTo>
                    <a:pt x="46" y="137"/>
                  </a:moveTo>
                  <a:lnTo>
                    <a:pt x="91" y="273"/>
                  </a:lnTo>
                  <a:lnTo>
                    <a:pt x="91" y="228"/>
                  </a:lnTo>
                  <a:lnTo>
                    <a:pt x="46" y="137"/>
                  </a:lnTo>
                  <a:close/>
                  <a:moveTo>
                    <a:pt x="1274" y="501"/>
                  </a:moveTo>
                  <a:lnTo>
                    <a:pt x="1547" y="546"/>
                  </a:lnTo>
                  <a:lnTo>
                    <a:pt x="1623" y="546"/>
                  </a:lnTo>
                  <a:lnTo>
                    <a:pt x="1274" y="501"/>
                  </a:lnTo>
                  <a:close/>
                  <a:moveTo>
                    <a:pt x="1623" y="546"/>
                  </a:moveTo>
                  <a:lnTo>
                    <a:pt x="1683" y="554"/>
                  </a:lnTo>
                  <a:lnTo>
                    <a:pt x="1683" y="554"/>
                  </a:lnTo>
                  <a:lnTo>
                    <a:pt x="1683" y="546"/>
                  </a:lnTo>
                  <a:close/>
                  <a:moveTo>
                    <a:pt x="1683" y="554"/>
                  </a:moveTo>
                  <a:lnTo>
                    <a:pt x="1683" y="592"/>
                  </a:lnTo>
                  <a:lnTo>
                    <a:pt x="1972" y="592"/>
                  </a:lnTo>
                  <a:lnTo>
                    <a:pt x="1683" y="554"/>
                  </a:lnTo>
                  <a:close/>
                  <a:moveTo>
                    <a:pt x="4641" y="546"/>
                  </a:moveTo>
                  <a:lnTo>
                    <a:pt x="4140" y="592"/>
                  </a:lnTo>
                  <a:lnTo>
                    <a:pt x="4322" y="592"/>
                  </a:lnTo>
                  <a:lnTo>
                    <a:pt x="4641" y="546"/>
                  </a:lnTo>
                  <a:close/>
                  <a:moveTo>
                    <a:pt x="1972" y="592"/>
                  </a:moveTo>
                  <a:lnTo>
                    <a:pt x="2320" y="637"/>
                  </a:lnTo>
                  <a:lnTo>
                    <a:pt x="2320" y="637"/>
                  </a:lnTo>
                  <a:lnTo>
                    <a:pt x="2138" y="592"/>
                  </a:lnTo>
                  <a:close/>
                </a:path>
              </a:pathLst>
            </a:custGeom>
            <a:solidFill>
              <a:srgbClr val="9EC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7" name="Google Shape;41677;p312"/>
            <p:cNvSpPr/>
            <p:nvPr/>
          </p:nvSpPr>
          <p:spPr>
            <a:xfrm>
              <a:off x="3992025" y="36092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8" name="Google Shape;41678;p312"/>
            <p:cNvSpPr/>
            <p:nvPr/>
          </p:nvSpPr>
          <p:spPr>
            <a:xfrm>
              <a:off x="3990900" y="3609275"/>
              <a:ext cx="1150" cy="25"/>
            </a:xfrm>
            <a:custGeom>
              <a:avLst/>
              <a:gdLst/>
              <a:ahLst/>
              <a:cxnLst/>
              <a:rect l="l" t="t" r="r" b="b"/>
              <a:pathLst>
                <a:path w="46" h="1" fill="none" extrusionOk="0">
                  <a:moveTo>
                    <a:pt x="0" y="0"/>
                  </a:moveTo>
                  <a:lnTo>
                    <a:pt x="0" y="0"/>
                  </a:lnTo>
                  <a:lnTo>
                    <a:pt x="46" y="0"/>
                  </a:lnTo>
                  <a:lnTo>
                    <a:pt x="46"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9" name="Google Shape;41679;p312"/>
            <p:cNvSpPr/>
            <p:nvPr/>
          </p:nvSpPr>
          <p:spPr>
            <a:xfrm>
              <a:off x="3990900" y="3609275"/>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0" name="Google Shape;41680;p312"/>
            <p:cNvSpPr/>
            <p:nvPr/>
          </p:nvSpPr>
          <p:spPr>
            <a:xfrm>
              <a:off x="4027300" y="3608125"/>
              <a:ext cx="25" cy="1175"/>
            </a:xfrm>
            <a:custGeom>
              <a:avLst/>
              <a:gdLst/>
              <a:ahLst/>
              <a:cxnLst/>
              <a:rect l="l" t="t" r="r" b="b"/>
              <a:pathLst>
                <a:path w="1" h="47" fill="none" extrusionOk="0">
                  <a:moveTo>
                    <a:pt x="0" y="1"/>
                  </a:moveTo>
                  <a:lnTo>
                    <a:pt x="0" y="1"/>
                  </a:lnTo>
                  <a:lnTo>
                    <a:pt x="0" y="46"/>
                  </a:lnTo>
                  <a:lnTo>
                    <a:pt x="0" y="46"/>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1" name="Google Shape;41681;p312"/>
            <p:cNvSpPr/>
            <p:nvPr/>
          </p:nvSpPr>
          <p:spPr>
            <a:xfrm>
              <a:off x="4028425"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2" name="Google Shape;41682;p312"/>
            <p:cNvSpPr/>
            <p:nvPr/>
          </p:nvSpPr>
          <p:spPr>
            <a:xfrm>
              <a:off x="4028425" y="3608125"/>
              <a:ext cx="2300" cy="25"/>
            </a:xfrm>
            <a:custGeom>
              <a:avLst/>
              <a:gdLst/>
              <a:ahLst/>
              <a:cxnLst/>
              <a:rect l="l" t="t" r="r" b="b"/>
              <a:pathLst>
                <a:path w="92" h="1" fill="none" extrusionOk="0">
                  <a:moveTo>
                    <a:pt x="92" y="1"/>
                  </a:moveTo>
                  <a:lnTo>
                    <a:pt x="92" y="1"/>
                  </a:lnTo>
                  <a:lnTo>
                    <a:pt x="1" y="1"/>
                  </a:lnTo>
                  <a:lnTo>
                    <a:pt x="1" y="1"/>
                  </a:lnTo>
                  <a:lnTo>
                    <a:pt x="92" y="1"/>
                  </a:lnTo>
                  <a:lnTo>
                    <a:pt x="92" y="1"/>
                  </a:lnTo>
                  <a:lnTo>
                    <a:pt x="92" y="1"/>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3" name="Google Shape;41683;p312"/>
            <p:cNvSpPr/>
            <p:nvPr/>
          </p:nvSpPr>
          <p:spPr>
            <a:xfrm>
              <a:off x="4035250" y="3608125"/>
              <a:ext cx="1175" cy="25"/>
            </a:xfrm>
            <a:custGeom>
              <a:avLst/>
              <a:gdLst/>
              <a:ahLst/>
              <a:cxnLst/>
              <a:rect l="l" t="t" r="r" b="b"/>
              <a:pathLst>
                <a:path w="47" h="1" fill="none" extrusionOk="0">
                  <a:moveTo>
                    <a:pt x="46" y="1"/>
                  </a:move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4" name="Google Shape;41684;p312"/>
            <p:cNvSpPr/>
            <p:nvPr/>
          </p:nvSpPr>
          <p:spPr>
            <a:xfrm>
              <a:off x="4036400" y="3607000"/>
              <a:ext cx="12525" cy="1150"/>
            </a:xfrm>
            <a:custGeom>
              <a:avLst/>
              <a:gdLst/>
              <a:ahLst/>
              <a:cxnLst/>
              <a:rect l="l" t="t" r="r" b="b"/>
              <a:pathLst>
                <a:path w="501" h="46" fill="none" extrusionOk="0">
                  <a:moveTo>
                    <a:pt x="501" y="0"/>
                  </a:moveTo>
                  <a:lnTo>
                    <a:pt x="501" y="0"/>
                  </a:lnTo>
                  <a:lnTo>
                    <a:pt x="0" y="46"/>
                  </a:lnTo>
                  <a:lnTo>
                    <a:pt x="0" y="46"/>
                  </a:lnTo>
                  <a:lnTo>
                    <a:pt x="137" y="46"/>
                  </a:lnTo>
                  <a:lnTo>
                    <a:pt x="137" y="46"/>
                  </a:lnTo>
                  <a:lnTo>
                    <a:pt x="137" y="46"/>
                  </a:lnTo>
                  <a:lnTo>
                    <a:pt x="137" y="46"/>
                  </a:lnTo>
                  <a:lnTo>
                    <a:pt x="182" y="46"/>
                  </a:lnTo>
                  <a:lnTo>
                    <a:pt x="182" y="46"/>
                  </a:lnTo>
                  <a:lnTo>
                    <a:pt x="182" y="46"/>
                  </a:lnTo>
                  <a:lnTo>
                    <a:pt x="182" y="46"/>
                  </a:lnTo>
                  <a:lnTo>
                    <a:pt x="182" y="46"/>
                  </a:lnTo>
                  <a:lnTo>
                    <a:pt x="182" y="46"/>
                  </a:lnTo>
                  <a:lnTo>
                    <a:pt x="5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5" name="Google Shape;41685;p312"/>
            <p:cNvSpPr/>
            <p:nvPr/>
          </p:nvSpPr>
          <p:spPr>
            <a:xfrm>
              <a:off x="4048900"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6" name="Google Shape;41686;p312"/>
            <p:cNvSpPr/>
            <p:nvPr/>
          </p:nvSpPr>
          <p:spPr>
            <a:xfrm>
              <a:off x="3964750" y="3605850"/>
              <a:ext cx="26175" cy="3450"/>
            </a:xfrm>
            <a:custGeom>
              <a:avLst/>
              <a:gdLst/>
              <a:ahLst/>
              <a:cxnLst/>
              <a:rect l="l" t="t" r="r" b="b"/>
              <a:pathLst>
                <a:path w="1047" h="138" fill="none" extrusionOk="0">
                  <a:moveTo>
                    <a:pt x="0" y="1"/>
                  </a:moveTo>
                  <a:lnTo>
                    <a:pt x="0" y="1"/>
                  </a:lnTo>
                  <a:lnTo>
                    <a:pt x="273" y="46"/>
                  </a:lnTo>
                  <a:lnTo>
                    <a:pt x="273" y="46"/>
                  </a:lnTo>
                  <a:lnTo>
                    <a:pt x="273" y="46"/>
                  </a:lnTo>
                  <a:lnTo>
                    <a:pt x="273" y="46"/>
                  </a:lnTo>
                  <a:lnTo>
                    <a:pt x="318" y="46"/>
                  </a:lnTo>
                  <a:lnTo>
                    <a:pt x="318" y="46"/>
                  </a:lnTo>
                  <a:lnTo>
                    <a:pt x="318" y="46"/>
                  </a:lnTo>
                  <a:lnTo>
                    <a:pt x="318" y="46"/>
                  </a:lnTo>
                  <a:lnTo>
                    <a:pt x="364" y="46"/>
                  </a:lnTo>
                  <a:lnTo>
                    <a:pt x="364" y="46"/>
                  </a:lnTo>
                  <a:lnTo>
                    <a:pt x="364" y="46"/>
                  </a:lnTo>
                  <a:lnTo>
                    <a:pt x="364" y="46"/>
                  </a:lnTo>
                  <a:lnTo>
                    <a:pt x="364" y="46"/>
                  </a:lnTo>
                  <a:lnTo>
                    <a:pt x="364" y="46"/>
                  </a:lnTo>
                  <a:lnTo>
                    <a:pt x="409" y="46"/>
                  </a:lnTo>
                  <a:lnTo>
                    <a:pt x="409" y="46"/>
                  </a:lnTo>
                  <a:lnTo>
                    <a:pt x="409" y="46"/>
                  </a:lnTo>
                  <a:lnTo>
                    <a:pt x="409" y="46"/>
                  </a:lnTo>
                  <a:lnTo>
                    <a:pt x="409" y="92"/>
                  </a:lnTo>
                  <a:lnTo>
                    <a:pt x="409" y="92"/>
                  </a:lnTo>
                  <a:lnTo>
                    <a:pt x="455" y="92"/>
                  </a:lnTo>
                  <a:lnTo>
                    <a:pt x="455" y="92"/>
                  </a:lnTo>
                  <a:lnTo>
                    <a:pt x="455" y="92"/>
                  </a:lnTo>
                  <a:lnTo>
                    <a:pt x="455" y="92"/>
                  </a:lnTo>
                  <a:lnTo>
                    <a:pt x="455" y="92"/>
                  </a:lnTo>
                  <a:lnTo>
                    <a:pt x="455" y="92"/>
                  </a:lnTo>
                  <a:lnTo>
                    <a:pt x="500" y="92"/>
                  </a:lnTo>
                  <a:lnTo>
                    <a:pt x="500" y="92"/>
                  </a:lnTo>
                  <a:lnTo>
                    <a:pt x="500" y="92"/>
                  </a:lnTo>
                  <a:lnTo>
                    <a:pt x="500" y="92"/>
                  </a:lnTo>
                  <a:lnTo>
                    <a:pt x="546" y="92"/>
                  </a:lnTo>
                  <a:lnTo>
                    <a:pt x="546" y="92"/>
                  </a:lnTo>
                  <a:lnTo>
                    <a:pt x="546" y="92"/>
                  </a:lnTo>
                  <a:lnTo>
                    <a:pt x="546" y="92"/>
                  </a:lnTo>
                  <a:lnTo>
                    <a:pt x="819" y="92"/>
                  </a:lnTo>
                  <a:lnTo>
                    <a:pt x="819" y="92"/>
                  </a:lnTo>
                  <a:lnTo>
                    <a:pt x="819" y="92"/>
                  </a:lnTo>
                  <a:lnTo>
                    <a:pt x="819" y="92"/>
                  </a:lnTo>
                  <a:lnTo>
                    <a:pt x="819" y="92"/>
                  </a:lnTo>
                  <a:lnTo>
                    <a:pt x="819" y="92"/>
                  </a:lnTo>
                  <a:lnTo>
                    <a:pt x="819" y="92"/>
                  </a:lnTo>
                  <a:lnTo>
                    <a:pt x="819" y="92"/>
                  </a:lnTo>
                  <a:lnTo>
                    <a:pt x="864" y="92"/>
                  </a:lnTo>
                  <a:lnTo>
                    <a:pt x="864" y="92"/>
                  </a:lnTo>
                  <a:lnTo>
                    <a:pt x="864" y="92"/>
                  </a:lnTo>
                  <a:lnTo>
                    <a:pt x="864" y="92"/>
                  </a:lnTo>
                  <a:lnTo>
                    <a:pt x="864" y="92"/>
                  </a:lnTo>
                  <a:lnTo>
                    <a:pt x="864" y="92"/>
                  </a:lnTo>
                  <a:lnTo>
                    <a:pt x="1046" y="137"/>
                  </a:lnTo>
                  <a:lnTo>
                    <a:pt x="1046" y="137"/>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7" name="Google Shape;41687;p312"/>
            <p:cNvSpPr/>
            <p:nvPr/>
          </p:nvSpPr>
          <p:spPr>
            <a:xfrm>
              <a:off x="3963600" y="3605850"/>
              <a:ext cx="1150" cy="25"/>
            </a:xfrm>
            <a:custGeom>
              <a:avLst/>
              <a:gdLst/>
              <a:ahLst/>
              <a:cxnLst/>
              <a:rect l="l" t="t" r="r" b="b"/>
              <a:pathLst>
                <a:path w="46"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8" name="Google Shape;41688;p312"/>
            <p:cNvSpPr/>
            <p:nvPr/>
          </p:nvSpPr>
          <p:spPr>
            <a:xfrm>
              <a:off x="3961325" y="3605850"/>
              <a:ext cx="2300" cy="25"/>
            </a:xfrm>
            <a:custGeom>
              <a:avLst/>
              <a:gdLst/>
              <a:ahLst/>
              <a:cxnLst/>
              <a:rect l="l" t="t" r="r" b="b"/>
              <a:pathLst>
                <a:path w="92" h="1" fill="none" extrusionOk="0">
                  <a:moveTo>
                    <a:pt x="1" y="1"/>
                  </a:moveTo>
                  <a:lnTo>
                    <a:pt x="1" y="1"/>
                  </a:lnTo>
                  <a:lnTo>
                    <a:pt x="92" y="1"/>
                  </a:lnTo>
                  <a:lnTo>
                    <a:pt x="9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9" name="Google Shape;41689;p312"/>
            <p:cNvSpPr/>
            <p:nvPr/>
          </p:nvSpPr>
          <p:spPr>
            <a:xfrm>
              <a:off x="4051175" y="3605850"/>
              <a:ext cx="2300" cy="25"/>
            </a:xfrm>
            <a:custGeom>
              <a:avLst/>
              <a:gdLst/>
              <a:ahLst/>
              <a:cxnLst/>
              <a:rect l="l" t="t" r="r" b="b"/>
              <a:pathLst>
                <a:path w="92" h="1" fill="none" extrusionOk="0">
                  <a:moveTo>
                    <a:pt x="92" y="1"/>
                  </a:moveTo>
                  <a:lnTo>
                    <a:pt x="92" y="1"/>
                  </a:lnTo>
                  <a:lnTo>
                    <a:pt x="1" y="1"/>
                  </a:lnTo>
                  <a:lnTo>
                    <a:pt x="1" y="1"/>
                  </a:lnTo>
                  <a:lnTo>
                    <a:pt x="1" y="1"/>
                  </a:lnTo>
                  <a:lnTo>
                    <a:pt x="1" y="1"/>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0" name="Google Shape;41690;p312"/>
            <p:cNvSpPr/>
            <p:nvPr/>
          </p:nvSpPr>
          <p:spPr>
            <a:xfrm>
              <a:off x="3961325"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1" name="Google Shape;41691;p312"/>
            <p:cNvSpPr/>
            <p:nvPr/>
          </p:nvSpPr>
          <p:spPr>
            <a:xfrm>
              <a:off x="3960200" y="36058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2" name="Google Shape;41692;p312"/>
            <p:cNvSpPr/>
            <p:nvPr/>
          </p:nvSpPr>
          <p:spPr>
            <a:xfrm>
              <a:off x="3959050" y="3605850"/>
              <a:ext cx="1175" cy="25"/>
            </a:xfrm>
            <a:custGeom>
              <a:avLst/>
              <a:gdLst/>
              <a:ahLst/>
              <a:cxnLst/>
              <a:rect l="l" t="t" r="r" b="b"/>
              <a:pathLst>
                <a:path w="47"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3" name="Google Shape;41693;p312"/>
            <p:cNvSpPr/>
            <p:nvPr/>
          </p:nvSpPr>
          <p:spPr>
            <a:xfrm>
              <a:off x="3959050"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4" name="Google Shape;41694;p312"/>
            <p:cNvSpPr/>
            <p:nvPr/>
          </p:nvSpPr>
          <p:spPr>
            <a:xfrm>
              <a:off x="3957925" y="36058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5" name="Google Shape;41695;p312"/>
            <p:cNvSpPr/>
            <p:nvPr/>
          </p:nvSpPr>
          <p:spPr>
            <a:xfrm>
              <a:off x="4054600" y="3604725"/>
              <a:ext cx="5700" cy="1150"/>
            </a:xfrm>
            <a:custGeom>
              <a:avLst/>
              <a:gdLst/>
              <a:ahLst/>
              <a:cxnLst/>
              <a:rect l="l" t="t" r="r" b="b"/>
              <a:pathLst>
                <a:path w="228" h="46" fill="none" extrusionOk="0">
                  <a:moveTo>
                    <a:pt x="228" y="0"/>
                  </a:moveTo>
                  <a:lnTo>
                    <a:pt x="228" y="0"/>
                  </a:lnTo>
                  <a:lnTo>
                    <a:pt x="0" y="46"/>
                  </a:lnTo>
                  <a:lnTo>
                    <a:pt x="0" y="46"/>
                  </a:lnTo>
                  <a:lnTo>
                    <a:pt x="22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6" name="Google Shape;41696;p312"/>
            <p:cNvSpPr/>
            <p:nvPr/>
          </p:nvSpPr>
          <p:spPr>
            <a:xfrm>
              <a:off x="3938575" y="3602450"/>
              <a:ext cx="12550" cy="2300"/>
            </a:xfrm>
            <a:custGeom>
              <a:avLst/>
              <a:gdLst/>
              <a:ahLst/>
              <a:cxnLst/>
              <a:rect l="l" t="t" r="r" b="b"/>
              <a:pathLst>
                <a:path w="502" h="92" fill="none" extrusionOk="0">
                  <a:moveTo>
                    <a:pt x="1" y="0"/>
                  </a:moveTo>
                  <a:lnTo>
                    <a:pt x="1" y="0"/>
                  </a:lnTo>
                  <a:lnTo>
                    <a:pt x="1" y="0"/>
                  </a:lnTo>
                  <a:lnTo>
                    <a:pt x="1" y="0"/>
                  </a:lnTo>
                  <a:lnTo>
                    <a:pt x="501" y="91"/>
                  </a:lnTo>
                  <a:lnTo>
                    <a:pt x="501" y="91"/>
                  </a:lnTo>
                  <a:lnTo>
                    <a:pt x="501" y="91"/>
                  </a:lnTo>
                  <a:lnTo>
                    <a:pt x="501" y="91"/>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7" name="Google Shape;41697;p312"/>
            <p:cNvSpPr/>
            <p:nvPr/>
          </p:nvSpPr>
          <p:spPr>
            <a:xfrm>
              <a:off x="3932900" y="3593350"/>
              <a:ext cx="2300" cy="6850"/>
            </a:xfrm>
            <a:custGeom>
              <a:avLst/>
              <a:gdLst/>
              <a:ahLst/>
              <a:cxnLst/>
              <a:rect l="l" t="t" r="r" b="b"/>
              <a:pathLst>
                <a:path w="92" h="274" fill="none" extrusionOk="0">
                  <a:moveTo>
                    <a:pt x="0" y="0"/>
                  </a:moveTo>
                  <a:lnTo>
                    <a:pt x="0" y="0"/>
                  </a:lnTo>
                  <a:lnTo>
                    <a:pt x="0" y="46"/>
                  </a:lnTo>
                  <a:lnTo>
                    <a:pt x="0" y="46"/>
                  </a:lnTo>
                  <a:lnTo>
                    <a:pt x="46" y="137"/>
                  </a:lnTo>
                  <a:lnTo>
                    <a:pt x="46" y="137"/>
                  </a:lnTo>
                  <a:lnTo>
                    <a:pt x="91" y="228"/>
                  </a:lnTo>
                  <a:lnTo>
                    <a:pt x="91" y="228"/>
                  </a:lnTo>
                  <a:lnTo>
                    <a:pt x="91" y="273"/>
                  </a:lnTo>
                  <a:lnTo>
                    <a:pt x="91" y="273"/>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8" name="Google Shape;41698;p312"/>
            <p:cNvSpPr/>
            <p:nvPr/>
          </p:nvSpPr>
          <p:spPr>
            <a:xfrm>
              <a:off x="3932900" y="3581975"/>
              <a:ext cx="128550" cy="27325"/>
            </a:xfrm>
            <a:custGeom>
              <a:avLst/>
              <a:gdLst/>
              <a:ahLst/>
              <a:cxnLst/>
              <a:rect l="l" t="t" r="r" b="b"/>
              <a:pathLst>
                <a:path w="5142" h="1093" extrusionOk="0">
                  <a:moveTo>
                    <a:pt x="4595" y="0"/>
                  </a:moveTo>
                  <a:lnTo>
                    <a:pt x="4231" y="137"/>
                  </a:lnTo>
                  <a:lnTo>
                    <a:pt x="3139" y="410"/>
                  </a:lnTo>
                  <a:lnTo>
                    <a:pt x="2593" y="501"/>
                  </a:lnTo>
                  <a:lnTo>
                    <a:pt x="2047" y="546"/>
                  </a:lnTo>
                  <a:lnTo>
                    <a:pt x="1319" y="592"/>
                  </a:lnTo>
                  <a:lnTo>
                    <a:pt x="1001" y="592"/>
                  </a:lnTo>
                  <a:lnTo>
                    <a:pt x="501" y="546"/>
                  </a:lnTo>
                  <a:lnTo>
                    <a:pt x="0" y="455"/>
                  </a:lnTo>
                  <a:lnTo>
                    <a:pt x="0" y="455"/>
                  </a:lnTo>
                  <a:lnTo>
                    <a:pt x="91" y="728"/>
                  </a:lnTo>
                  <a:lnTo>
                    <a:pt x="137" y="774"/>
                  </a:lnTo>
                  <a:lnTo>
                    <a:pt x="228" y="819"/>
                  </a:lnTo>
                  <a:lnTo>
                    <a:pt x="728" y="910"/>
                  </a:lnTo>
                  <a:lnTo>
                    <a:pt x="774" y="910"/>
                  </a:lnTo>
                  <a:lnTo>
                    <a:pt x="1001" y="956"/>
                  </a:lnTo>
                  <a:lnTo>
                    <a:pt x="1274" y="956"/>
                  </a:lnTo>
                  <a:lnTo>
                    <a:pt x="2320" y="1092"/>
                  </a:lnTo>
                  <a:lnTo>
                    <a:pt x="3776" y="1092"/>
                  </a:lnTo>
                  <a:lnTo>
                    <a:pt x="3776" y="1047"/>
                  </a:lnTo>
                  <a:lnTo>
                    <a:pt x="4140" y="1047"/>
                  </a:lnTo>
                  <a:lnTo>
                    <a:pt x="4641" y="1001"/>
                  </a:lnTo>
                  <a:lnTo>
                    <a:pt x="4732" y="956"/>
                  </a:lnTo>
                  <a:lnTo>
                    <a:pt x="4868" y="956"/>
                  </a:lnTo>
                  <a:lnTo>
                    <a:pt x="5096" y="910"/>
                  </a:lnTo>
                  <a:lnTo>
                    <a:pt x="5141" y="865"/>
                  </a:lnTo>
                  <a:lnTo>
                    <a:pt x="5050" y="865"/>
                  </a:lnTo>
                  <a:lnTo>
                    <a:pt x="4959" y="728"/>
                  </a:lnTo>
                  <a:lnTo>
                    <a:pt x="4823" y="592"/>
                  </a:lnTo>
                  <a:lnTo>
                    <a:pt x="4686" y="273"/>
                  </a:lnTo>
                  <a:lnTo>
                    <a:pt x="4595"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9" name="Google Shape;41699;p312"/>
            <p:cNvSpPr/>
            <p:nvPr/>
          </p:nvSpPr>
          <p:spPr>
            <a:xfrm>
              <a:off x="3932900" y="3581975"/>
              <a:ext cx="128550" cy="27325"/>
            </a:xfrm>
            <a:custGeom>
              <a:avLst/>
              <a:gdLst/>
              <a:ahLst/>
              <a:cxnLst/>
              <a:rect l="l" t="t" r="r" b="b"/>
              <a:pathLst>
                <a:path w="5142" h="1093" fill="none" extrusionOk="0">
                  <a:moveTo>
                    <a:pt x="4595" y="0"/>
                  </a:moveTo>
                  <a:lnTo>
                    <a:pt x="4595" y="0"/>
                  </a:lnTo>
                  <a:lnTo>
                    <a:pt x="4231" y="137"/>
                  </a:lnTo>
                  <a:lnTo>
                    <a:pt x="4231" y="137"/>
                  </a:lnTo>
                  <a:lnTo>
                    <a:pt x="3139" y="410"/>
                  </a:lnTo>
                  <a:lnTo>
                    <a:pt x="2593" y="501"/>
                  </a:lnTo>
                  <a:lnTo>
                    <a:pt x="2047" y="546"/>
                  </a:lnTo>
                  <a:lnTo>
                    <a:pt x="2047" y="546"/>
                  </a:lnTo>
                  <a:lnTo>
                    <a:pt x="1319" y="592"/>
                  </a:lnTo>
                  <a:lnTo>
                    <a:pt x="1319" y="592"/>
                  </a:lnTo>
                  <a:lnTo>
                    <a:pt x="1001" y="592"/>
                  </a:lnTo>
                  <a:lnTo>
                    <a:pt x="1001" y="592"/>
                  </a:lnTo>
                  <a:lnTo>
                    <a:pt x="501" y="546"/>
                  </a:lnTo>
                  <a:lnTo>
                    <a:pt x="0" y="455"/>
                  </a:lnTo>
                  <a:lnTo>
                    <a:pt x="0" y="455"/>
                  </a:lnTo>
                  <a:lnTo>
                    <a:pt x="91" y="728"/>
                  </a:lnTo>
                  <a:lnTo>
                    <a:pt x="91" y="728"/>
                  </a:lnTo>
                  <a:lnTo>
                    <a:pt x="137" y="774"/>
                  </a:lnTo>
                  <a:lnTo>
                    <a:pt x="137" y="774"/>
                  </a:lnTo>
                  <a:lnTo>
                    <a:pt x="228" y="819"/>
                  </a:lnTo>
                  <a:lnTo>
                    <a:pt x="228" y="819"/>
                  </a:lnTo>
                  <a:lnTo>
                    <a:pt x="728" y="910"/>
                  </a:lnTo>
                  <a:lnTo>
                    <a:pt x="728" y="910"/>
                  </a:lnTo>
                  <a:lnTo>
                    <a:pt x="774" y="910"/>
                  </a:lnTo>
                  <a:lnTo>
                    <a:pt x="774" y="910"/>
                  </a:lnTo>
                  <a:lnTo>
                    <a:pt x="1001" y="956"/>
                  </a:lnTo>
                  <a:lnTo>
                    <a:pt x="1001" y="956"/>
                  </a:lnTo>
                  <a:lnTo>
                    <a:pt x="1001" y="956"/>
                  </a:lnTo>
                  <a:lnTo>
                    <a:pt x="1001" y="956"/>
                  </a:lnTo>
                  <a:lnTo>
                    <a:pt x="1047" y="956"/>
                  </a:lnTo>
                  <a:lnTo>
                    <a:pt x="1047" y="956"/>
                  </a:lnTo>
                  <a:lnTo>
                    <a:pt x="1047" y="956"/>
                  </a:lnTo>
                  <a:lnTo>
                    <a:pt x="1047" y="956"/>
                  </a:lnTo>
                  <a:lnTo>
                    <a:pt x="1047" y="956"/>
                  </a:lnTo>
                  <a:lnTo>
                    <a:pt x="1047" y="956"/>
                  </a:lnTo>
                  <a:lnTo>
                    <a:pt x="1092" y="956"/>
                  </a:lnTo>
                  <a:lnTo>
                    <a:pt x="1092" y="956"/>
                  </a:lnTo>
                  <a:lnTo>
                    <a:pt x="1092" y="956"/>
                  </a:lnTo>
                  <a:lnTo>
                    <a:pt x="1092" y="956"/>
                  </a:lnTo>
                  <a:lnTo>
                    <a:pt x="1092" y="956"/>
                  </a:lnTo>
                  <a:lnTo>
                    <a:pt x="1092" y="956"/>
                  </a:lnTo>
                  <a:lnTo>
                    <a:pt x="1138" y="956"/>
                  </a:lnTo>
                  <a:lnTo>
                    <a:pt x="1138" y="956"/>
                  </a:lnTo>
                  <a:lnTo>
                    <a:pt x="1138" y="956"/>
                  </a:lnTo>
                  <a:lnTo>
                    <a:pt x="1138" y="956"/>
                  </a:lnTo>
                  <a:lnTo>
                    <a:pt x="1138" y="956"/>
                  </a:lnTo>
                  <a:lnTo>
                    <a:pt x="1138" y="956"/>
                  </a:lnTo>
                  <a:lnTo>
                    <a:pt x="1229" y="956"/>
                  </a:lnTo>
                  <a:lnTo>
                    <a:pt x="1229" y="956"/>
                  </a:lnTo>
                  <a:lnTo>
                    <a:pt x="1229" y="956"/>
                  </a:lnTo>
                  <a:lnTo>
                    <a:pt x="1229" y="956"/>
                  </a:lnTo>
                  <a:lnTo>
                    <a:pt x="1274" y="956"/>
                  </a:lnTo>
                  <a:lnTo>
                    <a:pt x="1274" y="956"/>
                  </a:lnTo>
                  <a:lnTo>
                    <a:pt x="1274" y="956"/>
                  </a:lnTo>
                  <a:lnTo>
                    <a:pt x="1274" y="956"/>
                  </a:lnTo>
                  <a:lnTo>
                    <a:pt x="2320" y="1092"/>
                  </a:lnTo>
                  <a:lnTo>
                    <a:pt x="2320" y="1092"/>
                  </a:lnTo>
                  <a:lnTo>
                    <a:pt x="2320" y="1092"/>
                  </a:lnTo>
                  <a:lnTo>
                    <a:pt x="2320" y="1092"/>
                  </a:lnTo>
                  <a:lnTo>
                    <a:pt x="2320" y="1092"/>
                  </a:lnTo>
                  <a:lnTo>
                    <a:pt x="2320" y="1092"/>
                  </a:lnTo>
                  <a:lnTo>
                    <a:pt x="2320" y="1092"/>
                  </a:lnTo>
                  <a:lnTo>
                    <a:pt x="2320" y="1092"/>
                  </a:lnTo>
                  <a:lnTo>
                    <a:pt x="2366" y="1092"/>
                  </a:lnTo>
                  <a:lnTo>
                    <a:pt x="2366" y="1092"/>
                  </a:lnTo>
                  <a:lnTo>
                    <a:pt x="2366" y="1092"/>
                  </a:lnTo>
                  <a:lnTo>
                    <a:pt x="2366" y="1092"/>
                  </a:lnTo>
                  <a:lnTo>
                    <a:pt x="2366" y="1092"/>
                  </a:lnTo>
                  <a:lnTo>
                    <a:pt x="2366" y="1092"/>
                  </a:lnTo>
                  <a:lnTo>
                    <a:pt x="3048" y="1092"/>
                  </a:lnTo>
                  <a:lnTo>
                    <a:pt x="3048" y="1092"/>
                  </a:lnTo>
                  <a:lnTo>
                    <a:pt x="3776" y="1092"/>
                  </a:lnTo>
                  <a:lnTo>
                    <a:pt x="3776" y="1092"/>
                  </a:lnTo>
                  <a:lnTo>
                    <a:pt x="3776" y="1047"/>
                  </a:lnTo>
                  <a:lnTo>
                    <a:pt x="3776" y="1047"/>
                  </a:lnTo>
                  <a:lnTo>
                    <a:pt x="3822" y="1047"/>
                  </a:lnTo>
                  <a:lnTo>
                    <a:pt x="3822" y="1047"/>
                  </a:lnTo>
                  <a:lnTo>
                    <a:pt x="3822" y="1047"/>
                  </a:lnTo>
                  <a:lnTo>
                    <a:pt x="3822" y="1047"/>
                  </a:lnTo>
                  <a:lnTo>
                    <a:pt x="3822" y="1047"/>
                  </a:lnTo>
                  <a:lnTo>
                    <a:pt x="3822" y="1047"/>
                  </a:lnTo>
                  <a:lnTo>
                    <a:pt x="3913" y="1047"/>
                  </a:lnTo>
                  <a:lnTo>
                    <a:pt x="3913" y="1047"/>
                  </a:lnTo>
                  <a:lnTo>
                    <a:pt x="3913" y="1047"/>
                  </a:lnTo>
                  <a:lnTo>
                    <a:pt x="3913" y="1047"/>
                  </a:lnTo>
                  <a:lnTo>
                    <a:pt x="4095" y="1047"/>
                  </a:lnTo>
                  <a:lnTo>
                    <a:pt x="4095" y="1047"/>
                  </a:lnTo>
                  <a:lnTo>
                    <a:pt x="4140" y="1047"/>
                  </a:lnTo>
                  <a:lnTo>
                    <a:pt x="4140" y="1047"/>
                  </a:lnTo>
                  <a:lnTo>
                    <a:pt x="4140" y="1047"/>
                  </a:lnTo>
                  <a:lnTo>
                    <a:pt x="4140" y="1047"/>
                  </a:lnTo>
                  <a:lnTo>
                    <a:pt x="4641" y="1001"/>
                  </a:lnTo>
                  <a:lnTo>
                    <a:pt x="4641" y="1001"/>
                  </a:lnTo>
                  <a:lnTo>
                    <a:pt x="4641" y="1001"/>
                  </a:lnTo>
                  <a:lnTo>
                    <a:pt x="4641" y="1001"/>
                  </a:lnTo>
                  <a:lnTo>
                    <a:pt x="4641" y="1001"/>
                  </a:lnTo>
                  <a:lnTo>
                    <a:pt x="4641" y="1001"/>
                  </a:lnTo>
                  <a:lnTo>
                    <a:pt x="4732" y="956"/>
                  </a:lnTo>
                  <a:lnTo>
                    <a:pt x="4732" y="956"/>
                  </a:lnTo>
                  <a:lnTo>
                    <a:pt x="4732" y="956"/>
                  </a:lnTo>
                  <a:lnTo>
                    <a:pt x="4732" y="956"/>
                  </a:lnTo>
                  <a:lnTo>
                    <a:pt x="4823" y="956"/>
                  </a:lnTo>
                  <a:lnTo>
                    <a:pt x="4823" y="956"/>
                  </a:lnTo>
                  <a:lnTo>
                    <a:pt x="4868" y="956"/>
                  </a:lnTo>
                  <a:lnTo>
                    <a:pt x="4868" y="956"/>
                  </a:lnTo>
                  <a:lnTo>
                    <a:pt x="4868" y="956"/>
                  </a:lnTo>
                  <a:lnTo>
                    <a:pt x="4868" y="956"/>
                  </a:lnTo>
                  <a:lnTo>
                    <a:pt x="5096" y="910"/>
                  </a:lnTo>
                  <a:lnTo>
                    <a:pt x="5096" y="910"/>
                  </a:lnTo>
                  <a:lnTo>
                    <a:pt x="5141" y="865"/>
                  </a:lnTo>
                  <a:lnTo>
                    <a:pt x="5141" y="865"/>
                  </a:lnTo>
                  <a:lnTo>
                    <a:pt x="5141" y="865"/>
                  </a:lnTo>
                  <a:lnTo>
                    <a:pt x="5141" y="865"/>
                  </a:lnTo>
                  <a:lnTo>
                    <a:pt x="5050" y="865"/>
                  </a:lnTo>
                  <a:lnTo>
                    <a:pt x="5050" y="865"/>
                  </a:lnTo>
                  <a:lnTo>
                    <a:pt x="4959" y="728"/>
                  </a:lnTo>
                  <a:lnTo>
                    <a:pt x="4823" y="592"/>
                  </a:lnTo>
                  <a:lnTo>
                    <a:pt x="4686" y="273"/>
                  </a:lnTo>
                  <a:lnTo>
                    <a:pt x="4686" y="273"/>
                  </a:lnTo>
                  <a:lnTo>
                    <a:pt x="459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0" name="Google Shape;41700;p312"/>
            <p:cNvSpPr/>
            <p:nvPr/>
          </p:nvSpPr>
          <p:spPr>
            <a:xfrm>
              <a:off x="3922650" y="3508050"/>
              <a:ext cx="28475" cy="95550"/>
            </a:xfrm>
            <a:custGeom>
              <a:avLst/>
              <a:gdLst/>
              <a:ahLst/>
              <a:cxnLst/>
              <a:rect l="l" t="t" r="r" b="b"/>
              <a:pathLst>
                <a:path w="1139" h="3822" extrusionOk="0">
                  <a:moveTo>
                    <a:pt x="1138" y="0"/>
                  </a:moveTo>
                  <a:lnTo>
                    <a:pt x="865" y="46"/>
                  </a:lnTo>
                  <a:lnTo>
                    <a:pt x="683" y="137"/>
                  </a:lnTo>
                  <a:lnTo>
                    <a:pt x="456" y="273"/>
                  </a:lnTo>
                  <a:lnTo>
                    <a:pt x="274" y="501"/>
                  </a:lnTo>
                  <a:lnTo>
                    <a:pt x="137" y="728"/>
                  </a:lnTo>
                  <a:lnTo>
                    <a:pt x="46" y="1001"/>
                  </a:lnTo>
                  <a:lnTo>
                    <a:pt x="1" y="1274"/>
                  </a:lnTo>
                  <a:lnTo>
                    <a:pt x="1" y="1593"/>
                  </a:lnTo>
                  <a:lnTo>
                    <a:pt x="46" y="2184"/>
                  </a:lnTo>
                  <a:lnTo>
                    <a:pt x="137" y="2593"/>
                  </a:lnTo>
                  <a:lnTo>
                    <a:pt x="274" y="3003"/>
                  </a:lnTo>
                  <a:lnTo>
                    <a:pt x="410" y="3412"/>
                  </a:lnTo>
                  <a:lnTo>
                    <a:pt x="456" y="3594"/>
                  </a:lnTo>
                  <a:lnTo>
                    <a:pt x="501" y="3685"/>
                  </a:lnTo>
                  <a:lnTo>
                    <a:pt x="592" y="3731"/>
                  </a:lnTo>
                  <a:lnTo>
                    <a:pt x="820" y="3776"/>
                  </a:lnTo>
                  <a:lnTo>
                    <a:pt x="1047" y="3822"/>
                  </a:lnTo>
                  <a:lnTo>
                    <a:pt x="1002" y="3776"/>
                  </a:lnTo>
                  <a:lnTo>
                    <a:pt x="956" y="3685"/>
                  </a:lnTo>
                  <a:lnTo>
                    <a:pt x="865" y="3549"/>
                  </a:lnTo>
                  <a:lnTo>
                    <a:pt x="683" y="3139"/>
                  </a:lnTo>
                  <a:lnTo>
                    <a:pt x="592" y="2730"/>
                  </a:lnTo>
                  <a:lnTo>
                    <a:pt x="501" y="2321"/>
                  </a:lnTo>
                  <a:lnTo>
                    <a:pt x="456" y="1911"/>
                  </a:lnTo>
                  <a:lnTo>
                    <a:pt x="410" y="1502"/>
                  </a:lnTo>
                  <a:lnTo>
                    <a:pt x="456" y="1047"/>
                  </a:lnTo>
                  <a:lnTo>
                    <a:pt x="547" y="683"/>
                  </a:lnTo>
                  <a:lnTo>
                    <a:pt x="638" y="455"/>
                  </a:lnTo>
                  <a:lnTo>
                    <a:pt x="774" y="273"/>
                  </a:lnTo>
                  <a:lnTo>
                    <a:pt x="956" y="137"/>
                  </a:lnTo>
                  <a:lnTo>
                    <a:pt x="11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1" name="Google Shape;41701;p312"/>
            <p:cNvSpPr/>
            <p:nvPr/>
          </p:nvSpPr>
          <p:spPr>
            <a:xfrm>
              <a:off x="4044350" y="3528525"/>
              <a:ext cx="26175" cy="75075"/>
            </a:xfrm>
            <a:custGeom>
              <a:avLst/>
              <a:gdLst/>
              <a:ahLst/>
              <a:cxnLst/>
              <a:rect l="l" t="t" r="r" b="b"/>
              <a:pathLst>
                <a:path w="1047" h="3003" extrusionOk="0">
                  <a:moveTo>
                    <a:pt x="365" y="0"/>
                  </a:moveTo>
                  <a:lnTo>
                    <a:pt x="274" y="46"/>
                  </a:lnTo>
                  <a:lnTo>
                    <a:pt x="228" y="137"/>
                  </a:lnTo>
                  <a:lnTo>
                    <a:pt x="137" y="319"/>
                  </a:lnTo>
                  <a:lnTo>
                    <a:pt x="92" y="546"/>
                  </a:lnTo>
                  <a:lnTo>
                    <a:pt x="46" y="774"/>
                  </a:lnTo>
                  <a:lnTo>
                    <a:pt x="1" y="1229"/>
                  </a:lnTo>
                  <a:lnTo>
                    <a:pt x="46" y="1729"/>
                  </a:lnTo>
                  <a:lnTo>
                    <a:pt x="137" y="2093"/>
                  </a:lnTo>
                  <a:lnTo>
                    <a:pt x="228" y="2411"/>
                  </a:lnTo>
                  <a:lnTo>
                    <a:pt x="365" y="2730"/>
                  </a:lnTo>
                  <a:lnTo>
                    <a:pt x="501" y="2866"/>
                  </a:lnTo>
                  <a:lnTo>
                    <a:pt x="592" y="3003"/>
                  </a:lnTo>
                  <a:lnTo>
                    <a:pt x="683" y="3003"/>
                  </a:lnTo>
                  <a:lnTo>
                    <a:pt x="774" y="2957"/>
                  </a:lnTo>
                  <a:lnTo>
                    <a:pt x="865" y="2730"/>
                  </a:lnTo>
                  <a:lnTo>
                    <a:pt x="956" y="2502"/>
                  </a:lnTo>
                  <a:lnTo>
                    <a:pt x="1001" y="2275"/>
                  </a:lnTo>
                  <a:lnTo>
                    <a:pt x="1047" y="1774"/>
                  </a:lnTo>
                  <a:lnTo>
                    <a:pt x="1047" y="1274"/>
                  </a:lnTo>
                  <a:lnTo>
                    <a:pt x="1001" y="910"/>
                  </a:lnTo>
                  <a:lnTo>
                    <a:pt x="910" y="592"/>
                  </a:lnTo>
                  <a:lnTo>
                    <a:pt x="774" y="364"/>
                  </a:lnTo>
                  <a:lnTo>
                    <a:pt x="683" y="182"/>
                  </a:lnTo>
                  <a:lnTo>
                    <a:pt x="547" y="46"/>
                  </a:lnTo>
                  <a:lnTo>
                    <a:pt x="4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2" name="Google Shape;41702;p312"/>
            <p:cNvSpPr/>
            <p:nvPr/>
          </p:nvSpPr>
          <p:spPr>
            <a:xfrm>
              <a:off x="3992025" y="3511450"/>
              <a:ext cx="71700" cy="22775"/>
            </a:xfrm>
            <a:custGeom>
              <a:avLst/>
              <a:gdLst/>
              <a:ahLst/>
              <a:cxnLst/>
              <a:rect l="l" t="t" r="r" b="b"/>
              <a:pathLst>
                <a:path w="2868" h="911" extrusionOk="0">
                  <a:moveTo>
                    <a:pt x="456" y="1"/>
                  </a:moveTo>
                  <a:lnTo>
                    <a:pt x="228" y="46"/>
                  </a:lnTo>
                  <a:lnTo>
                    <a:pt x="1" y="137"/>
                  </a:lnTo>
                  <a:lnTo>
                    <a:pt x="865" y="274"/>
                  </a:lnTo>
                  <a:lnTo>
                    <a:pt x="1775" y="410"/>
                  </a:lnTo>
                  <a:lnTo>
                    <a:pt x="2139" y="501"/>
                  </a:lnTo>
                  <a:lnTo>
                    <a:pt x="2367" y="592"/>
                  </a:lnTo>
                  <a:lnTo>
                    <a:pt x="2549" y="683"/>
                  </a:lnTo>
                  <a:lnTo>
                    <a:pt x="2640" y="729"/>
                  </a:lnTo>
                  <a:lnTo>
                    <a:pt x="2776" y="865"/>
                  </a:lnTo>
                  <a:lnTo>
                    <a:pt x="2776" y="911"/>
                  </a:lnTo>
                  <a:lnTo>
                    <a:pt x="2867" y="911"/>
                  </a:lnTo>
                  <a:lnTo>
                    <a:pt x="2503" y="228"/>
                  </a:lnTo>
                  <a:lnTo>
                    <a:pt x="1639" y="137"/>
                  </a:lnTo>
                  <a:lnTo>
                    <a:pt x="729"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3" name="Google Shape;41703;p312"/>
            <p:cNvSpPr/>
            <p:nvPr/>
          </p:nvSpPr>
          <p:spPr>
            <a:xfrm>
              <a:off x="4055725" y="3528525"/>
              <a:ext cx="5725" cy="5700"/>
            </a:xfrm>
            <a:custGeom>
              <a:avLst/>
              <a:gdLst/>
              <a:ahLst/>
              <a:cxnLst/>
              <a:rect l="l" t="t" r="r" b="b"/>
              <a:pathLst>
                <a:path w="229" h="228" extrusionOk="0">
                  <a:moveTo>
                    <a:pt x="1" y="0"/>
                  </a:moveTo>
                  <a:lnTo>
                    <a:pt x="92" y="91"/>
                  </a:lnTo>
                  <a:lnTo>
                    <a:pt x="183" y="182"/>
                  </a:lnTo>
                  <a:lnTo>
                    <a:pt x="228" y="228"/>
                  </a:lnTo>
                  <a:lnTo>
                    <a:pt x="228" y="182"/>
                  </a:lnTo>
                  <a:lnTo>
                    <a:pt x="92" y="46"/>
                  </a:lnTo>
                  <a:lnTo>
                    <a:pt x="1" y="0"/>
                  </a:lnTo>
                  <a:close/>
                </a:path>
              </a:pathLst>
            </a:custGeom>
            <a:solidFill>
              <a:srgbClr val="5511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4" name="Google Shape;41704;p312"/>
            <p:cNvSpPr/>
            <p:nvPr/>
          </p:nvSpPr>
          <p:spPr>
            <a:xfrm>
              <a:off x="4055725" y="3528525"/>
              <a:ext cx="5725" cy="5700"/>
            </a:xfrm>
            <a:custGeom>
              <a:avLst/>
              <a:gdLst/>
              <a:ahLst/>
              <a:cxnLst/>
              <a:rect l="l" t="t" r="r" b="b"/>
              <a:pathLst>
                <a:path w="229" h="228" fill="none" extrusionOk="0">
                  <a:moveTo>
                    <a:pt x="1" y="0"/>
                  </a:moveTo>
                  <a:lnTo>
                    <a:pt x="1" y="0"/>
                  </a:lnTo>
                  <a:lnTo>
                    <a:pt x="92" y="91"/>
                  </a:lnTo>
                  <a:lnTo>
                    <a:pt x="183" y="182"/>
                  </a:lnTo>
                  <a:lnTo>
                    <a:pt x="228" y="228"/>
                  </a:lnTo>
                  <a:lnTo>
                    <a:pt x="228" y="228"/>
                  </a:lnTo>
                  <a:lnTo>
                    <a:pt x="228" y="228"/>
                  </a:lnTo>
                  <a:lnTo>
                    <a:pt x="228" y="182"/>
                  </a:lnTo>
                  <a:lnTo>
                    <a:pt x="228" y="182"/>
                  </a:lnTo>
                  <a:lnTo>
                    <a:pt x="92" y="46"/>
                  </a:lnTo>
                  <a:lnTo>
                    <a:pt x="92" y="4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5" name="Google Shape;41705;p312"/>
            <p:cNvSpPr/>
            <p:nvPr/>
          </p:nvSpPr>
          <p:spPr>
            <a:xfrm>
              <a:off x="4048900" y="3544450"/>
              <a:ext cx="62575" cy="42100"/>
            </a:xfrm>
            <a:custGeom>
              <a:avLst/>
              <a:gdLst/>
              <a:ahLst/>
              <a:cxnLst/>
              <a:rect l="l" t="t" r="r" b="b"/>
              <a:pathLst>
                <a:path w="2503" h="1684" extrusionOk="0">
                  <a:moveTo>
                    <a:pt x="1911" y="0"/>
                  </a:moveTo>
                  <a:lnTo>
                    <a:pt x="228" y="46"/>
                  </a:lnTo>
                  <a:lnTo>
                    <a:pt x="92" y="91"/>
                  </a:lnTo>
                  <a:lnTo>
                    <a:pt x="46" y="182"/>
                  </a:lnTo>
                  <a:lnTo>
                    <a:pt x="1" y="410"/>
                  </a:lnTo>
                  <a:lnTo>
                    <a:pt x="1" y="637"/>
                  </a:lnTo>
                  <a:lnTo>
                    <a:pt x="1" y="865"/>
                  </a:lnTo>
                  <a:lnTo>
                    <a:pt x="46" y="1092"/>
                  </a:lnTo>
                  <a:lnTo>
                    <a:pt x="137" y="1365"/>
                  </a:lnTo>
                  <a:lnTo>
                    <a:pt x="274" y="1592"/>
                  </a:lnTo>
                  <a:lnTo>
                    <a:pt x="365" y="1683"/>
                  </a:lnTo>
                  <a:lnTo>
                    <a:pt x="501" y="1683"/>
                  </a:lnTo>
                  <a:lnTo>
                    <a:pt x="1320" y="1456"/>
                  </a:lnTo>
                  <a:lnTo>
                    <a:pt x="2503" y="1183"/>
                  </a:lnTo>
                  <a:lnTo>
                    <a:pt x="2366" y="910"/>
                  </a:lnTo>
                  <a:lnTo>
                    <a:pt x="2230" y="637"/>
                  </a:lnTo>
                  <a:lnTo>
                    <a:pt x="2093" y="319"/>
                  </a:lnTo>
                  <a:lnTo>
                    <a:pt x="2048" y="137"/>
                  </a:lnTo>
                  <a:lnTo>
                    <a:pt x="2002" y="46"/>
                  </a:lnTo>
                  <a:lnTo>
                    <a:pt x="19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6" name="Google Shape;41706;p312"/>
            <p:cNvSpPr/>
            <p:nvPr/>
          </p:nvSpPr>
          <p:spPr>
            <a:xfrm>
              <a:off x="4048900" y="3544450"/>
              <a:ext cx="62575" cy="42100"/>
            </a:xfrm>
            <a:custGeom>
              <a:avLst/>
              <a:gdLst/>
              <a:ahLst/>
              <a:cxnLst/>
              <a:rect l="l" t="t" r="r" b="b"/>
              <a:pathLst>
                <a:path w="2503" h="1684" fill="none" extrusionOk="0">
                  <a:moveTo>
                    <a:pt x="2366" y="910"/>
                  </a:moveTo>
                  <a:lnTo>
                    <a:pt x="2366" y="910"/>
                  </a:lnTo>
                  <a:lnTo>
                    <a:pt x="2230" y="637"/>
                  </a:lnTo>
                  <a:lnTo>
                    <a:pt x="2093" y="319"/>
                  </a:lnTo>
                  <a:lnTo>
                    <a:pt x="2093" y="319"/>
                  </a:lnTo>
                  <a:lnTo>
                    <a:pt x="2048" y="137"/>
                  </a:lnTo>
                  <a:lnTo>
                    <a:pt x="2002" y="46"/>
                  </a:lnTo>
                  <a:lnTo>
                    <a:pt x="1911" y="0"/>
                  </a:lnTo>
                  <a:lnTo>
                    <a:pt x="1911" y="0"/>
                  </a:lnTo>
                  <a:lnTo>
                    <a:pt x="228" y="46"/>
                  </a:lnTo>
                  <a:lnTo>
                    <a:pt x="228" y="46"/>
                  </a:lnTo>
                  <a:lnTo>
                    <a:pt x="92" y="91"/>
                  </a:lnTo>
                  <a:lnTo>
                    <a:pt x="46" y="182"/>
                  </a:lnTo>
                  <a:lnTo>
                    <a:pt x="1" y="410"/>
                  </a:lnTo>
                  <a:lnTo>
                    <a:pt x="1" y="410"/>
                  </a:lnTo>
                  <a:lnTo>
                    <a:pt x="1" y="637"/>
                  </a:lnTo>
                  <a:lnTo>
                    <a:pt x="1" y="865"/>
                  </a:lnTo>
                  <a:lnTo>
                    <a:pt x="1" y="865"/>
                  </a:lnTo>
                  <a:lnTo>
                    <a:pt x="46" y="1092"/>
                  </a:lnTo>
                  <a:lnTo>
                    <a:pt x="137" y="1365"/>
                  </a:lnTo>
                  <a:lnTo>
                    <a:pt x="274" y="1592"/>
                  </a:lnTo>
                  <a:lnTo>
                    <a:pt x="365" y="1683"/>
                  </a:lnTo>
                  <a:lnTo>
                    <a:pt x="456" y="1683"/>
                  </a:lnTo>
                  <a:lnTo>
                    <a:pt x="456" y="1683"/>
                  </a:lnTo>
                  <a:lnTo>
                    <a:pt x="501" y="1683"/>
                  </a:lnTo>
                  <a:lnTo>
                    <a:pt x="501" y="1683"/>
                  </a:lnTo>
                  <a:lnTo>
                    <a:pt x="1320" y="1456"/>
                  </a:lnTo>
                  <a:lnTo>
                    <a:pt x="1320" y="1456"/>
                  </a:lnTo>
                  <a:lnTo>
                    <a:pt x="2503" y="1183"/>
                  </a:lnTo>
                  <a:lnTo>
                    <a:pt x="2503" y="1183"/>
                  </a:lnTo>
                  <a:lnTo>
                    <a:pt x="2366" y="91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7" name="Google Shape;41707;p312"/>
            <p:cNvSpPr/>
            <p:nvPr/>
          </p:nvSpPr>
          <p:spPr>
            <a:xfrm>
              <a:off x="4809800" y="3282850"/>
              <a:ext cx="88725" cy="78500"/>
            </a:xfrm>
            <a:custGeom>
              <a:avLst/>
              <a:gdLst/>
              <a:ahLst/>
              <a:cxnLst/>
              <a:rect l="l" t="t" r="r" b="b"/>
              <a:pathLst>
                <a:path w="3549" h="3140" extrusionOk="0">
                  <a:moveTo>
                    <a:pt x="2275" y="0"/>
                  </a:moveTo>
                  <a:lnTo>
                    <a:pt x="0" y="1456"/>
                  </a:lnTo>
                  <a:lnTo>
                    <a:pt x="91" y="3140"/>
                  </a:lnTo>
                  <a:lnTo>
                    <a:pt x="956" y="3140"/>
                  </a:lnTo>
                  <a:lnTo>
                    <a:pt x="354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8" name="Google Shape;41708;p312"/>
            <p:cNvSpPr/>
            <p:nvPr/>
          </p:nvSpPr>
          <p:spPr>
            <a:xfrm>
              <a:off x="4809800" y="3282850"/>
              <a:ext cx="88725" cy="78500"/>
            </a:xfrm>
            <a:custGeom>
              <a:avLst/>
              <a:gdLst/>
              <a:ahLst/>
              <a:cxnLst/>
              <a:rect l="l" t="t" r="r" b="b"/>
              <a:pathLst>
                <a:path w="3549" h="3140" fill="none" extrusionOk="0">
                  <a:moveTo>
                    <a:pt x="956" y="3140"/>
                  </a:moveTo>
                  <a:lnTo>
                    <a:pt x="3549" y="0"/>
                  </a:lnTo>
                  <a:lnTo>
                    <a:pt x="2275" y="0"/>
                  </a:lnTo>
                  <a:lnTo>
                    <a:pt x="0" y="1456"/>
                  </a:lnTo>
                  <a:lnTo>
                    <a:pt x="91" y="3140"/>
                  </a:lnTo>
                  <a:lnTo>
                    <a:pt x="956" y="314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9" name="Google Shape;41709;p312"/>
            <p:cNvSpPr/>
            <p:nvPr/>
          </p:nvSpPr>
          <p:spPr>
            <a:xfrm>
              <a:off x="4194475" y="3061075"/>
              <a:ext cx="331000" cy="270700"/>
            </a:xfrm>
            <a:custGeom>
              <a:avLst/>
              <a:gdLst/>
              <a:ahLst/>
              <a:cxnLst/>
              <a:rect l="l" t="t" r="r" b="b"/>
              <a:pathLst>
                <a:path w="13240" h="10828" extrusionOk="0">
                  <a:moveTo>
                    <a:pt x="13240" y="0"/>
                  </a:moveTo>
                  <a:lnTo>
                    <a:pt x="12421" y="182"/>
                  </a:lnTo>
                  <a:lnTo>
                    <a:pt x="11966" y="1092"/>
                  </a:lnTo>
                  <a:lnTo>
                    <a:pt x="11465" y="1956"/>
                  </a:lnTo>
                  <a:lnTo>
                    <a:pt x="10965" y="2730"/>
                  </a:lnTo>
                  <a:lnTo>
                    <a:pt x="10692" y="3048"/>
                  </a:lnTo>
                  <a:lnTo>
                    <a:pt x="10465" y="3321"/>
                  </a:lnTo>
                  <a:lnTo>
                    <a:pt x="1" y="10737"/>
                  </a:lnTo>
                  <a:lnTo>
                    <a:pt x="4960" y="10828"/>
                  </a:lnTo>
                  <a:lnTo>
                    <a:pt x="5688" y="10100"/>
                  </a:lnTo>
                  <a:lnTo>
                    <a:pt x="7143" y="10191"/>
                  </a:lnTo>
                  <a:lnTo>
                    <a:pt x="6097" y="9690"/>
                  </a:lnTo>
                  <a:lnTo>
                    <a:pt x="8190" y="7598"/>
                  </a:lnTo>
                  <a:lnTo>
                    <a:pt x="9737" y="7598"/>
                  </a:lnTo>
                  <a:lnTo>
                    <a:pt x="8690" y="7097"/>
                  </a:lnTo>
                  <a:lnTo>
                    <a:pt x="10738" y="5050"/>
                  </a:lnTo>
                  <a:lnTo>
                    <a:pt x="11010" y="4731"/>
                  </a:lnTo>
                  <a:lnTo>
                    <a:pt x="11283" y="4367"/>
                  </a:lnTo>
                  <a:lnTo>
                    <a:pt x="11784" y="3640"/>
                  </a:lnTo>
                  <a:lnTo>
                    <a:pt x="12193" y="2866"/>
                  </a:lnTo>
                  <a:lnTo>
                    <a:pt x="12512" y="2047"/>
                  </a:lnTo>
                  <a:lnTo>
                    <a:pt x="132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0" name="Google Shape;41710;p312"/>
            <p:cNvSpPr/>
            <p:nvPr/>
          </p:nvSpPr>
          <p:spPr>
            <a:xfrm>
              <a:off x="4194475" y="3061075"/>
              <a:ext cx="331000" cy="270700"/>
            </a:xfrm>
            <a:custGeom>
              <a:avLst/>
              <a:gdLst/>
              <a:ahLst/>
              <a:cxnLst/>
              <a:rect l="l" t="t" r="r" b="b"/>
              <a:pathLst>
                <a:path w="13240" h="10828" fill="none" extrusionOk="0">
                  <a:moveTo>
                    <a:pt x="1" y="10737"/>
                  </a:moveTo>
                  <a:lnTo>
                    <a:pt x="10465" y="3321"/>
                  </a:lnTo>
                  <a:lnTo>
                    <a:pt x="10465" y="3321"/>
                  </a:lnTo>
                  <a:lnTo>
                    <a:pt x="10692" y="3048"/>
                  </a:lnTo>
                  <a:lnTo>
                    <a:pt x="10965" y="2730"/>
                  </a:lnTo>
                  <a:lnTo>
                    <a:pt x="11465" y="1956"/>
                  </a:lnTo>
                  <a:lnTo>
                    <a:pt x="11966" y="1092"/>
                  </a:lnTo>
                  <a:lnTo>
                    <a:pt x="12421" y="182"/>
                  </a:lnTo>
                  <a:lnTo>
                    <a:pt x="13240" y="0"/>
                  </a:lnTo>
                  <a:lnTo>
                    <a:pt x="12512" y="2047"/>
                  </a:lnTo>
                  <a:lnTo>
                    <a:pt x="12512" y="2047"/>
                  </a:lnTo>
                  <a:lnTo>
                    <a:pt x="12193" y="2866"/>
                  </a:lnTo>
                  <a:lnTo>
                    <a:pt x="11784" y="3640"/>
                  </a:lnTo>
                  <a:lnTo>
                    <a:pt x="11283" y="4367"/>
                  </a:lnTo>
                  <a:lnTo>
                    <a:pt x="11010" y="4731"/>
                  </a:lnTo>
                  <a:lnTo>
                    <a:pt x="10738" y="5050"/>
                  </a:lnTo>
                  <a:lnTo>
                    <a:pt x="8690" y="7097"/>
                  </a:lnTo>
                  <a:lnTo>
                    <a:pt x="9737" y="7598"/>
                  </a:lnTo>
                  <a:lnTo>
                    <a:pt x="8190" y="7598"/>
                  </a:lnTo>
                  <a:lnTo>
                    <a:pt x="6097" y="9690"/>
                  </a:lnTo>
                  <a:lnTo>
                    <a:pt x="7143" y="10191"/>
                  </a:lnTo>
                  <a:lnTo>
                    <a:pt x="5688" y="10100"/>
                  </a:lnTo>
                  <a:lnTo>
                    <a:pt x="4960" y="10828"/>
                  </a:lnTo>
                  <a:lnTo>
                    <a:pt x="1" y="1073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1" name="Google Shape;41711;p312"/>
            <p:cNvSpPr/>
            <p:nvPr/>
          </p:nvSpPr>
          <p:spPr>
            <a:xfrm>
              <a:off x="4479950" y="3061075"/>
              <a:ext cx="45525" cy="67125"/>
            </a:xfrm>
            <a:custGeom>
              <a:avLst/>
              <a:gdLst/>
              <a:ahLst/>
              <a:cxnLst/>
              <a:rect l="l" t="t" r="r" b="b"/>
              <a:pathLst>
                <a:path w="1821" h="2685" extrusionOk="0">
                  <a:moveTo>
                    <a:pt x="1821" y="0"/>
                  </a:moveTo>
                  <a:lnTo>
                    <a:pt x="1275" y="137"/>
                  </a:lnTo>
                  <a:lnTo>
                    <a:pt x="1" y="2548"/>
                  </a:lnTo>
                  <a:lnTo>
                    <a:pt x="865" y="2684"/>
                  </a:lnTo>
                  <a:lnTo>
                    <a:pt x="1275" y="1547"/>
                  </a:lnTo>
                  <a:lnTo>
                    <a:pt x="18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2" name="Google Shape;41712;p312"/>
            <p:cNvSpPr/>
            <p:nvPr/>
          </p:nvSpPr>
          <p:spPr>
            <a:xfrm>
              <a:off x="4205850" y="3156600"/>
              <a:ext cx="261625" cy="174050"/>
            </a:xfrm>
            <a:custGeom>
              <a:avLst/>
              <a:gdLst/>
              <a:ahLst/>
              <a:cxnLst/>
              <a:rect l="l" t="t" r="r" b="b"/>
              <a:pathLst>
                <a:path w="10465" h="6962" extrusionOk="0">
                  <a:moveTo>
                    <a:pt x="9873" y="1"/>
                  </a:moveTo>
                  <a:lnTo>
                    <a:pt x="1" y="6916"/>
                  </a:lnTo>
                  <a:lnTo>
                    <a:pt x="2548" y="6961"/>
                  </a:lnTo>
                  <a:lnTo>
                    <a:pt x="10465" y="137"/>
                  </a:lnTo>
                  <a:lnTo>
                    <a:pt x="987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3" name="Google Shape;41713;p312"/>
            <p:cNvSpPr/>
            <p:nvPr/>
          </p:nvSpPr>
          <p:spPr>
            <a:xfrm>
              <a:off x="4205850" y="3156600"/>
              <a:ext cx="261625" cy="174050"/>
            </a:xfrm>
            <a:custGeom>
              <a:avLst/>
              <a:gdLst/>
              <a:ahLst/>
              <a:cxnLst/>
              <a:rect l="l" t="t" r="r" b="b"/>
              <a:pathLst>
                <a:path w="10465" h="6962" fill="none" extrusionOk="0">
                  <a:moveTo>
                    <a:pt x="9873" y="1"/>
                  </a:moveTo>
                  <a:lnTo>
                    <a:pt x="10465" y="137"/>
                  </a:lnTo>
                  <a:lnTo>
                    <a:pt x="2548" y="6961"/>
                  </a:lnTo>
                  <a:lnTo>
                    <a:pt x="1" y="6916"/>
                  </a:lnTo>
                  <a:lnTo>
                    <a:pt x="987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4" name="Google Shape;41714;p312"/>
            <p:cNvSpPr/>
            <p:nvPr/>
          </p:nvSpPr>
          <p:spPr>
            <a:xfrm>
              <a:off x="4516350" y="3061075"/>
              <a:ext cx="9125" cy="2300"/>
            </a:xfrm>
            <a:custGeom>
              <a:avLst/>
              <a:gdLst/>
              <a:ahLst/>
              <a:cxnLst/>
              <a:rect l="l" t="t" r="r" b="b"/>
              <a:pathLst>
                <a:path w="365" h="92" extrusionOk="0">
                  <a:moveTo>
                    <a:pt x="365" y="0"/>
                  </a:moveTo>
                  <a:lnTo>
                    <a:pt x="365" y="0"/>
                  </a:lnTo>
                  <a:lnTo>
                    <a:pt x="1" y="91"/>
                  </a:lnTo>
                  <a:lnTo>
                    <a:pt x="365"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5" name="Google Shape;41715;p312"/>
            <p:cNvSpPr/>
            <p:nvPr/>
          </p:nvSpPr>
          <p:spPr>
            <a:xfrm>
              <a:off x="4516350" y="3061075"/>
              <a:ext cx="9125" cy="2300"/>
            </a:xfrm>
            <a:custGeom>
              <a:avLst/>
              <a:gdLst/>
              <a:ahLst/>
              <a:cxnLst/>
              <a:rect l="l" t="t" r="r" b="b"/>
              <a:pathLst>
                <a:path w="365" h="92" fill="none" extrusionOk="0">
                  <a:moveTo>
                    <a:pt x="365" y="0"/>
                  </a:moveTo>
                  <a:lnTo>
                    <a:pt x="365" y="0"/>
                  </a:lnTo>
                  <a:lnTo>
                    <a:pt x="1" y="91"/>
                  </a:lnTo>
                  <a:lnTo>
                    <a:pt x="36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6" name="Google Shape;41716;p312"/>
            <p:cNvSpPr/>
            <p:nvPr/>
          </p:nvSpPr>
          <p:spPr>
            <a:xfrm>
              <a:off x="4275225" y="3112250"/>
              <a:ext cx="232050" cy="214975"/>
            </a:xfrm>
            <a:custGeom>
              <a:avLst/>
              <a:gdLst/>
              <a:ahLst/>
              <a:cxnLst/>
              <a:rect l="l" t="t" r="r" b="b"/>
              <a:pathLst>
                <a:path w="9282" h="8599" extrusionOk="0">
                  <a:moveTo>
                    <a:pt x="9282" y="0"/>
                  </a:moveTo>
                  <a:lnTo>
                    <a:pt x="9035" y="634"/>
                  </a:lnTo>
                  <a:lnTo>
                    <a:pt x="9035" y="634"/>
                  </a:lnTo>
                  <a:lnTo>
                    <a:pt x="9054" y="637"/>
                  </a:lnTo>
                  <a:lnTo>
                    <a:pt x="9282" y="0"/>
                  </a:lnTo>
                  <a:close/>
                  <a:moveTo>
                    <a:pt x="8417" y="546"/>
                  </a:moveTo>
                  <a:lnTo>
                    <a:pt x="8190" y="910"/>
                  </a:lnTo>
                  <a:lnTo>
                    <a:pt x="7962" y="1229"/>
                  </a:lnTo>
                  <a:lnTo>
                    <a:pt x="7371" y="1820"/>
                  </a:lnTo>
                  <a:lnTo>
                    <a:pt x="7690" y="1911"/>
                  </a:lnTo>
                  <a:lnTo>
                    <a:pt x="1" y="8553"/>
                  </a:lnTo>
                  <a:lnTo>
                    <a:pt x="1912" y="8599"/>
                  </a:lnTo>
                  <a:lnTo>
                    <a:pt x="2458" y="8053"/>
                  </a:lnTo>
                  <a:lnTo>
                    <a:pt x="2640" y="7825"/>
                  </a:lnTo>
                  <a:lnTo>
                    <a:pt x="3913" y="8144"/>
                  </a:lnTo>
                  <a:lnTo>
                    <a:pt x="2867" y="7643"/>
                  </a:lnTo>
                  <a:lnTo>
                    <a:pt x="4960" y="5551"/>
                  </a:lnTo>
                  <a:lnTo>
                    <a:pt x="5187" y="5278"/>
                  </a:lnTo>
                  <a:lnTo>
                    <a:pt x="6507" y="5551"/>
                  </a:lnTo>
                  <a:lnTo>
                    <a:pt x="5460" y="5050"/>
                  </a:lnTo>
                  <a:lnTo>
                    <a:pt x="7508" y="3003"/>
                  </a:lnTo>
                  <a:lnTo>
                    <a:pt x="7780" y="2684"/>
                  </a:lnTo>
                  <a:lnTo>
                    <a:pt x="8053" y="2320"/>
                  </a:lnTo>
                  <a:lnTo>
                    <a:pt x="8554" y="1593"/>
                  </a:lnTo>
                  <a:lnTo>
                    <a:pt x="8963" y="819"/>
                  </a:lnTo>
                  <a:lnTo>
                    <a:pt x="9035" y="634"/>
                  </a:lnTo>
                  <a:lnTo>
                    <a:pt x="9035" y="634"/>
                  </a:lnTo>
                  <a:lnTo>
                    <a:pt x="8417" y="546"/>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7" name="Google Shape;41717;p312"/>
            <p:cNvSpPr/>
            <p:nvPr/>
          </p:nvSpPr>
          <p:spPr>
            <a:xfrm>
              <a:off x="4516350" y="3061075"/>
              <a:ext cx="9125" cy="2300"/>
            </a:xfrm>
            <a:custGeom>
              <a:avLst/>
              <a:gdLst/>
              <a:ahLst/>
              <a:cxnLst/>
              <a:rect l="l" t="t" r="r" b="b"/>
              <a:pathLst>
                <a:path w="365" h="92" fill="none" extrusionOk="0">
                  <a:moveTo>
                    <a:pt x="365" y="0"/>
                  </a:moveTo>
                  <a:lnTo>
                    <a:pt x="1" y="91"/>
                  </a:lnTo>
                  <a:lnTo>
                    <a:pt x="1" y="91"/>
                  </a:lnTo>
                  <a:lnTo>
                    <a:pt x="1" y="91"/>
                  </a:lnTo>
                  <a:lnTo>
                    <a:pt x="36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8" name="Google Shape;41718;p312"/>
            <p:cNvSpPr/>
            <p:nvPr/>
          </p:nvSpPr>
          <p:spPr>
            <a:xfrm>
              <a:off x="4485650" y="3061075"/>
              <a:ext cx="39825" cy="67125"/>
            </a:xfrm>
            <a:custGeom>
              <a:avLst/>
              <a:gdLst/>
              <a:ahLst/>
              <a:cxnLst/>
              <a:rect l="l" t="t" r="r" b="b"/>
              <a:pathLst>
                <a:path w="1593" h="2685" extrusionOk="0">
                  <a:moveTo>
                    <a:pt x="1593" y="0"/>
                  </a:moveTo>
                  <a:lnTo>
                    <a:pt x="1229" y="91"/>
                  </a:lnTo>
                  <a:lnTo>
                    <a:pt x="1183" y="91"/>
                  </a:lnTo>
                  <a:lnTo>
                    <a:pt x="774" y="1092"/>
                  </a:lnTo>
                  <a:lnTo>
                    <a:pt x="273" y="2047"/>
                  </a:lnTo>
                  <a:lnTo>
                    <a:pt x="0" y="2593"/>
                  </a:lnTo>
                  <a:lnTo>
                    <a:pt x="637" y="2684"/>
                  </a:lnTo>
                  <a:lnTo>
                    <a:pt x="865" y="2047"/>
                  </a:lnTo>
                  <a:lnTo>
                    <a:pt x="1593"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9" name="Google Shape;41719;p312"/>
            <p:cNvSpPr/>
            <p:nvPr/>
          </p:nvSpPr>
          <p:spPr>
            <a:xfrm>
              <a:off x="4249075" y="3157750"/>
              <a:ext cx="218400" cy="168350"/>
            </a:xfrm>
            <a:custGeom>
              <a:avLst/>
              <a:gdLst/>
              <a:ahLst/>
              <a:cxnLst/>
              <a:rect l="l" t="t" r="r" b="b"/>
              <a:pathLst>
                <a:path w="8736" h="6734" extrusionOk="0">
                  <a:moveTo>
                    <a:pt x="8417" y="0"/>
                  </a:moveTo>
                  <a:lnTo>
                    <a:pt x="7871" y="500"/>
                  </a:lnTo>
                  <a:lnTo>
                    <a:pt x="365" y="6460"/>
                  </a:lnTo>
                  <a:lnTo>
                    <a:pt x="1" y="6733"/>
                  </a:lnTo>
                  <a:lnTo>
                    <a:pt x="1047" y="6733"/>
                  </a:lnTo>
                  <a:lnTo>
                    <a:pt x="8736" y="91"/>
                  </a:lnTo>
                  <a:lnTo>
                    <a:pt x="84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0" name="Google Shape;41720;p312"/>
            <p:cNvSpPr/>
            <p:nvPr/>
          </p:nvSpPr>
          <p:spPr>
            <a:xfrm>
              <a:off x="4249075" y="3157750"/>
              <a:ext cx="218400" cy="168350"/>
            </a:xfrm>
            <a:custGeom>
              <a:avLst/>
              <a:gdLst/>
              <a:ahLst/>
              <a:cxnLst/>
              <a:rect l="l" t="t" r="r" b="b"/>
              <a:pathLst>
                <a:path w="8736" h="6734" fill="none" extrusionOk="0">
                  <a:moveTo>
                    <a:pt x="8417" y="0"/>
                  </a:moveTo>
                  <a:lnTo>
                    <a:pt x="8417" y="0"/>
                  </a:lnTo>
                  <a:lnTo>
                    <a:pt x="7871" y="500"/>
                  </a:lnTo>
                  <a:lnTo>
                    <a:pt x="7871" y="500"/>
                  </a:lnTo>
                  <a:lnTo>
                    <a:pt x="365" y="6460"/>
                  </a:lnTo>
                  <a:lnTo>
                    <a:pt x="365" y="6460"/>
                  </a:lnTo>
                  <a:lnTo>
                    <a:pt x="1" y="6733"/>
                  </a:lnTo>
                  <a:lnTo>
                    <a:pt x="1" y="6733"/>
                  </a:lnTo>
                  <a:lnTo>
                    <a:pt x="1047" y="6733"/>
                  </a:lnTo>
                  <a:lnTo>
                    <a:pt x="8736" y="91"/>
                  </a:lnTo>
                  <a:lnTo>
                    <a:pt x="841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1" name="Google Shape;41721;p312"/>
            <p:cNvSpPr/>
            <p:nvPr/>
          </p:nvSpPr>
          <p:spPr>
            <a:xfrm>
              <a:off x="4336650" y="3307875"/>
              <a:ext cx="36425" cy="7975"/>
            </a:xfrm>
            <a:custGeom>
              <a:avLst/>
              <a:gdLst/>
              <a:ahLst/>
              <a:cxnLst/>
              <a:rect l="l" t="t" r="r" b="b"/>
              <a:pathLst>
                <a:path w="1457" h="319" extrusionOk="0">
                  <a:moveTo>
                    <a:pt x="183" y="0"/>
                  </a:moveTo>
                  <a:lnTo>
                    <a:pt x="1" y="228"/>
                  </a:lnTo>
                  <a:lnTo>
                    <a:pt x="1456" y="319"/>
                  </a:lnTo>
                  <a:lnTo>
                    <a:pt x="1456" y="319"/>
                  </a:lnTo>
                  <a:lnTo>
                    <a:pt x="1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2" name="Google Shape;41722;p312"/>
            <p:cNvSpPr/>
            <p:nvPr/>
          </p:nvSpPr>
          <p:spPr>
            <a:xfrm>
              <a:off x="4399200" y="3244175"/>
              <a:ext cx="38700" cy="6850"/>
            </a:xfrm>
            <a:custGeom>
              <a:avLst/>
              <a:gdLst/>
              <a:ahLst/>
              <a:cxnLst/>
              <a:rect l="l" t="t" r="r" b="b"/>
              <a:pathLst>
                <a:path w="1548" h="274" extrusionOk="0">
                  <a:moveTo>
                    <a:pt x="228" y="1"/>
                  </a:moveTo>
                  <a:lnTo>
                    <a:pt x="1" y="274"/>
                  </a:lnTo>
                  <a:lnTo>
                    <a:pt x="1548" y="274"/>
                  </a:lnTo>
                  <a:lnTo>
                    <a:pt x="22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3" name="Google Shape;41723;p312"/>
            <p:cNvSpPr/>
            <p:nvPr/>
          </p:nvSpPr>
          <p:spPr>
            <a:xfrm>
              <a:off x="3625800" y="3115650"/>
              <a:ext cx="1277275" cy="514125"/>
            </a:xfrm>
            <a:custGeom>
              <a:avLst/>
              <a:gdLst/>
              <a:ahLst/>
              <a:cxnLst/>
              <a:rect l="l" t="t" r="r" b="b"/>
              <a:pathLst>
                <a:path w="51091" h="20565" extrusionOk="0">
                  <a:moveTo>
                    <a:pt x="46905" y="1"/>
                  </a:moveTo>
                  <a:lnTo>
                    <a:pt x="46678" y="46"/>
                  </a:lnTo>
                  <a:lnTo>
                    <a:pt x="46541" y="137"/>
                  </a:lnTo>
                  <a:lnTo>
                    <a:pt x="46450" y="183"/>
                  </a:lnTo>
                  <a:lnTo>
                    <a:pt x="46314" y="410"/>
                  </a:lnTo>
                  <a:lnTo>
                    <a:pt x="44085" y="3367"/>
                  </a:lnTo>
                  <a:lnTo>
                    <a:pt x="41946" y="6324"/>
                  </a:lnTo>
                  <a:lnTo>
                    <a:pt x="41310" y="7143"/>
                  </a:lnTo>
                  <a:lnTo>
                    <a:pt x="40627" y="7917"/>
                  </a:lnTo>
                  <a:lnTo>
                    <a:pt x="40354" y="8144"/>
                  </a:lnTo>
                  <a:lnTo>
                    <a:pt x="40081" y="8326"/>
                  </a:lnTo>
                  <a:lnTo>
                    <a:pt x="39763" y="8463"/>
                  </a:lnTo>
                  <a:lnTo>
                    <a:pt x="39399" y="8554"/>
                  </a:lnTo>
                  <a:lnTo>
                    <a:pt x="38853" y="8645"/>
                  </a:lnTo>
                  <a:lnTo>
                    <a:pt x="38352" y="8690"/>
                  </a:lnTo>
                  <a:lnTo>
                    <a:pt x="37261" y="8690"/>
                  </a:lnTo>
                  <a:lnTo>
                    <a:pt x="35122" y="8599"/>
                  </a:lnTo>
                  <a:lnTo>
                    <a:pt x="27980" y="8463"/>
                  </a:lnTo>
                  <a:lnTo>
                    <a:pt x="19745" y="8326"/>
                  </a:lnTo>
                  <a:lnTo>
                    <a:pt x="12421" y="8190"/>
                  </a:lnTo>
                  <a:lnTo>
                    <a:pt x="10191" y="8190"/>
                  </a:lnTo>
                  <a:lnTo>
                    <a:pt x="8008" y="8144"/>
                  </a:lnTo>
                  <a:lnTo>
                    <a:pt x="7098" y="8190"/>
                  </a:lnTo>
                  <a:lnTo>
                    <a:pt x="6188" y="8235"/>
                  </a:lnTo>
                  <a:lnTo>
                    <a:pt x="5324" y="8326"/>
                  </a:lnTo>
                  <a:lnTo>
                    <a:pt x="4459" y="8508"/>
                  </a:lnTo>
                  <a:lnTo>
                    <a:pt x="3686" y="8781"/>
                  </a:lnTo>
                  <a:lnTo>
                    <a:pt x="3276" y="8918"/>
                  </a:lnTo>
                  <a:lnTo>
                    <a:pt x="2958" y="9145"/>
                  </a:lnTo>
                  <a:lnTo>
                    <a:pt x="2594" y="9373"/>
                  </a:lnTo>
                  <a:lnTo>
                    <a:pt x="2275" y="9600"/>
                  </a:lnTo>
                  <a:lnTo>
                    <a:pt x="2002" y="9919"/>
                  </a:lnTo>
                  <a:lnTo>
                    <a:pt x="1729" y="10237"/>
                  </a:lnTo>
                  <a:lnTo>
                    <a:pt x="1547" y="10419"/>
                  </a:lnTo>
                  <a:lnTo>
                    <a:pt x="1366" y="10555"/>
                  </a:lnTo>
                  <a:lnTo>
                    <a:pt x="1002" y="10783"/>
                  </a:lnTo>
                  <a:lnTo>
                    <a:pt x="638" y="11056"/>
                  </a:lnTo>
                  <a:lnTo>
                    <a:pt x="319" y="11329"/>
                  </a:lnTo>
                  <a:lnTo>
                    <a:pt x="183" y="11511"/>
                  </a:lnTo>
                  <a:lnTo>
                    <a:pt x="46" y="11738"/>
                  </a:lnTo>
                  <a:lnTo>
                    <a:pt x="1" y="11920"/>
                  </a:lnTo>
                  <a:lnTo>
                    <a:pt x="1" y="12102"/>
                  </a:lnTo>
                  <a:lnTo>
                    <a:pt x="1" y="12239"/>
                  </a:lnTo>
                  <a:lnTo>
                    <a:pt x="92" y="12421"/>
                  </a:lnTo>
                  <a:lnTo>
                    <a:pt x="274" y="12694"/>
                  </a:lnTo>
                  <a:lnTo>
                    <a:pt x="547" y="12921"/>
                  </a:lnTo>
                  <a:lnTo>
                    <a:pt x="865" y="13103"/>
                  </a:lnTo>
                  <a:lnTo>
                    <a:pt x="1184" y="13285"/>
                  </a:lnTo>
                  <a:lnTo>
                    <a:pt x="1820" y="13513"/>
                  </a:lnTo>
                  <a:lnTo>
                    <a:pt x="2548" y="13695"/>
                  </a:lnTo>
                  <a:lnTo>
                    <a:pt x="3231" y="13877"/>
                  </a:lnTo>
                  <a:lnTo>
                    <a:pt x="4641" y="14150"/>
                  </a:lnTo>
                  <a:lnTo>
                    <a:pt x="6051" y="14331"/>
                  </a:lnTo>
                  <a:lnTo>
                    <a:pt x="7462" y="14422"/>
                  </a:lnTo>
                  <a:lnTo>
                    <a:pt x="9236" y="14468"/>
                  </a:lnTo>
                  <a:lnTo>
                    <a:pt x="13103" y="14468"/>
                  </a:lnTo>
                  <a:lnTo>
                    <a:pt x="13785" y="14513"/>
                  </a:lnTo>
                  <a:lnTo>
                    <a:pt x="13876" y="14513"/>
                  </a:lnTo>
                  <a:lnTo>
                    <a:pt x="13967" y="14559"/>
                  </a:lnTo>
                  <a:lnTo>
                    <a:pt x="14604" y="14786"/>
                  </a:lnTo>
                  <a:lnTo>
                    <a:pt x="15241" y="14968"/>
                  </a:lnTo>
                  <a:lnTo>
                    <a:pt x="16561" y="15196"/>
                  </a:lnTo>
                  <a:lnTo>
                    <a:pt x="16697" y="15241"/>
                  </a:lnTo>
                  <a:lnTo>
                    <a:pt x="16788" y="15332"/>
                  </a:lnTo>
                  <a:lnTo>
                    <a:pt x="16834" y="15423"/>
                  </a:lnTo>
                  <a:lnTo>
                    <a:pt x="17562" y="16743"/>
                  </a:lnTo>
                  <a:lnTo>
                    <a:pt x="18289" y="18062"/>
                  </a:lnTo>
                  <a:lnTo>
                    <a:pt x="19108" y="19336"/>
                  </a:lnTo>
                  <a:lnTo>
                    <a:pt x="19472" y="19882"/>
                  </a:lnTo>
                  <a:lnTo>
                    <a:pt x="19836" y="20382"/>
                  </a:lnTo>
                  <a:lnTo>
                    <a:pt x="19882" y="20428"/>
                  </a:lnTo>
                  <a:lnTo>
                    <a:pt x="19927" y="20428"/>
                  </a:lnTo>
                  <a:lnTo>
                    <a:pt x="20473" y="20473"/>
                  </a:lnTo>
                  <a:lnTo>
                    <a:pt x="21019" y="20519"/>
                  </a:lnTo>
                  <a:lnTo>
                    <a:pt x="22156" y="20564"/>
                  </a:lnTo>
                  <a:lnTo>
                    <a:pt x="22475" y="19654"/>
                  </a:lnTo>
                  <a:lnTo>
                    <a:pt x="22839" y="18699"/>
                  </a:lnTo>
                  <a:lnTo>
                    <a:pt x="23203" y="17835"/>
                  </a:lnTo>
                  <a:lnTo>
                    <a:pt x="23567" y="17016"/>
                  </a:lnTo>
                  <a:lnTo>
                    <a:pt x="22429" y="17380"/>
                  </a:lnTo>
                  <a:lnTo>
                    <a:pt x="22384" y="16743"/>
                  </a:lnTo>
                  <a:lnTo>
                    <a:pt x="23294" y="16470"/>
                  </a:lnTo>
                  <a:lnTo>
                    <a:pt x="23339" y="16288"/>
                  </a:lnTo>
                  <a:lnTo>
                    <a:pt x="23840" y="16197"/>
                  </a:lnTo>
                  <a:lnTo>
                    <a:pt x="24340" y="16060"/>
                  </a:lnTo>
                  <a:lnTo>
                    <a:pt x="23931" y="15878"/>
                  </a:lnTo>
                  <a:lnTo>
                    <a:pt x="23521" y="15696"/>
                  </a:lnTo>
                  <a:lnTo>
                    <a:pt x="24795" y="15651"/>
                  </a:lnTo>
                  <a:lnTo>
                    <a:pt x="25432" y="15605"/>
                  </a:lnTo>
                  <a:lnTo>
                    <a:pt x="26069" y="15514"/>
                  </a:lnTo>
                  <a:lnTo>
                    <a:pt x="26751" y="15378"/>
                  </a:lnTo>
                  <a:lnTo>
                    <a:pt x="27434" y="15241"/>
                  </a:lnTo>
                  <a:lnTo>
                    <a:pt x="28025" y="15014"/>
                  </a:lnTo>
                  <a:lnTo>
                    <a:pt x="28344" y="14923"/>
                  </a:lnTo>
                  <a:lnTo>
                    <a:pt x="28662" y="14877"/>
                  </a:lnTo>
                  <a:lnTo>
                    <a:pt x="29254" y="14832"/>
                  </a:lnTo>
                  <a:lnTo>
                    <a:pt x="29845" y="14832"/>
                  </a:lnTo>
                  <a:lnTo>
                    <a:pt x="31528" y="14877"/>
                  </a:lnTo>
                  <a:lnTo>
                    <a:pt x="33166" y="14923"/>
                  </a:lnTo>
                  <a:lnTo>
                    <a:pt x="33803" y="14923"/>
                  </a:lnTo>
                  <a:lnTo>
                    <a:pt x="34394" y="14877"/>
                  </a:lnTo>
                  <a:lnTo>
                    <a:pt x="35623" y="14741"/>
                  </a:lnTo>
                  <a:lnTo>
                    <a:pt x="38079" y="14331"/>
                  </a:lnTo>
                  <a:lnTo>
                    <a:pt x="40582" y="13922"/>
                  </a:lnTo>
                  <a:lnTo>
                    <a:pt x="43038" y="13376"/>
                  </a:lnTo>
                  <a:lnTo>
                    <a:pt x="45541" y="12785"/>
                  </a:lnTo>
                  <a:lnTo>
                    <a:pt x="47952" y="12102"/>
                  </a:lnTo>
                  <a:lnTo>
                    <a:pt x="49317" y="11738"/>
                  </a:lnTo>
                  <a:lnTo>
                    <a:pt x="49999" y="11511"/>
                  </a:lnTo>
                  <a:lnTo>
                    <a:pt x="50681" y="11283"/>
                  </a:lnTo>
                  <a:lnTo>
                    <a:pt x="50909" y="11147"/>
                  </a:lnTo>
                  <a:lnTo>
                    <a:pt x="51000" y="11056"/>
                  </a:lnTo>
                  <a:lnTo>
                    <a:pt x="51045" y="10965"/>
                  </a:lnTo>
                  <a:lnTo>
                    <a:pt x="51091" y="10783"/>
                  </a:lnTo>
                  <a:lnTo>
                    <a:pt x="51045" y="10555"/>
                  </a:lnTo>
                  <a:lnTo>
                    <a:pt x="50954" y="10101"/>
                  </a:lnTo>
                  <a:lnTo>
                    <a:pt x="50954" y="10010"/>
                  </a:lnTo>
                  <a:lnTo>
                    <a:pt x="50863" y="9964"/>
                  </a:lnTo>
                  <a:lnTo>
                    <a:pt x="50681" y="9919"/>
                  </a:lnTo>
                  <a:lnTo>
                    <a:pt x="49135" y="9737"/>
                  </a:lnTo>
                  <a:lnTo>
                    <a:pt x="48225" y="9600"/>
                  </a:lnTo>
                  <a:lnTo>
                    <a:pt x="47815" y="9600"/>
                  </a:lnTo>
                  <a:lnTo>
                    <a:pt x="47952" y="8326"/>
                  </a:lnTo>
                  <a:lnTo>
                    <a:pt x="48179" y="7052"/>
                  </a:lnTo>
                  <a:lnTo>
                    <a:pt x="49271" y="137"/>
                  </a:lnTo>
                  <a:lnTo>
                    <a:pt x="4713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4" name="Google Shape;41724;p312"/>
            <p:cNvSpPr/>
            <p:nvPr/>
          </p:nvSpPr>
          <p:spPr>
            <a:xfrm>
              <a:off x="4621000" y="3121350"/>
              <a:ext cx="235450" cy="225225"/>
            </a:xfrm>
            <a:custGeom>
              <a:avLst/>
              <a:gdLst/>
              <a:ahLst/>
              <a:cxnLst/>
              <a:rect l="l" t="t" r="r" b="b"/>
              <a:pathLst>
                <a:path w="9418" h="9009" extrusionOk="0">
                  <a:moveTo>
                    <a:pt x="7234" y="0"/>
                  </a:moveTo>
                  <a:lnTo>
                    <a:pt x="7006" y="46"/>
                  </a:lnTo>
                  <a:lnTo>
                    <a:pt x="6824" y="137"/>
                  </a:lnTo>
                  <a:lnTo>
                    <a:pt x="5050" y="2502"/>
                  </a:lnTo>
                  <a:lnTo>
                    <a:pt x="3321" y="4914"/>
                  </a:lnTo>
                  <a:lnTo>
                    <a:pt x="2639" y="5960"/>
                  </a:lnTo>
                  <a:lnTo>
                    <a:pt x="2275" y="6506"/>
                  </a:lnTo>
                  <a:lnTo>
                    <a:pt x="1911" y="7006"/>
                  </a:lnTo>
                  <a:lnTo>
                    <a:pt x="1502" y="7507"/>
                  </a:lnTo>
                  <a:lnTo>
                    <a:pt x="1047" y="7916"/>
                  </a:lnTo>
                  <a:lnTo>
                    <a:pt x="546" y="8280"/>
                  </a:lnTo>
                  <a:lnTo>
                    <a:pt x="273" y="8462"/>
                  </a:lnTo>
                  <a:lnTo>
                    <a:pt x="0" y="8553"/>
                  </a:lnTo>
                  <a:lnTo>
                    <a:pt x="1274" y="8735"/>
                  </a:lnTo>
                  <a:lnTo>
                    <a:pt x="2502" y="8872"/>
                  </a:lnTo>
                  <a:lnTo>
                    <a:pt x="3776" y="8963"/>
                  </a:lnTo>
                  <a:lnTo>
                    <a:pt x="5050" y="9008"/>
                  </a:lnTo>
                  <a:lnTo>
                    <a:pt x="5369" y="9008"/>
                  </a:lnTo>
                  <a:lnTo>
                    <a:pt x="5642" y="8917"/>
                  </a:lnTo>
                  <a:lnTo>
                    <a:pt x="5869" y="8781"/>
                  </a:lnTo>
                  <a:lnTo>
                    <a:pt x="6096" y="8599"/>
                  </a:lnTo>
                  <a:lnTo>
                    <a:pt x="6278" y="8371"/>
                  </a:lnTo>
                  <a:lnTo>
                    <a:pt x="6415" y="8144"/>
                  </a:lnTo>
                  <a:lnTo>
                    <a:pt x="6779" y="7643"/>
                  </a:lnTo>
                  <a:lnTo>
                    <a:pt x="7734" y="6369"/>
                  </a:lnTo>
                  <a:lnTo>
                    <a:pt x="8235" y="5778"/>
                  </a:lnTo>
                  <a:lnTo>
                    <a:pt x="8462" y="5460"/>
                  </a:lnTo>
                  <a:lnTo>
                    <a:pt x="8553" y="5323"/>
                  </a:lnTo>
                  <a:lnTo>
                    <a:pt x="8599" y="5187"/>
                  </a:lnTo>
                  <a:lnTo>
                    <a:pt x="9418" y="137"/>
                  </a:lnTo>
                  <a:lnTo>
                    <a:pt x="8553" y="46"/>
                  </a:lnTo>
                  <a:lnTo>
                    <a:pt x="78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5" name="Google Shape;41725;p312"/>
            <p:cNvSpPr/>
            <p:nvPr/>
          </p:nvSpPr>
          <p:spPr>
            <a:xfrm>
              <a:off x="4621000" y="3121350"/>
              <a:ext cx="235450" cy="225225"/>
            </a:xfrm>
            <a:custGeom>
              <a:avLst/>
              <a:gdLst/>
              <a:ahLst/>
              <a:cxnLst/>
              <a:rect l="l" t="t" r="r" b="b"/>
              <a:pathLst>
                <a:path w="9418" h="9009" fill="none" extrusionOk="0">
                  <a:moveTo>
                    <a:pt x="9418" y="137"/>
                  </a:moveTo>
                  <a:lnTo>
                    <a:pt x="9418" y="137"/>
                  </a:lnTo>
                  <a:lnTo>
                    <a:pt x="8553" y="46"/>
                  </a:lnTo>
                  <a:lnTo>
                    <a:pt x="7825" y="0"/>
                  </a:lnTo>
                  <a:lnTo>
                    <a:pt x="7234" y="0"/>
                  </a:lnTo>
                  <a:lnTo>
                    <a:pt x="7006" y="46"/>
                  </a:lnTo>
                  <a:lnTo>
                    <a:pt x="6824" y="137"/>
                  </a:lnTo>
                  <a:lnTo>
                    <a:pt x="6824" y="137"/>
                  </a:lnTo>
                  <a:lnTo>
                    <a:pt x="5050" y="2502"/>
                  </a:lnTo>
                  <a:lnTo>
                    <a:pt x="3321" y="4914"/>
                  </a:lnTo>
                  <a:lnTo>
                    <a:pt x="3321" y="4914"/>
                  </a:lnTo>
                  <a:lnTo>
                    <a:pt x="2639" y="5960"/>
                  </a:lnTo>
                  <a:lnTo>
                    <a:pt x="2275" y="6506"/>
                  </a:lnTo>
                  <a:lnTo>
                    <a:pt x="1911" y="7006"/>
                  </a:lnTo>
                  <a:lnTo>
                    <a:pt x="1502" y="7507"/>
                  </a:lnTo>
                  <a:lnTo>
                    <a:pt x="1047" y="7916"/>
                  </a:lnTo>
                  <a:lnTo>
                    <a:pt x="546" y="8280"/>
                  </a:lnTo>
                  <a:lnTo>
                    <a:pt x="273" y="8462"/>
                  </a:lnTo>
                  <a:lnTo>
                    <a:pt x="0" y="8553"/>
                  </a:lnTo>
                  <a:lnTo>
                    <a:pt x="0" y="8553"/>
                  </a:lnTo>
                  <a:lnTo>
                    <a:pt x="1274" y="8735"/>
                  </a:lnTo>
                  <a:lnTo>
                    <a:pt x="2502" y="8872"/>
                  </a:lnTo>
                  <a:lnTo>
                    <a:pt x="3776" y="8963"/>
                  </a:lnTo>
                  <a:lnTo>
                    <a:pt x="5050" y="9008"/>
                  </a:lnTo>
                  <a:lnTo>
                    <a:pt x="5050" y="9008"/>
                  </a:lnTo>
                  <a:lnTo>
                    <a:pt x="5369" y="9008"/>
                  </a:lnTo>
                  <a:lnTo>
                    <a:pt x="5642" y="8917"/>
                  </a:lnTo>
                  <a:lnTo>
                    <a:pt x="5869" y="8781"/>
                  </a:lnTo>
                  <a:lnTo>
                    <a:pt x="6096" y="8599"/>
                  </a:lnTo>
                  <a:lnTo>
                    <a:pt x="6278" y="8371"/>
                  </a:lnTo>
                  <a:lnTo>
                    <a:pt x="6415" y="8144"/>
                  </a:lnTo>
                  <a:lnTo>
                    <a:pt x="6779" y="7643"/>
                  </a:lnTo>
                  <a:lnTo>
                    <a:pt x="6779" y="7643"/>
                  </a:lnTo>
                  <a:lnTo>
                    <a:pt x="7734" y="6369"/>
                  </a:lnTo>
                  <a:lnTo>
                    <a:pt x="7734" y="6369"/>
                  </a:lnTo>
                  <a:lnTo>
                    <a:pt x="8235" y="5778"/>
                  </a:lnTo>
                  <a:lnTo>
                    <a:pt x="8462" y="5460"/>
                  </a:lnTo>
                  <a:lnTo>
                    <a:pt x="8553" y="5323"/>
                  </a:lnTo>
                  <a:lnTo>
                    <a:pt x="8599" y="5187"/>
                  </a:lnTo>
                  <a:lnTo>
                    <a:pt x="9418" y="13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6" name="Google Shape;41726;p312"/>
            <p:cNvSpPr/>
            <p:nvPr/>
          </p:nvSpPr>
          <p:spPr>
            <a:xfrm>
              <a:off x="4623275" y="3121350"/>
              <a:ext cx="209300" cy="225225"/>
            </a:xfrm>
            <a:custGeom>
              <a:avLst/>
              <a:gdLst/>
              <a:ahLst/>
              <a:cxnLst/>
              <a:rect l="l" t="t" r="r" b="b"/>
              <a:pathLst>
                <a:path w="8372" h="9009" extrusionOk="0">
                  <a:moveTo>
                    <a:pt x="7052" y="0"/>
                  </a:moveTo>
                  <a:lnTo>
                    <a:pt x="6870" y="46"/>
                  </a:lnTo>
                  <a:lnTo>
                    <a:pt x="6733" y="137"/>
                  </a:lnTo>
                  <a:lnTo>
                    <a:pt x="4959" y="2502"/>
                  </a:lnTo>
                  <a:lnTo>
                    <a:pt x="3230" y="4914"/>
                  </a:lnTo>
                  <a:lnTo>
                    <a:pt x="2548" y="5915"/>
                  </a:lnTo>
                  <a:lnTo>
                    <a:pt x="2229" y="6460"/>
                  </a:lnTo>
                  <a:lnTo>
                    <a:pt x="1865" y="6961"/>
                  </a:lnTo>
                  <a:lnTo>
                    <a:pt x="1456" y="7461"/>
                  </a:lnTo>
                  <a:lnTo>
                    <a:pt x="1047" y="7871"/>
                  </a:lnTo>
                  <a:lnTo>
                    <a:pt x="546" y="8235"/>
                  </a:lnTo>
                  <a:lnTo>
                    <a:pt x="273" y="8417"/>
                  </a:lnTo>
                  <a:lnTo>
                    <a:pt x="0" y="8508"/>
                  </a:lnTo>
                  <a:lnTo>
                    <a:pt x="0" y="8508"/>
                  </a:lnTo>
                  <a:lnTo>
                    <a:pt x="774" y="8417"/>
                  </a:lnTo>
                  <a:lnTo>
                    <a:pt x="1547" y="8280"/>
                  </a:lnTo>
                  <a:lnTo>
                    <a:pt x="2320" y="8053"/>
                  </a:lnTo>
                  <a:lnTo>
                    <a:pt x="3048" y="7780"/>
                  </a:lnTo>
                  <a:lnTo>
                    <a:pt x="3640" y="7461"/>
                  </a:lnTo>
                  <a:lnTo>
                    <a:pt x="4140" y="7143"/>
                  </a:lnTo>
                  <a:lnTo>
                    <a:pt x="4641" y="6733"/>
                  </a:lnTo>
                  <a:lnTo>
                    <a:pt x="5096" y="6324"/>
                  </a:lnTo>
                  <a:lnTo>
                    <a:pt x="5505" y="5869"/>
                  </a:lnTo>
                  <a:lnTo>
                    <a:pt x="5914" y="5414"/>
                  </a:lnTo>
                  <a:lnTo>
                    <a:pt x="6278" y="4868"/>
                  </a:lnTo>
                  <a:lnTo>
                    <a:pt x="6642" y="4368"/>
                  </a:lnTo>
                  <a:lnTo>
                    <a:pt x="7188" y="3321"/>
                  </a:lnTo>
                  <a:lnTo>
                    <a:pt x="7689" y="2275"/>
                  </a:lnTo>
                  <a:lnTo>
                    <a:pt x="8098" y="1138"/>
                  </a:lnTo>
                  <a:lnTo>
                    <a:pt x="8371" y="46"/>
                  </a:lnTo>
                  <a:lnTo>
                    <a:pt x="7598" y="0"/>
                  </a:lnTo>
                  <a:close/>
                  <a:moveTo>
                    <a:pt x="1229" y="8735"/>
                  </a:moveTo>
                  <a:lnTo>
                    <a:pt x="2639" y="8917"/>
                  </a:lnTo>
                  <a:lnTo>
                    <a:pt x="4095" y="9008"/>
                  </a:lnTo>
                  <a:lnTo>
                    <a:pt x="3640" y="8963"/>
                  </a:lnTo>
                  <a:lnTo>
                    <a:pt x="1229" y="8735"/>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7" name="Google Shape;41727;p312"/>
            <p:cNvSpPr/>
            <p:nvPr/>
          </p:nvSpPr>
          <p:spPr>
            <a:xfrm>
              <a:off x="4653975" y="3339725"/>
              <a:ext cx="71675" cy="6850"/>
            </a:xfrm>
            <a:custGeom>
              <a:avLst/>
              <a:gdLst/>
              <a:ahLst/>
              <a:cxnLst/>
              <a:rect l="l" t="t" r="r" b="b"/>
              <a:pathLst>
                <a:path w="2867" h="274" fill="none" extrusionOk="0">
                  <a:moveTo>
                    <a:pt x="1" y="0"/>
                  </a:moveTo>
                  <a:lnTo>
                    <a:pt x="1" y="0"/>
                  </a:lnTo>
                  <a:lnTo>
                    <a:pt x="1411" y="182"/>
                  </a:lnTo>
                  <a:lnTo>
                    <a:pt x="2867" y="273"/>
                  </a:lnTo>
                  <a:lnTo>
                    <a:pt x="2867" y="273"/>
                  </a:lnTo>
                  <a:lnTo>
                    <a:pt x="2412" y="228"/>
                  </a:lnTo>
                  <a:lnTo>
                    <a:pt x="2412" y="22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8" name="Google Shape;41728;p312"/>
            <p:cNvSpPr/>
            <p:nvPr/>
          </p:nvSpPr>
          <p:spPr>
            <a:xfrm>
              <a:off x="4623275" y="3121350"/>
              <a:ext cx="209300" cy="212700"/>
            </a:xfrm>
            <a:custGeom>
              <a:avLst/>
              <a:gdLst/>
              <a:ahLst/>
              <a:cxnLst/>
              <a:rect l="l" t="t" r="r" b="b"/>
              <a:pathLst>
                <a:path w="8372" h="8508" fill="none" extrusionOk="0">
                  <a:moveTo>
                    <a:pt x="7598" y="0"/>
                  </a:moveTo>
                  <a:lnTo>
                    <a:pt x="7598" y="0"/>
                  </a:lnTo>
                  <a:lnTo>
                    <a:pt x="7052" y="0"/>
                  </a:lnTo>
                  <a:lnTo>
                    <a:pt x="6870" y="46"/>
                  </a:lnTo>
                  <a:lnTo>
                    <a:pt x="6733" y="137"/>
                  </a:lnTo>
                  <a:lnTo>
                    <a:pt x="6733" y="137"/>
                  </a:lnTo>
                  <a:lnTo>
                    <a:pt x="4959" y="2502"/>
                  </a:lnTo>
                  <a:lnTo>
                    <a:pt x="3230" y="4914"/>
                  </a:lnTo>
                  <a:lnTo>
                    <a:pt x="3230" y="4914"/>
                  </a:lnTo>
                  <a:lnTo>
                    <a:pt x="2548" y="5915"/>
                  </a:lnTo>
                  <a:lnTo>
                    <a:pt x="2229" y="6460"/>
                  </a:lnTo>
                  <a:lnTo>
                    <a:pt x="1865" y="6961"/>
                  </a:lnTo>
                  <a:lnTo>
                    <a:pt x="1456" y="7461"/>
                  </a:lnTo>
                  <a:lnTo>
                    <a:pt x="1047" y="7871"/>
                  </a:lnTo>
                  <a:lnTo>
                    <a:pt x="546" y="8235"/>
                  </a:lnTo>
                  <a:lnTo>
                    <a:pt x="273" y="8417"/>
                  </a:lnTo>
                  <a:lnTo>
                    <a:pt x="0" y="8508"/>
                  </a:lnTo>
                  <a:lnTo>
                    <a:pt x="0" y="8508"/>
                  </a:lnTo>
                  <a:lnTo>
                    <a:pt x="774" y="8417"/>
                  </a:lnTo>
                  <a:lnTo>
                    <a:pt x="1547" y="8280"/>
                  </a:lnTo>
                  <a:lnTo>
                    <a:pt x="2320" y="8053"/>
                  </a:lnTo>
                  <a:lnTo>
                    <a:pt x="3048" y="7780"/>
                  </a:lnTo>
                  <a:lnTo>
                    <a:pt x="3048" y="7780"/>
                  </a:lnTo>
                  <a:lnTo>
                    <a:pt x="3640" y="7461"/>
                  </a:lnTo>
                  <a:lnTo>
                    <a:pt x="4140" y="7143"/>
                  </a:lnTo>
                  <a:lnTo>
                    <a:pt x="4641" y="6733"/>
                  </a:lnTo>
                  <a:lnTo>
                    <a:pt x="5096" y="6324"/>
                  </a:lnTo>
                  <a:lnTo>
                    <a:pt x="5505" y="5869"/>
                  </a:lnTo>
                  <a:lnTo>
                    <a:pt x="5914" y="5414"/>
                  </a:lnTo>
                  <a:lnTo>
                    <a:pt x="6278" y="4868"/>
                  </a:lnTo>
                  <a:lnTo>
                    <a:pt x="6642" y="4368"/>
                  </a:lnTo>
                  <a:lnTo>
                    <a:pt x="6642" y="4368"/>
                  </a:lnTo>
                  <a:lnTo>
                    <a:pt x="7188" y="3321"/>
                  </a:lnTo>
                  <a:lnTo>
                    <a:pt x="7689" y="2275"/>
                  </a:lnTo>
                  <a:lnTo>
                    <a:pt x="8098" y="1138"/>
                  </a:lnTo>
                  <a:lnTo>
                    <a:pt x="8371" y="46"/>
                  </a:lnTo>
                  <a:lnTo>
                    <a:pt x="8371" y="46"/>
                  </a:lnTo>
                  <a:lnTo>
                    <a:pt x="75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9" name="Google Shape;41729;p312"/>
            <p:cNvSpPr/>
            <p:nvPr/>
          </p:nvSpPr>
          <p:spPr>
            <a:xfrm>
              <a:off x="4820025" y="3323800"/>
              <a:ext cx="4575" cy="26175"/>
            </a:xfrm>
            <a:custGeom>
              <a:avLst/>
              <a:gdLst/>
              <a:ahLst/>
              <a:cxnLst/>
              <a:rect l="l" t="t" r="r" b="b"/>
              <a:pathLst>
                <a:path w="183" h="1047" extrusionOk="0">
                  <a:moveTo>
                    <a:pt x="183" y="0"/>
                  </a:moveTo>
                  <a:lnTo>
                    <a:pt x="92" y="501"/>
                  </a:lnTo>
                  <a:lnTo>
                    <a:pt x="1" y="1047"/>
                  </a:lnTo>
                  <a:lnTo>
                    <a:pt x="183" y="0"/>
                  </a:lnTo>
                  <a:close/>
                </a:path>
              </a:pathLst>
            </a:custGeom>
            <a:solidFill>
              <a:srgbClr val="EEF5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0" name="Google Shape;41730;p312"/>
            <p:cNvSpPr/>
            <p:nvPr/>
          </p:nvSpPr>
          <p:spPr>
            <a:xfrm>
              <a:off x="4820025" y="3291950"/>
              <a:ext cx="10275" cy="58025"/>
            </a:xfrm>
            <a:custGeom>
              <a:avLst/>
              <a:gdLst/>
              <a:ahLst/>
              <a:cxnLst/>
              <a:rect l="l" t="t" r="r" b="b"/>
              <a:pathLst>
                <a:path w="411" h="2321" fill="none" extrusionOk="0">
                  <a:moveTo>
                    <a:pt x="410" y="0"/>
                  </a:moveTo>
                  <a:lnTo>
                    <a:pt x="410" y="0"/>
                  </a:lnTo>
                  <a:lnTo>
                    <a:pt x="183" y="1274"/>
                  </a:lnTo>
                  <a:lnTo>
                    <a:pt x="183" y="1274"/>
                  </a:lnTo>
                  <a:lnTo>
                    <a:pt x="92" y="1775"/>
                  </a:lnTo>
                  <a:lnTo>
                    <a:pt x="1" y="2321"/>
                  </a:lnTo>
                  <a:lnTo>
                    <a:pt x="1" y="2321"/>
                  </a:lnTo>
                  <a:lnTo>
                    <a:pt x="183" y="1274"/>
                  </a:lnTo>
                  <a:lnTo>
                    <a:pt x="183" y="1274"/>
                  </a:lnTo>
                  <a:lnTo>
                    <a:pt x="4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1" name="Google Shape;41731;p312"/>
            <p:cNvSpPr/>
            <p:nvPr/>
          </p:nvSpPr>
          <p:spPr>
            <a:xfrm>
              <a:off x="4607350" y="3117925"/>
              <a:ext cx="250250" cy="238875"/>
            </a:xfrm>
            <a:custGeom>
              <a:avLst/>
              <a:gdLst/>
              <a:ahLst/>
              <a:cxnLst/>
              <a:rect l="l" t="t" r="r" b="b"/>
              <a:pathLst>
                <a:path w="10010" h="9555" extrusionOk="0">
                  <a:moveTo>
                    <a:pt x="9054" y="1"/>
                  </a:moveTo>
                  <a:lnTo>
                    <a:pt x="9008" y="183"/>
                  </a:lnTo>
                  <a:lnTo>
                    <a:pt x="9964" y="274"/>
                  </a:lnTo>
                  <a:lnTo>
                    <a:pt x="10009" y="46"/>
                  </a:lnTo>
                  <a:lnTo>
                    <a:pt x="9873" y="46"/>
                  </a:lnTo>
                  <a:lnTo>
                    <a:pt x="9418" y="1"/>
                  </a:lnTo>
                  <a:close/>
                  <a:moveTo>
                    <a:pt x="637" y="8645"/>
                  </a:moveTo>
                  <a:lnTo>
                    <a:pt x="0" y="8736"/>
                  </a:lnTo>
                  <a:lnTo>
                    <a:pt x="501" y="8781"/>
                  </a:lnTo>
                  <a:lnTo>
                    <a:pt x="1866" y="8872"/>
                  </a:lnTo>
                  <a:lnTo>
                    <a:pt x="546" y="8690"/>
                  </a:lnTo>
                  <a:lnTo>
                    <a:pt x="637" y="8645"/>
                  </a:lnTo>
                  <a:close/>
                  <a:moveTo>
                    <a:pt x="9145" y="5324"/>
                  </a:moveTo>
                  <a:lnTo>
                    <a:pt x="9099" y="5460"/>
                  </a:lnTo>
                  <a:lnTo>
                    <a:pt x="9008" y="5597"/>
                  </a:lnTo>
                  <a:lnTo>
                    <a:pt x="8781" y="5915"/>
                  </a:lnTo>
                  <a:lnTo>
                    <a:pt x="8280" y="6506"/>
                  </a:lnTo>
                  <a:lnTo>
                    <a:pt x="7325" y="7780"/>
                  </a:lnTo>
                  <a:lnTo>
                    <a:pt x="6961" y="8281"/>
                  </a:lnTo>
                  <a:lnTo>
                    <a:pt x="6642" y="8736"/>
                  </a:lnTo>
                  <a:lnTo>
                    <a:pt x="6461" y="8918"/>
                  </a:lnTo>
                  <a:lnTo>
                    <a:pt x="6233" y="9054"/>
                  </a:lnTo>
                  <a:lnTo>
                    <a:pt x="5960" y="9145"/>
                  </a:lnTo>
                  <a:lnTo>
                    <a:pt x="4732" y="9145"/>
                  </a:lnTo>
                  <a:lnTo>
                    <a:pt x="6597" y="9373"/>
                  </a:lnTo>
                  <a:lnTo>
                    <a:pt x="7552" y="9464"/>
                  </a:lnTo>
                  <a:lnTo>
                    <a:pt x="8462" y="9555"/>
                  </a:lnTo>
                  <a:lnTo>
                    <a:pt x="8508" y="9282"/>
                  </a:lnTo>
                  <a:lnTo>
                    <a:pt x="8599" y="8736"/>
                  </a:lnTo>
                  <a:lnTo>
                    <a:pt x="8690" y="8235"/>
                  </a:lnTo>
                  <a:lnTo>
                    <a:pt x="8917" y="6961"/>
                  </a:lnTo>
                  <a:lnTo>
                    <a:pt x="9145" y="5324"/>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2" name="Google Shape;41732;p312"/>
            <p:cNvSpPr/>
            <p:nvPr/>
          </p:nvSpPr>
          <p:spPr>
            <a:xfrm>
              <a:off x="4607350" y="3334025"/>
              <a:ext cx="46650" cy="5725"/>
            </a:xfrm>
            <a:custGeom>
              <a:avLst/>
              <a:gdLst/>
              <a:ahLst/>
              <a:cxnLst/>
              <a:rect l="l" t="t" r="r" b="b"/>
              <a:pathLst>
                <a:path w="1866" h="229" fill="none" extrusionOk="0">
                  <a:moveTo>
                    <a:pt x="637" y="1"/>
                  </a:moveTo>
                  <a:lnTo>
                    <a:pt x="637" y="1"/>
                  </a:lnTo>
                  <a:lnTo>
                    <a:pt x="0" y="92"/>
                  </a:lnTo>
                  <a:lnTo>
                    <a:pt x="0" y="92"/>
                  </a:lnTo>
                  <a:lnTo>
                    <a:pt x="501" y="137"/>
                  </a:lnTo>
                  <a:lnTo>
                    <a:pt x="501" y="137"/>
                  </a:lnTo>
                  <a:lnTo>
                    <a:pt x="1866" y="228"/>
                  </a:lnTo>
                  <a:lnTo>
                    <a:pt x="1866" y="228"/>
                  </a:lnTo>
                  <a:lnTo>
                    <a:pt x="546" y="46"/>
                  </a:lnTo>
                  <a:lnTo>
                    <a:pt x="546" y="46"/>
                  </a:lnTo>
                  <a:lnTo>
                    <a:pt x="63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3" name="Google Shape;41733;p312"/>
            <p:cNvSpPr/>
            <p:nvPr/>
          </p:nvSpPr>
          <p:spPr>
            <a:xfrm>
              <a:off x="4832550" y="3117925"/>
              <a:ext cx="25050" cy="6850"/>
            </a:xfrm>
            <a:custGeom>
              <a:avLst/>
              <a:gdLst/>
              <a:ahLst/>
              <a:cxnLst/>
              <a:rect l="l" t="t" r="r" b="b"/>
              <a:pathLst>
                <a:path w="1002" h="274" fill="none" extrusionOk="0">
                  <a:moveTo>
                    <a:pt x="46" y="1"/>
                  </a:moveTo>
                  <a:lnTo>
                    <a:pt x="46" y="1"/>
                  </a:lnTo>
                  <a:lnTo>
                    <a:pt x="46" y="1"/>
                  </a:lnTo>
                  <a:lnTo>
                    <a:pt x="46" y="1"/>
                  </a:lnTo>
                  <a:lnTo>
                    <a:pt x="0" y="183"/>
                  </a:lnTo>
                  <a:lnTo>
                    <a:pt x="0" y="183"/>
                  </a:lnTo>
                  <a:lnTo>
                    <a:pt x="956" y="274"/>
                  </a:lnTo>
                  <a:lnTo>
                    <a:pt x="956" y="274"/>
                  </a:lnTo>
                  <a:lnTo>
                    <a:pt x="1001" y="46"/>
                  </a:lnTo>
                  <a:lnTo>
                    <a:pt x="1001" y="46"/>
                  </a:lnTo>
                  <a:lnTo>
                    <a:pt x="865" y="46"/>
                  </a:lnTo>
                  <a:lnTo>
                    <a:pt x="865" y="46"/>
                  </a:lnTo>
                  <a:lnTo>
                    <a:pt x="410" y="1"/>
                  </a:lnTo>
                  <a:lnTo>
                    <a:pt x="41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4" name="Google Shape;41734;p312"/>
            <p:cNvSpPr/>
            <p:nvPr/>
          </p:nvSpPr>
          <p:spPr>
            <a:xfrm>
              <a:off x="3626950" y="3426150"/>
              <a:ext cx="3425" cy="3450"/>
            </a:xfrm>
            <a:custGeom>
              <a:avLst/>
              <a:gdLst/>
              <a:ahLst/>
              <a:cxnLst/>
              <a:rect l="l" t="t" r="r" b="b"/>
              <a:pathLst>
                <a:path w="137" h="138" fill="none" extrusionOk="0">
                  <a:moveTo>
                    <a:pt x="0" y="1"/>
                  </a:moveTo>
                  <a:lnTo>
                    <a:pt x="0" y="1"/>
                  </a:lnTo>
                  <a:lnTo>
                    <a:pt x="137" y="137"/>
                  </a:lnTo>
                  <a:lnTo>
                    <a:pt x="137" y="137"/>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5" name="Google Shape;41735;p312"/>
            <p:cNvSpPr/>
            <p:nvPr/>
          </p:nvSpPr>
          <p:spPr>
            <a:xfrm>
              <a:off x="4899650" y="3368150"/>
              <a:ext cx="3425" cy="17075"/>
            </a:xfrm>
            <a:custGeom>
              <a:avLst/>
              <a:gdLst/>
              <a:ahLst/>
              <a:cxnLst/>
              <a:rect l="l" t="t" r="r" b="b"/>
              <a:pathLst>
                <a:path w="137" h="683" fill="none" extrusionOk="0">
                  <a:moveTo>
                    <a:pt x="0" y="1"/>
                  </a:moveTo>
                  <a:lnTo>
                    <a:pt x="0" y="1"/>
                  </a:lnTo>
                  <a:lnTo>
                    <a:pt x="0" y="1"/>
                  </a:lnTo>
                  <a:lnTo>
                    <a:pt x="0" y="1"/>
                  </a:lnTo>
                  <a:lnTo>
                    <a:pt x="91" y="455"/>
                  </a:lnTo>
                  <a:lnTo>
                    <a:pt x="91" y="455"/>
                  </a:lnTo>
                  <a:lnTo>
                    <a:pt x="137" y="683"/>
                  </a:lnTo>
                  <a:lnTo>
                    <a:pt x="137" y="683"/>
                  </a:lnTo>
                  <a:lnTo>
                    <a:pt x="91" y="455"/>
                  </a:lnTo>
                  <a:lnTo>
                    <a:pt x="91" y="455"/>
                  </a:lnTo>
                  <a:lnTo>
                    <a:pt x="91" y="22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6" name="Google Shape;41736;p312"/>
            <p:cNvSpPr/>
            <p:nvPr/>
          </p:nvSpPr>
          <p:spPr>
            <a:xfrm>
              <a:off x="3628075" y="3365875"/>
              <a:ext cx="1275000" cy="122850"/>
            </a:xfrm>
            <a:custGeom>
              <a:avLst/>
              <a:gdLst/>
              <a:ahLst/>
              <a:cxnLst/>
              <a:rect l="l" t="t" r="r" b="b"/>
              <a:pathLst>
                <a:path w="51000" h="4914" extrusionOk="0">
                  <a:moveTo>
                    <a:pt x="50818" y="1"/>
                  </a:moveTo>
                  <a:lnTo>
                    <a:pt x="50772" y="228"/>
                  </a:lnTo>
                  <a:lnTo>
                    <a:pt x="50727" y="455"/>
                  </a:lnTo>
                  <a:lnTo>
                    <a:pt x="50590" y="592"/>
                  </a:lnTo>
                  <a:lnTo>
                    <a:pt x="50408" y="728"/>
                  </a:lnTo>
                  <a:lnTo>
                    <a:pt x="50226" y="819"/>
                  </a:lnTo>
                  <a:lnTo>
                    <a:pt x="49999" y="865"/>
                  </a:lnTo>
                  <a:lnTo>
                    <a:pt x="49544" y="1001"/>
                  </a:lnTo>
                  <a:lnTo>
                    <a:pt x="47861" y="1411"/>
                  </a:lnTo>
                  <a:lnTo>
                    <a:pt x="47906" y="2048"/>
                  </a:lnTo>
                  <a:lnTo>
                    <a:pt x="49271" y="1684"/>
                  </a:lnTo>
                  <a:lnTo>
                    <a:pt x="49908" y="1502"/>
                  </a:lnTo>
                  <a:lnTo>
                    <a:pt x="50590" y="1274"/>
                  </a:lnTo>
                  <a:lnTo>
                    <a:pt x="50818" y="1138"/>
                  </a:lnTo>
                  <a:lnTo>
                    <a:pt x="50909" y="1047"/>
                  </a:lnTo>
                  <a:lnTo>
                    <a:pt x="50954" y="956"/>
                  </a:lnTo>
                  <a:lnTo>
                    <a:pt x="51000" y="774"/>
                  </a:lnTo>
                  <a:lnTo>
                    <a:pt x="50954" y="546"/>
                  </a:lnTo>
                  <a:lnTo>
                    <a:pt x="50863" y="92"/>
                  </a:lnTo>
                  <a:lnTo>
                    <a:pt x="50818" y="1"/>
                  </a:lnTo>
                  <a:close/>
                  <a:moveTo>
                    <a:pt x="44039" y="2139"/>
                  </a:moveTo>
                  <a:lnTo>
                    <a:pt x="42037" y="2457"/>
                  </a:lnTo>
                  <a:lnTo>
                    <a:pt x="40263" y="2685"/>
                  </a:lnTo>
                  <a:lnTo>
                    <a:pt x="40309" y="3140"/>
                  </a:lnTo>
                  <a:lnTo>
                    <a:pt x="40263" y="3185"/>
                  </a:lnTo>
                  <a:lnTo>
                    <a:pt x="39581" y="3322"/>
                  </a:lnTo>
                  <a:lnTo>
                    <a:pt x="38853" y="3367"/>
                  </a:lnTo>
                  <a:lnTo>
                    <a:pt x="38853" y="3322"/>
                  </a:lnTo>
                  <a:lnTo>
                    <a:pt x="38762" y="2821"/>
                  </a:lnTo>
                  <a:lnTo>
                    <a:pt x="36988" y="3049"/>
                  </a:lnTo>
                  <a:lnTo>
                    <a:pt x="35896" y="3185"/>
                  </a:lnTo>
                  <a:lnTo>
                    <a:pt x="33530" y="3185"/>
                  </a:lnTo>
                  <a:lnTo>
                    <a:pt x="32256" y="3140"/>
                  </a:lnTo>
                  <a:lnTo>
                    <a:pt x="26979" y="3049"/>
                  </a:lnTo>
                  <a:lnTo>
                    <a:pt x="24841" y="3003"/>
                  </a:lnTo>
                  <a:lnTo>
                    <a:pt x="22702" y="2912"/>
                  </a:lnTo>
                  <a:lnTo>
                    <a:pt x="18426" y="2639"/>
                  </a:lnTo>
                  <a:lnTo>
                    <a:pt x="14149" y="2366"/>
                  </a:lnTo>
                  <a:lnTo>
                    <a:pt x="12011" y="2321"/>
                  </a:lnTo>
                  <a:lnTo>
                    <a:pt x="9873" y="2275"/>
                  </a:lnTo>
                  <a:lnTo>
                    <a:pt x="7826" y="2321"/>
                  </a:lnTo>
                  <a:lnTo>
                    <a:pt x="5824" y="2412"/>
                  </a:lnTo>
                  <a:lnTo>
                    <a:pt x="5824" y="2457"/>
                  </a:lnTo>
                  <a:lnTo>
                    <a:pt x="5778" y="2457"/>
                  </a:lnTo>
                  <a:lnTo>
                    <a:pt x="5778" y="2412"/>
                  </a:lnTo>
                  <a:lnTo>
                    <a:pt x="4687" y="2503"/>
                  </a:lnTo>
                  <a:lnTo>
                    <a:pt x="4641" y="2503"/>
                  </a:lnTo>
                  <a:lnTo>
                    <a:pt x="4050" y="2548"/>
                  </a:lnTo>
                  <a:lnTo>
                    <a:pt x="2867" y="2685"/>
                  </a:lnTo>
                  <a:lnTo>
                    <a:pt x="2275" y="2776"/>
                  </a:lnTo>
                  <a:lnTo>
                    <a:pt x="1229" y="2776"/>
                  </a:lnTo>
                  <a:lnTo>
                    <a:pt x="820" y="2730"/>
                  </a:lnTo>
                  <a:lnTo>
                    <a:pt x="410" y="2594"/>
                  </a:lnTo>
                  <a:lnTo>
                    <a:pt x="1" y="2412"/>
                  </a:lnTo>
                  <a:lnTo>
                    <a:pt x="92" y="2548"/>
                  </a:lnTo>
                  <a:lnTo>
                    <a:pt x="456" y="2867"/>
                  </a:lnTo>
                  <a:lnTo>
                    <a:pt x="865" y="3140"/>
                  </a:lnTo>
                  <a:lnTo>
                    <a:pt x="1320" y="3322"/>
                  </a:lnTo>
                  <a:lnTo>
                    <a:pt x="1729" y="3504"/>
                  </a:lnTo>
                  <a:lnTo>
                    <a:pt x="2457" y="3686"/>
                  </a:lnTo>
                  <a:lnTo>
                    <a:pt x="3140" y="3868"/>
                  </a:lnTo>
                  <a:lnTo>
                    <a:pt x="4550" y="4141"/>
                  </a:lnTo>
                  <a:lnTo>
                    <a:pt x="5960" y="4322"/>
                  </a:lnTo>
                  <a:lnTo>
                    <a:pt x="7371" y="4413"/>
                  </a:lnTo>
                  <a:lnTo>
                    <a:pt x="9145" y="4459"/>
                  </a:lnTo>
                  <a:lnTo>
                    <a:pt x="13058" y="4459"/>
                  </a:lnTo>
                  <a:lnTo>
                    <a:pt x="13694" y="4504"/>
                  </a:lnTo>
                  <a:lnTo>
                    <a:pt x="13740" y="4504"/>
                  </a:lnTo>
                  <a:lnTo>
                    <a:pt x="13512" y="4322"/>
                  </a:lnTo>
                  <a:lnTo>
                    <a:pt x="13376" y="4231"/>
                  </a:lnTo>
                  <a:lnTo>
                    <a:pt x="13331" y="4186"/>
                  </a:lnTo>
                  <a:lnTo>
                    <a:pt x="13194" y="4004"/>
                  </a:lnTo>
                  <a:lnTo>
                    <a:pt x="13103" y="3868"/>
                  </a:lnTo>
                  <a:lnTo>
                    <a:pt x="13058" y="3686"/>
                  </a:lnTo>
                  <a:lnTo>
                    <a:pt x="13103" y="3458"/>
                  </a:lnTo>
                  <a:lnTo>
                    <a:pt x="13103" y="3504"/>
                  </a:lnTo>
                  <a:lnTo>
                    <a:pt x="13149" y="3413"/>
                  </a:lnTo>
                  <a:lnTo>
                    <a:pt x="13194" y="3322"/>
                  </a:lnTo>
                  <a:lnTo>
                    <a:pt x="13331" y="3231"/>
                  </a:lnTo>
                  <a:lnTo>
                    <a:pt x="13603" y="3140"/>
                  </a:lnTo>
                  <a:lnTo>
                    <a:pt x="13967" y="3049"/>
                  </a:lnTo>
                  <a:lnTo>
                    <a:pt x="14377" y="3003"/>
                  </a:lnTo>
                  <a:lnTo>
                    <a:pt x="15150" y="2958"/>
                  </a:lnTo>
                  <a:lnTo>
                    <a:pt x="15378" y="2958"/>
                  </a:lnTo>
                  <a:lnTo>
                    <a:pt x="16379" y="3003"/>
                  </a:lnTo>
                  <a:lnTo>
                    <a:pt x="17380" y="3094"/>
                  </a:lnTo>
                  <a:lnTo>
                    <a:pt x="23157" y="3595"/>
                  </a:lnTo>
                  <a:lnTo>
                    <a:pt x="24704" y="3777"/>
                  </a:lnTo>
                  <a:lnTo>
                    <a:pt x="25478" y="3868"/>
                  </a:lnTo>
                  <a:lnTo>
                    <a:pt x="26251" y="4004"/>
                  </a:lnTo>
                  <a:lnTo>
                    <a:pt x="26888" y="4141"/>
                  </a:lnTo>
                  <a:lnTo>
                    <a:pt x="27206" y="4231"/>
                  </a:lnTo>
                  <a:lnTo>
                    <a:pt x="27525" y="4368"/>
                  </a:lnTo>
                  <a:lnTo>
                    <a:pt x="27616" y="4413"/>
                  </a:lnTo>
                  <a:lnTo>
                    <a:pt x="27889" y="4550"/>
                  </a:lnTo>
                  <a:lnTo>
                    <a:pt x="28116" y="4732"/>
                  </a:lnTo>
                  <a:lnTo>
                    <a:pt x="28162" y="4732"/>
                  </a:lnTo>
                  <a:lnTo>
                    <a:pt x="28253" y="4823"/>
                  </a:lnTo>
                  <a:lnTo>
                    <a:pt x="28344" y="4914"/>
                  </a:lnTo>
                  <a:lnTo>
                    <a:pt x="28571" y="4868"/>
                  </a:lnTo>
                  <a:lnTo>
                    <a:pt x="29208" y="4823"/>
                  </a:lnTo>
                  <a:lnTo>
                    <a:pt x="29754" y="4823"/>
                  </a:lnTo>
                  <a:lnTo>
                    <a:pt x="31210" y="4868"/>
                  </a:lnTo>
                  <a:lnTo>
                    <a:pt x="31574" y="4868"/>
                  </a:lnTo>
                  <a:lnTo>
                    <a:pt x="33075" y="4914"/>
                  </a:lnTo>
                  <a:lnTo>
                    <a:pt x="33212" y="4914"/>
                  </a:lnTo>
                  <a:lnTo>
                    <a:pt x="33803" y="4868"/>
                  </a:lnTo>
                  <a:lnTo>
                    <a:pt x="34394" y="4868"/>
                  </a:lnTo>
                  <a:lnTo>
                    <a:pt x="35577" y="4732"/>
                  </a:lnTo>
                  <a:lnTo>
                    <a:pt x="37988" y="4322"/>
                  </a:lnTo>
                  <a:lnTo>
                    <a:pt x="39763" y="4050"/>
                  </a:lnTo>
                  <a:lnTo>
                    <a:pt x="41537" y="3686"/>
                  </a:lnTo>
                  <a:lnTo>
                    <a:pt x="43311" y="3276"/>
                  </a:lnTo>
                  <a:lnTo>
                    <a:pt x="45086" y="2867"/>
                  </a:lnTo>
                  <a:lnTo>
                    <a:pt x="44039" y="213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7" name="Google Shape;41737;p312"/>
            <p:cNvSpPr/>
            <p:nvPr/>
          </p:nvSpPr>
          <p:spPr>
            <a:xfrm>
              <a:off x="3628075" y="3419325"/>
              <a:ext cx="1127150" cy="69400"/>
            </a:xfrm>
            <a:custGeom>
              <a:avLst/>
              <a:gdLst/>
              <a:ahLst/>
              <a:cxnLst/>
              <a:rect l="l" t="t" r="r" b="b"/>
              <a:pathLst>
                <a:path w="45086" h="2776" fill="none" extrusionOk="0">
                  <a:moveTo>
                    <a:pt x="44039" y="1"/>
                  </a:moveTo>
                  <a:lnTo>
                    <a:pt x="44039" y="1"/>
                  </a:lnTo>
                  <a:lnTo>
                    <a:pt x="42037" y="319"/>
                  </a:lnTo>
                  <a:lnTo>
                    <a:pt x="42037" y="319"/>
                  </a:lnTo>
                  <a:lnTo>
                    <a:pt x="40263" y="547"/>
                  </a:lnTo>
                  <a:lnTo>
                    <a:pt x="40263" y="547"/>
                  </a:lnTo>
                  <a:lnTo>
                    <a:pt x="40309" y="1002"/>
                  </a:lnTo>
                  <a:lnTo>
                    <a:pt x="40309" y="1002"/>
                  </a:lnTo>
                  <a:lnTo>
                    <a:pt x="40309" y="1002"/>
                  </a:lnTo>
                  <a:lnTo>
                    <a:pt x="40263" y="1047"/>
                  </a:lnTo>
                  <a:lnTo>
                    <a:pt x="40263" y="1047"/>
                  </a:lnTo>
                  <a:lnTo>
                    <a:pt x="39581" y="1184"/>
                  </a:lnTo>
                  <a:lnTo>
                    <a:pt x="38853" y="1229"/>
                  </a:lnTo>
                  <a:lnTo>
                    <a:pt x="38853" y="1229"/>
                  </a:lnTo>
                  <a:lnTo>
                    <a:pt x="38853" y="1184"/>
                  </a:lnTo>
                  <a:lnTo>
                    <a:pt x="38853" y="1184"/>
                  </a:lnTo>
                  <a:lnTo>
                    <a:pt x="38762" y="683"/>
                  </a:lnTo>
                  <a:lnTo>
                    <a:pt x="38762" y="683"/>
                  </a:lnTo>
                  <a:lnTo>
                    <a:pt x="36988" y="911"/>
                  </a:lnTo>
                  <a:lnTo>
                    <a:pt x="36988" y="911"/>
                  </a:lnTo>
                  <a:lnTo>
                    <a:pt x="35896" y="1047"/>
                  </a:lnTo>
                  <a:lnTo>
                    <a:pt x="34849" y="1047"/>
                  </a:lnTo>
                  <a:lnTo>
                    <a:pt x="34849" y="1047"/>
                  </a:lnTo>
                  <a:lnTo>
                    <a:pt x="33530" y="1047"/>
                  </a:lnTo>
                  <a:lnTo>
                    <a:pt x="32256" y="1002"/>
                  </a:lnTo>
                  <a:lnTo>
                    <a:pt x="32256" y="1002"/>
                  </a:lnTo>
                  <a:lnTo>
                    <a:pt x="26979" y="911"/>
                  </a:lnTo>
                  <a:lnTo>
                    <a:pt x="26979" y="911"/>
                  </a:lnTo>
                  <a:lnTo>
                    <a:pt x="24841" y="865"/>
                  </a:lnTo>
                  <a:lnTo>
                    <a:pt x="22702" y="774"/>
                  </a:lnTo>
                  <a:lnTo>
                    <a:pt x="18426" y="501"/>
                  </a:lnTo>
                  <a:lnTo>
                    <a:pt x="14149" y="228"/>
                  </a:lnTo>
                  <a:lnTo>
                    <a:pt x="12011" y="183"/>
                  </a:lnTo>
                  <a:lnTo>
                    <a:pt x="9873" y="137"/>
                  </a:lnTo>
                  <a:lnTo>
                    <a:pt x="9873" y="137"/>
                  </a:lnTo>
                  <a:lnTo>
                    <a:pt x="7826" y="183"/>
                  </a:lnTo>
                  <a:lnTo>
                    <a:pt x="5824" y="274"/>
                  </a:lnTo>
                  <a:lnTo>
                    <a:pt x="5824" y="274"/>
                  </a:lnTo>
                  <a:lnTo>
                    <a:pt x="5824" y="319"/>
                  </a:lnTo>
                  <a:lnTo>
                    <a:pt x="5778" y="319"/>
                  </a:lnTo>
                  <a:lnTo>
                    <a:pt x="5778" y="319"/>
                  </a:lnTo>
                  <a:lnTo>
                    <a:pt x="5778" y="319"/>
                  </a:lnTo>
                  <a:lnTo>
                    <a:pt x="5778" y="274"/>
                  </a:lnTo>
                  <a:lnTo>
                    <a:pt x="5778" y="274"/>
                  </a:lnTo>
                  <a:lnTo>
                    <a:pt x="4687" y="365"/>
                  </a:lnTo>
                  <a:lnTo>
                    <a:pt x="4641" y="365"/>
                  </a:lnTo>
                  <a:lnTo>
                    <a:pt x="4641" y="365"/>
                  </a:lnTo>
                  <a:lnTo>
                    <a:pt x="4641" y="365"/>
                  </a:lnTo>
                  <a:lnTo>
                    <a:pt x="4050" y="410"/>
                  </a:lnTo>
                  <a:lnTo>
                    <a:pt x="4050" y="410"/>
                  </a:lnTo>
                  <a:lnTo>
                    <a:pt x="2867" y="547"/>
                  </a:lnTo>
                  <a:lnTo>
                    <a:pt x="2275" y="638"/>
                  </a:lnTo>
                  <a:lnTo>
                    <a:pt x="1684" y="638"/>
                  </a:lnTo>
                  <a:lnTo>
                    <a:pt x="1684" y="638"/>
                  </a:lnTo>
                  <a:lnTo>
                    <a:pt x="1229" y="638"/>
                  </a:lnTo>
                  <a:lnTo>
                    <a:pt x="820" y="592"/>
                  </a:lnTo>
                  <a:lnTo>
                    <a:pt x="410" y="456"/>
                  </a:lnTo>
                  <a:lnTo>
                    <a:pt x="1" y="274"/>
                  </a:lnTo>
                  <a:lnTo>
                    <a:pt x="1" y="274"/>
                  </a:lnTo>
                  <a:lnTo>
                    <a:pt x="92" y="410"/>
                  </a:lnTo>
                  <a:lnTo>
                    <a:pt x="92" y="410"/>
                  </a:lnTo>
                  <a:lnTo>
                    <a:pt x="456" y="729"/>
                  </a:lnTo>
                  <a:lnTo>
                    <a:pt x="865" y="1002"/>
                  </a:lnTo>
                  <a:lnTo>
                    <a:pt x="1320" y="1184"/>
                  </a:lnTo>
                  <a:lnTo>
                    <a:pt x="1729" y="1366"/>
                  </a:lnTo>
                  <a:lnTo>
                    <a:pt x="1729" y="1366"/>
                  </a:lnTo>
                  <a:lnTo>
                    <a:pt x="2457" y="1548"/>
                  </a:lnTo>
                  <a:lnTo>
                    <a:pt x="3140" y="1730"/>
                  </a:lnTo>
                  <a:lnTo>
                    <a:pt x="4550" y="2003"/>
                  </a:lnTo>
                  <a:lnTo>
                    <a:pt x="5960" y="2184"/>
                  </a:lnTo>
                  <a:lnTo>
                    <a:pt x="7371" y="2275"/>
                  </a:lnTo>
                  <a:lnTo>
                    <a:pt x="7371" y="2275"/>
                  </a:lnTo>
                  <a:lnTo>
                    <a:pt x="9145" y="2321"/>
                  </a:lnTo>
                  <a:lnTo>
                    <a:pt x="10874" y="2321"/>
                  </a:lnTo>
                  <a:lnTo>
                    <a:pt x="10874" y="2321"/>
                  </a:lnTo>
                  <a:lnTo>
                    <a:pt x="11283" y="2321"/>
                  </a:lnTo>
                  <a:lnTo>
                    <a:pt x="11283" y="2321"/>
                  </a:lnTo>
                  <a:lnTo>
                    <a:pt x="13012" y="2321"/>
                  </a:lnTo>
                  <a:lnTo>
                    <a:pt x="13012" y="2321"/>
                  </a:lnTo>
                  <a:lnTo>
                    <a:pt x="13058" y="2321"/>
                  </a:lnTo>
                  <a:lnTo>
                    <a:pt x="13058" y="2321"/>
                  </a:lnTo>
                  <a:lnTo>
                    <a:pt x="13694" y="2366"/>
                  </a:lnTo>
                  <a:lnTo>
                    <a:pt x="13694" y="2366"/>
                  </a:lnTo>
                  <a:lnTo>
                    <a:pt x="13740" y="2366"/>
                  </a:lnTo>
                  <a:lnTo>
                    <a:pt x="13740" y="2366"/>
                  </a:lnTo>
                  <a:lnTo>
                    <a:pt x="13512" y="2184"/>
                  </a:lnTo>
                  <a:lnTo>
                    <a:pt x="13512" y="2184"/>
                  </a:lnTo>
                  <a:lnTo>
                    <a:pt x="13376" y="2093"/>
                  </a:lnTo>
                  <a:lnTo>
                    <a:pt x="13376" y="2093"/>
                  </a:lnTo>
                  <a:lnTo>
                    <a:pt x="13331" y="2048"/>
                  </a:lnTo>
                  <a:lnTo>
                    <a:pt x="13331" y="2048"/>
                  </a:lnTo>
                  <a:lnTo>
                    <a:pt x="13194" y="1866"/>
                  </a:lnTo>
                  <a:lnTo>
                    <a:pt x="13103" y="1730"/>
                  </a:lnTo>
                  <a:lnTo>
                    <a:pt x="13058" y="1548"/>
                  </a:lnTo>
                  <a:lnTo>
                    <a:pt x="13103" y="1320"/>
                  </a:lnTo>
                  <a:lnTo>
                    <a:pt x="13103" y="1320"/>
                  </a:lnTo>
                  <a:lnTo>
                    <a:pt x="13103" y="1366"/>
                  </a:lnTo>
                  <a:lnTo>
                    <a:pt x="13103" y="1366"/>
                  </a:lnTo>
                  <a:lnTo>
                    <a:pt x="13149" y="1275"/>
                  </a:lnTo>
                  <a:lnTo>
                    <a:pt x="13149" y="1275"/>
                  </a:lnTo>
                  <a:lnTo>
                    <a:pt x="13194" y="1184"/>
                  </a:lnTo>
                  <a:lnTo>
                    <a:pt x="13331" y="1093"/>
                  </a:lnTo>
                  <a:lnTo>
                    <a:pt x="13603" y="1002"/>
                  </a:lnTo>
                  <a:lnTo>
                    <a:pt x="13603" y="1002"/>
                  </a:lnTo>
                  <a:lnTo>
                    <a:pt x="13967" y="911"/>
                  </a:lnTo>
                  <a:lnTo>
                    <a:pt x="14377" y="865"/>
                  </a:lnTo>
                  <a:lnTo>
                    <a:pt x="15150" y="820"/>
                  </a:lnTo>
                  <a:lnTo>
                    <a:pt x="15150" y="820"/>
                  </a:lnTo>
                  <a:lnTo>
                    <a:pt x="15378" y="820"/>
                  </a:lnTo>
                  <a:lnTo>
                    <a:pt x="15378" y="820"/>
                  </a:lnTo>
                  <a:lnTo>
                    <a:pt x="16379" y="865"/>
                  </a:lnTo>
                  <a:lnTo>
                    <a:pt x="17380" y="956"/>
                  </a:lnTo>
                  <a:lnTo>
                    <a:pt x="17380" y="956"/>
                  </a:lnTo>
                  <a:lnTo>
                    <a:pt x="23157" y="1457"/>
                  </a:lnTo>
                  <a:lnTo>
                    <a:pt x="23157" y="1457"/>
                  </a:lnTo>
                  <a:lnTo>
                    <a:pt x="24704" y="1639"/>
                  </a:lnTo>
                  <a:lnTo>
                    <a:pt x="25478" y="1730"/>
                  </a:lnTo>
                  <a:lnTo>
                    <a:pt x="26251" y="1866"/>
                  </a:lnTo>
                  <a:lnTo>
                    <a:pt x="26251" y="1866"/>
                  </a:lnTo>
                  <a:lnTo>
                    <a:pt x="26888" y="2003"/>
                  </a:lnTo>
                  <a:lnTo>
                    <a:pt x="27206" y="2093"/>
                  </a:lnTo>
                  <a:lnTo>
                    <a:pt x="27525" y="2230"/>
                  </a:lnTo>
                  <a:lnTo>
                    <a:pt x="27525" y="2230"/>
                  </a:lnTo>
                  <a:lnTo>
                    <a:pt x="27616" y="2275"/>
                  </a:lnTo>
                  <a:lnTo>
                    <a:pt x="27616" y="2275"/>
                  </a:lnTo>
                  <a:lnTo>
                    <a:pt x="27616" y="2275"/>
                  </a:lnTo>
                  <a:lnTo>
                    <a:pt x="27616" y="2275"/>
                  </a:lnTo>
                  <a:lnTo>
                    <a:pt x="27889" y="2412"/>
                  </a:lnTo>
                  <a:lnTo>
                    <a:pt x="28116" y="2594"/>
                  </a:lnTo>
                  <a:lnTo>
                    <a:pt x="28116" y="2594"/>
                  </a:lnTo>
                  <a:lnTo>
                    <a:pt x="28162" y="2594"/>
                  </a:lnTo>
                  <a:lnTo>
                    <a:pt x="28162" y="2594"/>
                  </a:lnTo>
                  <a:lnTo>
                    <a:pt x="28253" y="2685"/>
                  </a:lnTo>
                  <a:lnTo>
                    <a:pt x="28253" y="2685"/>
                  </a:lnTo>
                  <a:lnTo>
                    <a:pt x="28344" y="2776"/>
                  </a:lnTo>
                  <a:lnTo>
                    <a:pt x="28344" y="2776"/>
                  </a:lnTo>
                  <a:lnTo>
                    <a:pt x="28344" y="2776"/>
                  </a:lnTo>
                  <a:lnTo>
                    <a:pt x="28344" y="2776"/>
                  </a:lnTo>
                  <a:lnTo>
                    <a:pt x="28571" y="2730"/>
                  </a:lnTo>
                  <a:lnTo>
                    <a:pt x="28571" y="2730"/>
                  </a:lnTo>
                  <a:lnTo>
                    <a:pt x="29208" y="2685"/>
                  </a:lnTo>
                  <a:lnTo>
                    <a:pt x="29208" y="2685"/>
                  </a:lnTo>
                  <a:lnTo>
                    <a:pt x="29754" y="2685"/>
                  </a:lnTo>
                  <a:lnTo>
                    <a:pt x="29754" y="2685"/>
                  </a:lnTo>
                  <a:lnTo>
                    <a:pt x="31210" y="2730"/>
                  </a:lnTo>
                  <a:lnTo>
                    <a:pt x="31210" y="2730"/>
                  </a:lnTo>
                  <a:lnTo>
                    <a:pt x="31437" y="2730"/>
                  </a:lnTo>
                  <a:lnTo>
                    <a:pt x="31437" y="2730"/>
                  </a:lnTo>
                  <a:lnTo>
                    <a:pt x="31574" y="2730"/>
                  </a:lnTo>
                  <a:lnTo>
                    <a:pt x="31574" y="2730"/>
                  </a:lnTo>
                  <a:lnTo>
                    <a:pt x="33075" y="2776"/>
                  </a:lnTo>
                  <a:lnTo>
                    <a:pt x="33075" y="2776"/>
                  </a:lnTo>
                  <a:lnTo>
                    <a:pt x="33212" y="2776"/>
                  </a:lnTo>
                  <a:lnTo>
                    <a:pt x="33212" y="2776"/>
                  </a:lnTo>
                  <a:lnTo>
                    <a:pt x="33803" y="2730"/>
                  </a:lnTo>
                  <a:lnTo>
                    <a:pt x="34394" y="2730"/>
                  </a:lnTo>
                  <a:lnTo>
                    <a:pt x="35577" y="2594"/>
                  </a:lnTo>
                  <a:lnTo>
                    <a:pt x="37988" y="2184"/>
                  </a:lnTo>
                  <a:lnTo>
                    <a:pt x="37988" y="2184"/>
                  </a:lnTo>
                  <a:lnTo>
                    <a:pt x="39763" y="1912"/>
                  </a:lnTo>
                  <a:lnTo>
                    <a:pt x="41537" y="1548"/>
                  </a:lnTo>
                  <a:lnTo>
                    <a:pt x="43311" y="1138"/>
                  </a:lnTo>
                  <a:lnTo>
                    <a:pt x="45086" y="729"/>
                  </a:lnTo>
                  <a:lnTo>
                    <a:pt x="440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8" name="Google Shape;41738;p312"/>
            <p:cNvSpPr/>
            <p:nvPr/>
          </p:nvSpPr>
          <p:spPr>
            <a:xfrm>
              <a:off x="4824575" y="3365875"/>
              <a:ext cx="78500" cy="51200"/>
            </a:xfrm>
            <a:custGeom>
              <a:avLst/>
              <a:gdLst/>
              <a:ahLst/>
              <a:cxnLst/>
              <a:rect l="l" t="t" r="r" b="b"/>
              <a:pathLst>
                <a:path w="3140" h="2048" fill="none" extrusionOk="0">
                  <a:moveTo>
                    <a:pt x="2958" y="1"/>
                  </a:moveTo>
                  <a:lnTo>
                    <a:pt x="2958" y="1"/>
                  </a:lnTo>
                  <a:lnTo>
                    <a:pt x="2912" y="228"/>
                  </a:lnTo>
                  <a:lnTo>
                    <a:pt x="2867" y="455"/>
                  </a:lnTo>
                  <a:lnTo>
                    <a:pt x="2730" y="592"/>
                  </a:lnTo>
                  <a:lnTo>
                    <a:pt x="2548" y="728"/>
                  </a:lnTo>
                  <a:lnTo>
                    <a:pt x="2366" y="819"/>
                  </a:lnTo>
                  <a:lnTo>
                    <a:pt x="2139" y="865"/>
                  </a:lnTo>
                  <a:lnTo>
                    <a:pt x="1684" y="1001"/>
                  </a:lnTo>
                  <a:lnTo>
                    <a:pt x="1684" y="1001"/>
                  </a:lnTo>
                  <a:lnTo>
                    <a:pt x="1" y="1411"/>
                  </a:lnTo>
                  <a:lnTo>
                    <a:pt x="46" y="2048"/>
                  </a:lnTo>
                  <a:lnTo>
                    <a:pt x="46" y="2048"/>
                  </a:lnTo>
                  <a:lnTo>
                    <a:pt x="1411" y="1684"/>
                  </a:lnTo>
                  <a:lnTo>
                    <a:pt x="2048" y="1502"/>
                  </a:lnTo>
                  <a:lnTo>
                    <a:pt x="2730" y="1274"/>
                  </a:lnTo>
                  <a:lnTo>
                    <a:pt x="2730" y="1274"/>
                  </a:lnTo>
                  <a:lnTo>
                    <a:pt x="2958" y="1138"/>
                  </a:lnTo>
                  <a:lnTo>
                    <a:pt x="3049" y="1047"/>
                  </a:lnTo>
                  <a:lnTo>
                    <a:pt x="3094" y="956"/>
                  </a:lnTo>
                  <a:lnTo>
                    <a:pt x="3094" y="956"/>
                  </a:lnTo>
                  <a:lnTo>
                    <a:pt x="3140" y="774"/>
                  </a:lnTo>
                  <a:lnTo>
                    <a:pt x="3140" y="774"/>
                  </a:lnTo>
                  <a:lnTo>
                    <a:pt x="3094" y="546"/>
                  </a:lnTo>
                  <a:lnTo>
                    <a:pt x="3094" y="546"/>
                  </a:lnTo>
                  <a:lnTo>
                    <a:pt x="3003" y="92"/>
                  </a:lnTo>
                  <a:lnTo>
                    <a:pt x="3003" y="92"/>
                  </a:lnTo>
                  <a:lnTo>
                    <a:pt x="3003" y="92"/>
                  </a:lnTo>
                  <a:lnTo>
                    <a:pt x="3003" y="92"/>
                  </a:lnTo>
                  <a:lnTo>
                    <a:pt x="29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9" name="Google Shape;41739;p312"/>
            <p:cNvSpPr/>
            <p:nvPr/>
          </p:nvSpPr>
          <p:spPr>
            <a:xfrm>
              <a:off x="4598250" y="3432975"/>
              <a:ext cx="35275" cy="15950"/>
            </a:xfrm>
            <a:custGeom>
              <a:avLst/>
              <a:gdLst/>
              <a:ahLst/>
              <a:cxnLst/>
              <a:rect l="l" t="t" r="r" b="b"/>
              <a:pathLst>
                <a:path w="1411" h="638" extrusionOk="0">
                  <a:moveTo>
                    <a:pt x="1365" y="1"/>
                  </a:moveTo>
                  <a:lnTo>
                    <a:pt x="0" y="137"/>
                  </a:lnTo>
                  <a:lnTo>
                    <a:pt x="91" y="638"/>
                  </a:lnTo>
                  <a:lnTo>
                    <a:pt x="774" y="547"/>
                  </a:lnTo>
                  <a:lnTo>
                    <a:pt x="1411" y="410"/>
                  </a:lnTo>
                  <a:lnTo>
                    <a:pt x="13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0" name="Google Shape;41740;p312"/>
            <p:cNvSpPr/>
            <p:nvPr/>
          </p:nvSpPr>
          <p:spPr>
            <a:xfrm>
              <a:off x="4533425" y="3406825"/>
              <a:ext cx="11400" cy="17075"/>
            </a:xfrm>
            <a:custGeom>
              <a:avLst/>
              <a:gdLst/>
              <a:ahLst/>
              <a:cxnLst/>
              <a:rect l="l" t="t" r="r" b="b"/>
              <a:pathLst>
                <a:path w="456" h="683" extrusionOk="0">
                  <a:moveTo>
                    <a:pt x="228" y="0"/>
                  </a:moveTo>
                  <a:lnTo>
                    <a:pt x="137" y="46"/>
                  </a:lnTo>
                  <a:lnTo>
                    <a:pt x="46" y="91"/>
                  </a:lnTo>
                  <a:lnTo>
                    <a:pt x="0" y="228"/>
                  </a:lnTo>
                  <a:lnTo>
                    <a:pt x="0" y="364"/>
                  </a:lnTo>
                  <a:lnTo>
                    <a:pt x="0" y="501"/>
                  </a:lnTo>
                  <a:lnTo>
                    <a:pt x="46" y="592"/>
                  </a:lnTo>
                  <a:lnTo>
                    <a:pt x="137" y="683"/>
                  </a:lnTo>
                  <a:lnTo>
                    <a:pt x="319" y="683"/>
                  </a:lnTo>
                  <a:lnTo>
                    <a:pt x="364" y="592"/>
                  </a:lnTo>
                  <a:lnTo>
                    <a:pt x="410" y="501"/>
                  </a:lnTo>
                  <a:lnTo>
                    <a:pt x="455" y="364"/>
                  </a:lnTo>
                  <a:lnTo>
                    <a:pt x="410" y="228"/>
                  </a:lnTo>
                  <a:lnTo>
                    <a:pt x="364"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1" name="Google Shape;41741;p312"/>
            <p:cNvSpPr/>
            <p:nvPr/>
          </p:nvSpPr>
          <p:spPr>
            <a:xfrm>
              <a:off x="4512950" y="3406825"/>
              <a:ext cx="12525" cy="17075"/>
            </a:xfrm>
            <a:custGeom>
              <a:avLst/>
              <a:gdLst/>
              <a:ahLst/>
              <a:cxnLst/>
              <a:rect l="l" t="t" r="r" b="b"/>
              <a:pathLst>
                <a:path w="501" h="683" extrusionOk="0">
                  <a:moveTo>
                    <a:pt x="273" y="0"/>
                  </a:moveTo>
                  <a:lnTo>
                    <a:pt x="182" y="46"/>
                  </a:lnTo>
                  <a:lnTo>
                    <a:pt x="91" y="91"/>
                  </a:lnTo>
                  <a:lnTo>
                    <a:pt x="46" y="228"/>
                  </a:lnTo>
                  <a:lnTo>
                    <a:pt x="0" y="364"/>
                  </a:lnTo>
                  <a:lnTo>
                    <a:pt x="46" y="501"/>
                  </a:lnTo>
                  <a:lnTo>
                    <a:pt x="91" y="592"/>
                  </a:lnTo>
                  <a:lnTo>
                    <a:pt x="182" y="683"/>
                  </a:lnTo>
                  <a:lnTo>
                    <a:pt x="364" y="683"/>
                  </a:lnTo>
                  <a:lnTo>
                    <a:pt x="410" y="592"/>
                  </a:lnTo>
                  <a:lnTo>
                    <a:pt x="455" y="501"/>
                  </a:lnTo>
                  <a:lnTo>
                    <a:pt x="501" y="364"/>
                  </a:lnTo>
                  <a:lnTo>
                    <a:pt x="455" y="228"/>
                  </a:lnTo>
                  <a:lnTo>
                    <a:pt x="410" y="91"/>
                  </a:lnTo>
                  <a:lnTo>
                    <a:pt x="364"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2" name="Google Shape;41742;p312"/>
            <p:cNvSpPr/>
            <p:nvPr/>
          </p:nvSpPr>
          <p:spPr>
            <a:xfrm>
              <a:off x="4493600" y="3406825"/>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410" y="592"/>
                  </a:lnTo>
                  <a:lnTo>
                    <a:pt x="456" y="501"/>
                  </a:lnTo>
                  <a:lnTo>
                    <a:pt x="456"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3" name="Google Shape;41743;p312"/>
            <p:cNvSpPr/>
            <p:nvPr/>
          </p:nvSpPr>
          <p:spPr>
            <a:xfrm>
              <a:off x="4474275" y="3406825"/>
              <a:ext cx="11400" cy="17075"/>
            </a:xfrm>
            <a:custGeom>
              <a:avLst/>
              <a:gdLst/>
              <a:ahLst/>
              <a:cxnLst/>
              <a:rect l="l" t="t" r="r" b="b"/>
              <a:pathLst>
                <a:path w="456" h="683" extrusionOk="0">
                  <a:moveTo>
                    <a:pt x="228" y="0"/>
                  </a:moveTo>
                  <a:lnTo>
                    <a:pt x="137" y="46"/>
                  </a:lnTo>
                  <a:lnTo>
                    <a:pt x="91" y="91"/>
                  </a:lnTo>
                  <a:lnTo>
                    <a:pt x="46" y="228"/>
                  </a:lnTo>
                  <a:lnTo>
                    <a:pt x="0" y="364"/>
                  </a:lnTo>
                  <a:lnTo>
                    <a:pt x="46" y="501"/>
                  </a:lnTo>
                  <a:lnTo>
                    <a:pt x="91" y="592"/>
                  </a:lnTo>
                  <a:lnTo>
                    <a:pt x="137" y="683"/>
                  </a:lnTo>
                  <a:lnTo>
                    <a:pt x="319" y="683"/>
                  </a:lnTo>
                  <a:lnTo>
                    <a:pt x="410" y="592"/>
                  </a:lnTo>
                  <a:lnTo>
                    <a:pt x="455" y="501"/>
                  </a:lnTo>
                  <a:lnTo>
                    <a:pt x="455" y="364"/>
                  </a:lnTo>
                  <a:lnTo>
                    <a:pt x="455"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4" name="Google Shape;41744;p312"/>
            <p:cNvSpPr/>
            <p:nvPr/>
          </p:nvSpPr>
          <p:spPr>
            <a:xfrm>
              <a:off x="4456075" y="3406825"/>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365" y="592"/>
                  </a:lnTo>
                  <a:lnTo>
                    <a:pt x="410" y="501"/>
                  </a:lnTo>
                  <a:lnTo>
                    <a:pt x="456" y="364"/>
                  </a:lnTo>
                  <a:lnTo>
                    <a:pt x="410" y="228"/>
                  </a:lnTo>
                  <a:lnTo>
                    <a:pt x="365"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5" name="Google Shape;41745;p312"/>
            <p:cNvSpPr/>
            <p:nvPr/>
          </p:nvSpPr>
          <p:spPr>
            <a:xfrm>
              <a:off x="4437875" y="3406825"/>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365" y="592"/>
                  </a:lnTo>
                  <a:lnTo>
                    <a:pt x="456" y="501"/>
                  </a:lnTo>
                  <a:lnTo>
                    <a:pt x="456" y="364"/>
                  </a:lnTo>
                  <a:lnTo>
                    <a:pt x="456" y="228"/>
                  </a:lnTo>
                  <a:lnTo>
                    <a:pt x="365"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6" name="Google Shape;41746;p312"/>
            <p:cNvSpPr/>
            <p:nvPr/>
          </p:nvSpPr>
          <p:spPr>
            <a:xfrm>
              <a:off x="4418550" y="3406825"/>
              <a:ext cx="11400" cy="17075"/>
            </a:xfrm>
            <a:custGeom>
              <a:avLst/>
              <a:gdLst/>
              <a:ahLst/>
              <a:cxnLst/>
              <a:rect l="l" t="t" r="r" b="b"/>
              <a:pathLst>
                <a:path w="456" h="683" extrusionOk="0">
                  <a:moveTo>
                    <a:pt x="228" y="0"/>
                  </a:moveTo>
                  <a:lnTo>
                    <a:pt x="137" y="46"/>
                  </a:lnTo>
                  <a:lnTo>
                    <a:pt x="91" y="91"/>
                  </a:lnTo>
                  <a:lnTo>
                    <a:pt x="0" y="228"/>
                  </a:lnTo>
                  <a:lnTo>
                    <a:pt x="0" y="364"/>
                  </a:lnTo>
                  <a:lnTo>
                    <a:pt x="0" y="501"/>
                  </a:lnTo>
                  <a:lnTo>
                    <a:pt x="91" y="592"/>
                  </a:lnTo>
                  <a:lnTo>
                    <a:pt x="137" y="683"/>
                  </a:lnTo>
                  <a:lnTo>
                    <a:pt x="319" y="683"/>
                  </a:lnTo>
                  <a:lnTo>
                    <a:pt x="410" y="592"/>
                  </a:lnTo>
                  <a:lnTo>
                    <a:pt x="455" y="501"/>
                  </a:lnTo>
                  <a:lnTo>
                    <a:pt x="455" y="364"/>
                  </a:lnTo>
                  <a:lnTo>
                    <a:pt x="455"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7" name="Google Shape;41747;p312"/>
            <p:cNvSpPr/>
            <p:nvPr/>
          </p:nvSpPr>
          <p:spPr>
            <a:xfrm>
              <a:off x="4399200" y="3406825"/>
              <a:ext cx="12550" cy="17075"/>
            </a:xfrm>
            <a:custGeom>
              <a:avLst/>
              <a:gdLst/>
              <a:ahLst/>
              <a:cxnLst/>
              <a:rect l="l" t="t" r="r" b="b"/>
              <a:pathLst>
                <a:path w="502" h="683" extrusionOk="0">
                  <a:moveTo>
                    <a:pt x="228" y="0"/>
                  </a:moveTo>
                  <a:lnTo>
                    <a:pt x="137" y="46"/>
                  </a:lnTo>
                  <a:lnTo>
                    <a:pt x="92" y="91"/>
                  </a:lnTo>
                  <a:lnTo>
                    <a:pt x="46" y="228"/>
                  </a:lnTo>
                  <a:lnTo>
                    <a:pt x="1" y="364"/>
                  </a:lnTo>
                  <a:lnTo>
                    <a:pt x="46" y="501"/>
                  </a:lnTo>
                  <a:lnTo>
                    <a:pt x="92" y="592"/>
                  </a:lnTo>
                  <a:lnTo>
                    <a:pt x="137" y="683"/>
                  </a:lnTo>
                  <a:lnTo>
                    <a:pt x="319" y="683"/>
                  </a:lnTo>
                  <a:lnTo>
                    <a:pt x="410" y="592"/>
                  </a:lnTo>
                  <a:lnTo>
                    <a:pt x="456" y="501"/>
                  </a:lnTo>
                  <a:lnTo>
                    <a:pt x="501"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8" name="Google Shape;41748;p312"/>
            <p:cNvSpPr/>
            <p:nvPr/>
          </p:nvSpPr>
          <p:spPr>
            <a:xfrm>
              <a:off x="4381000" y="3405675"/>
              <a:ext cx="11400" cy="17100"/>
            </a:xfrm>
            <a:custGeom>
              <a:avLst/>
              <a:gdLst/>
              <a:ahLst/>
              <a:cxnLst/>
              <a:rect l="l" t="t" r="r" b="b"/>
              <a:pathLst>
                <a:path w="456" h="684" extrusionOk="0">
                  <a:moveTo>
                    <a:pt x="137" y="1"/>
                  </a:moveTo>
                  <a:lnTo>
                    <a:pt x="46" y="92"/>
                  </a:lnTo>
                  <a:lnTo>
                    <a:pt x="1" y="183"/>
                  </a:lnTo>
                  <a:lnTo>
                    <a:pt x="1" y="319"/>
                  </a:lnTo>
                  <a:lnTo>
                    <a:pt x="1" y="456"/>
                  </a:lnTo>
                  <a:lnTo>
                    <a:pt x="46" y="592"/>
                  </a:lnTo>
                  <a:lnTo>
                    <a:pt x="137" y="638"/>
                  </a:lnTo>
                  <a:lnTo>
                    <a:pt x="228" y="683"/>
                  </a:lnTo>
                  <a:lnTo>
                    <a:pt x="319" y="638"/>
                  </a:lnTo>
                  <a:lnTo>
                    <a:pt x="365" y="592"/>
                  </a:lnTo>
                  <a:lnTo>
                    <a:pt x="410" y="456"/>
                  </a:lnTo>
                  <a:lnTo>
                    <a:pt x="456" y="319"/>
                  </a:lnTo>
                  <a:lnTo>
                    <a:pt x="410" y="183"/>
                  </a:lnTo>
                  <a:lnTo>
                    <a:pt x="365"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9" name="Google Shape;41749;p312"/>
            <p:cNvSpPr/>
            <p:nvPr/>
          </p:nvSpPr>
          <p:spPr>
            <a:xfrm>
              <a:off x="4361675" y="3403400"/>
              <a:ext cx="11400" cy="17100"/>
            </a:xfrm>
            <a:custGeom>
              <a:avLst/>
              <a:gdLst/>
              <a:ahLst/>
              <a:cxnLst/>
              <a:rect l="l" t="t" r="r" b="b"/>
              <a:pathLst>
                <a:path w="456" h="684" extrusionOk="0">
                  <a:moveTo>
                    <a:pt x="228" y="1"/>
                  </a:moveTo>
                  <a:lnTo>
                    <a:pt x="137" y="46"/>
                  </a:lnTo>
                  <a:lnTo>
                    <a:pt x="46" y="92"/>
                  </a:lnTo>
                  <a:lnTo>
                    <a:pt x="1" y="228"/>
                  </a:lnTo>
                  <a:lnTo>
                    <a:pt x="1" y="365"/>
                  </a:lnTo>
                  <a:lnTo>
                    <a:pt x="1" y="501"/>
                  </a:lnTo>
                  <a:lnTo>
                    <a:pt x="46" y="592"/>
                  </a:lnTo>
                  <a:lnTo>
                    <a:pt x="137" y="683"/>
                  </a:lnTo>
                  <a:lnTo>
                    <a:pt x="319" y="683"/>
                  </a:lnTo>
                  <a:lnTo>
                    <a:pt x="410" y="592"/>
                  </a:lnTo>
                  <a:lnTo>
                    <a:pt x="455" y="501"/>
                  </a:lnTo>
                  <a:lnTo>
                    <a:pt x="455" y="365"/>
                  </a:lnTo>
                  <a:lnTo>
                    <a:pt x="455"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0" name="Google Shape;41750;p312"/>
            <p:cNvSpPr/>
            <p:nvPr/>
          </p:nvSpPr>
          <p:spPr>
            <a:xfrm>
              <a:off x="4343475" y="3405675"/>
              <a:ext cx="11400" cy="17100"/>
            </a:xfrm>
            <a:custGeom>
              <a:avLst/>
              <a:gdLst/>
              <a:ahLst/>
              <a:cxnLst/>
              <a:rect l="l" t="t" r="r" b="b"/>
              <a:pathLst>
                <a:path w="456" h="684" extrusionOk="0">
                  <a:moveTo>
                    <a:pt x="137" y="1"/>
                  </a:moveTo>
                  <a:lnTo>
                    <a:pt x="92" y="92"/>
                  </a:lnTo>
                  <a:lnTo>
                    <a:pt x="46" y="183"/>
                  </a:lnTo>
                  <a:lnTo>
                    <a:pt x="1" y="319"/>
                  </a:lnTo>
                  <a:lnTo>
                    <a:pt x="46" y="456"/>
                  </a:lnTo>
                  <a:lnTo>
                    <a:pt x="92" y="592"/>
                  </a:lnTo>
                  <a:lnTo>
                    <a:pt x="137" y="638"/>
                  </a:lnTo>
                  <a:lnTo>
                    <a:pt x="228" y="683"/>
                  </a:lnTo>
                  <a:lnTo>
                    <a:pt x="319" y="638"/>
                  </a:lnTo>
                  <a:lnTo>
                    <a:pt x="410" y="592"/>
                  </a:lnTo>
                  <a:lnTo>
                    <a:pt x="456" y="456"/>
                  </a:lnTo>
                  <a:lnTo>
                    <a:pt x="456" y="319"/>
                  </a:lnTo>
                  <a:lnTo>
                    <a:pt x="456" y="183"/>
                  </a:lnTo>
                  <a:lnTo>
                    <a:pt x="410"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1" name="Google Shape;41751;p312"/>
            <p:cNvSpPr/>
            <p:nvPr/>
          </p:nvSpPr>
          <p:spPr>
            <a:xfrm>
              <a:off x="4325275" y="3403400"/>
              <a:ext cx="11400" cy="17100"/>
            </a:xfrm>
            <a:custGeom>
              <a:avLst/>
              <a:gdLst/>
              <a:ahLst/>
              <a:cxnLst/>
              <a:rect l="l" t="t" r="r" b="b"/>
              <a:pathLst>
                <a:path w="456" h="684" extrusionOk="0">
                  <a:moveTo>
                    <a:pt x="228" y="1"/>
                  </a:moveTo>
                  <a:lnTo>
                    <a:pt x="137" y="46"/>
                  </a:lnTo>
                  <a:lnTo>
                    <a:pt x="92" y="92"/>
                  </a:lnTo>
                  <a:lnTo>
                    <a:pt x="1" y="228"/>
                  </a:lnTo>
                  <a:lnTo>
                    <a:pt x="1" y="365"/>
                  </a:lnTo>
                  <a:lnTo>
                    <a:pt x="1" y="501"/>
                  </a:lnTo>
                  <a:lnTo>
                    <a:pt x="92" y="592"/>
                  </a:lnTo>
                  <a:lnTo>
                    <a:pt x="137" y="683"/>
                  </a:lnTo>
                  <a:lnTo>
                    <a:pt x="319" y="683"/>
                  </a:lnTo>
                  <a:lnTo>
                    <a:pt x="410" y="592"/>
                  </a:lnTo>
                  <a:lnTo>
                    <a:pt x="456" y="501"/>
                  </a:lnTo>
                  <a:lnTo>
                    <a:pt x="456" y="365"/>
                  </a:lnTo>
                  <a:lnTo>
                    <a:pt x="456"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2" name="Google Shape;41752;p312"/>
            <p:cNvSpPr/>
            <p:nvPr/>
          </p:nvSpPr>
          <p:spPr>
            <a:xfrm>
              <a:off x="4307075" y="3405675"/>
              <a:ext cx="11400" cy="17100"/>
            </a:xfrm>
            <a:custGeom>
              <a:avLst/>
              <a:gdLst/>
              <a:ahLst/>
              <a:cxnLst/>
              <a:rect l="l" t="t" r="r" b="b"/>
              <a:pathLst>
                <a:path w="456" h="684" extrusionOk="0">
                  <a:moveTo>
                    <a:pt x="137" y="1"/>
                  </a:moveTo>
                  <a:lnTo>
                    <a:pt x="46" y="92"/>
                  </a:lnTo>
                  <a:lnTo>
                    <a:pt x="1" y="183"/>
                  </a:lnTo>
                  <a:lnTo>
                    <a:pt x="1" y="319"/>
                  </a:lnTo>
                  <a:lnTo>
                    <a:pt x="1" y="456"/>
                  </a:lnTo>
                  <a:lnTo>
                    <a:pt x="46" y="592"/>
                  </a:lnTo>
                  <a:lnTo>
                    <a:pt x="137" y="638"/>
                  </a:lnTo>
                  <a:lnTo>
                    <a:pt x="228" y="683"/>
                  </a:lnTo>
                  <a:lnTo>
                    <a:pt x="319" y="638"/>
                  </a:lnTo>
                  <a:lnTo>
                    <a:pt x="365" y="592"/>
                  </a:lnTo>
                  <a:lnTo>
                    <a:pt x="410" y="456"/>
                  </a:lnTo>
                  <a:lnTo>
                    <a:pt x="456" y="319"/>
                  </a:lnTo>
                  <a:lnTo>
                    <a:pt x="410" y="183"/>
                  </a:lnTo>
                  <a:lnTo>
                    <a:pt x="365"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3" name="Google Shape;41753;p312"/>
            <p:cNvSpPr/>
            <p:nvPr/>
          </p:nvSpPr>
          <p:spPr>
            <a:xfrm>
              <a:off x="4287750" y="3403400"/>
              <a:ext cx="11400" cy="17100"/>
            </a:xfrm>
            <a:custGeom>
              <a:avLst/>
              <a:gdLst/>
              <a:ahLst/>
              <a:cxnLst/>
              <a:rect l="l" t="t" r="r" b="b"/>
              <a:pathLst>
                <a:path w="456" h="684" extrusionOk="0">
                  <a:moveTo>
                    <a:pt x="228" y="1"/>
                  </a:moveTo>
                  <a:lnTo>
                    <a:pt x="137" y="46"/>
                  </a:lnTo>
                  <a:lnTo>
                    <a:pt x="46" y="92"/>
                  </a:lnTo>
                  <a:lnTo>
                    <a:pt x="0" y="228"/>
                  </a:lnTo>
                  <a:lnTo>
                    <a:pt x="0" y="365"/>
                  </a:lnTo>
                  <a:lnTo>
                    <a:pt x="0" y="501"/>
                  </a:lnTo>
                  <a:lnTo>
                    <a:pt x="46" y="592"/>
                  </a:lnTo>
                  <a:lnTo>
                    <a:pt x="137" y="683"/>
                  </a:lnTo>
                  <a:lnTo>
                    <a:pt x="319" y="683"/>
                  </a:lnTo>
                  <a:lnTo>
                    <a:pt x="410" y="592"/>
                  </a:lnTo>
                  <a:lnTo>
                    <a:pt x="455" y="501"/>
                  </a:lnTo>
                  <a:lnTo>
                    <a:pt x="455" y="365"/>
                  </a:lnTo>
                  <a:lnTo>
                    <a:pt x="455"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4" name="Google Shape;41754;p312"/>
            <p:cNvSpPr/>
            <p:nvPr/>
          </p:nvSpPr>
          <p:spPr>
            <a:xfrm>
              <a:off x="4269550" y="3403400"/>
              <a:ext cx="11400" cy="17100"/>
            </a:xfrm>
            <a:custGeom>
              <a:avLst/>
              <a:gdLst/>
              <a:ahLst/>
              <a:cxnLst/>
              <a:rect l="l" t="t" r="r" b="b"/>
              <a:pathLst>
                <a:path w="456" h="684" extrusionOk="0">
                  <a:moveTo>
                    <a:pt x="228" y="1"/>
                  </a:moveTo>
                  <a:lnTo>
                    <a:pt x="137" y="46"/>
                  </a:lnTo>
                  <a:lnTo>
                    <a:pt x="46" y="92"/>
                  </a:lnTo>
                  <a:lnTo>
                    <a:pt x="0" y="228"/>
                  </a:lnTo>
                  <a:lnTo>
                    <a:pt x="0" y="365"/>
                  </a:lnTo>
                  <a:lnTo>
                    <a:pt x="0" y="501"/>
                  </a:lnTo>
                  <a:lnTo>
                    <a:pt x="46" y="592"/>
                  </a:lnTo>
                  <a:lnTo>
                    <a:pt x="137" y="683"/>
                  </a:lnTo>
                  <a:lnTo>
                    <a:pt x="319" y="683"/>
                  </a:lnTo>
                  <a:lnTo>
                    <a:pt x="410" y="592"/>
                  </a:lnTo>
                  <a:lnTo>
                    <a:pt x="455" y="501"/>
                  </a:lnTo>
                  <a:lnTo>
                    <a:pt x="455" y="365"/>
                  </a:lnTo>
                  <a:lnTo>
                    <a:pt x="455"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5" name="Google Shape;41755;p312"/>
            <p:cNvSpPr/>
            <p:nvPr/>
          </p:nvSpPr>
          <p:spPr>
            <a:xfrm>
              <a:off x="4250225" y="340227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6" name="Google Shape;41756;p312"/>
            <p:cNvSpPr/>
            <p:nvPr/>
          </p:nvSpPr>
          <p:spPr>
            <a:xfrm>
              <a:off x="4232025" y="340227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7" name="Google Shape;41757;p312"/>
            <p:cNvSpPr/>
            <p:nvPr/>
          </p:nvSpPr>
          <p:spPr>
            <a:xfrm>
              <a:off x="4213825" y="3401125"/>
              <a:ext cx="11400" cy="18225"/>
            </a:xfrm>
            <a:custGeom>
              <a:avLst/>
              <a:gdLst/>
              <a:ahLst/>
              <a:cxnLst/>
              <a:rect l="l" t="t" r="r" b="b"/>
              <a:pathLst>
                <a:path w="456" h="729" extrusionOk="0">
                  <a:moveTo>
                    <a:pt x="228" y="1"/>
                  </a:moveTo>
                  <a:lnTo>
                    <a:pt x="137" y="46"/>
                  </a:lnTo>
                  <a:lnTo>
                    <a:pt x="46" y="137"/>
                  </a:lnTo>
                  <a:lnTo>
                    <a:pt x="0" y="228"/>
                  </a:lnTo>
                  <a:lnTo>
                    <a:pt x="0" y="365"/>
                  </a:lnTo>
                  <a:lnTo>
                    <a:pt x="0" y="501"/>
                  </a:lnTo>
                  <a:lnTo>
                    <a:pt x="46" y="592"/>
                  </a:lnTo>
                  <a:lnTo>
                    <a:pt x="137" y="683"/>
                  </a:lnTo>
                  <a:lnTo>
                    <a:pt x="228" y="729"/>
                  </a:lnTo>
                  <a:lnTo>
                    <a:pt x="319" y="683"/>
                  </a:lnTo>
                  <a:lnTo>
                    <a:pt x="410" y="592"/>
                  </a:lnTo>
                  <a:lnTo>
                    <a:pt x="455" y="501"/>
                  </a:lnTo>
                  <a:lnTo>
                    <a:pt x="455" y="365"/>
                  </a:lnTo>
                  <a:lnTo>
                    <a:pt x="455"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8" name="Google Shape;41758;p312"/>
            <p:cNvSpPr/>
            <p:nvPr/>
          </p:nvSpPr>
          <p:spPr>
            <a:xfrm>
              <a:off x="4194475" y="3401125"/>
              <a:ext cx="11400" cy="18225"/>
            </a:xfrm>
            <a:custGeom>
              <a:avLst/>
              <a:gdLst/>
              <a:ahLst/>
              <a:cxnLst/>
              <a:rect l="l" t="t" r="r" b="b"/>
              <a:pathLst>
                <a:path w="456" h="729" extrusionOk="0">
                  <a:moveTo>
                    <a:pt x="228" y="1"/>
                  </a:moveTo>
                  <a:lnTo>
                    <a:pt x="137" y="46"/>
                  </a:lnTo>
                  <a:lnTo>
                    <a:pt x="46" y="137"/>
                  </a:lnTo>
                  <a:lnTo>
                    <a:pt x="1" y="228"/>
                  </a:lnTo>
                  <a:lnTo>
                    <a:pt x="1" y="365"/>
                  </a:lnTo>
                  <a:lnTo>
                    <a:pt x="1" y="501"/>
                  </a:lnTo>
                  <a:lnTo>
                    <a:pt x="46" y="592"/>
                  </a:lnTo>
                  <a:lnTo>
                    <a:pt x="137" y="683"/>
                  </a:lnTo>
                  <a:lnTo>
                    <a:pt x="228" y="729"/>
                  </a:lnTo>
                  <a:lnTo>
                    <a:pt x="319" y="683"/>
                  </a:lnTo>
                  <a:lnTo>
                    <a:pt x="410" y="592"/>
                  </a:lnTo>
                  <a:lnTo>
                    <a:pt x="456" y="501"/>
                  </a:lnTo>
                  <a:lnTo>
                    <a:pt x="456" y="365"/>
                  </a:lnTo>
                  <a:lnTo>
                    <a:pt x="456"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9" name="Google Shape;41759;p312"/>
            <p:cNvSpPr/>
            <p:nvPr/>
          </p:nvSpPr>
          <p:spPr>
            <a:xfrm>
              <a:off x="4176275" y="3400000"/>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410" y="592"/>
                  </a:lnTo>
                  <a:lnTo>
                    <a:pt x="456" y="501"/>
                  </a:lnTo>
                  <a:lnTo>
                    <a:pt x="456"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0" name="Google Shape;41760;p312"/>
            <p:cNvSpPr/>
            <p:nvPr/>
          </p:nvSpPr>
          <p:spPr>
            <a:xfrm>
              <a:off x="4156950" y="3400000"/>
              <a:ext cx="11400" cy="17075"/>
            </a:xfrm>
            <a:custGeom>
              <a:avLst/>
              <a:gdLst/>
              <a:ahLst/>
              <a:cxnLst/>
              <a:rect l="l" t="t" r="r" b="b"/>
              <a:pathLst>
                <a:path w="456" h="683" extrusionOk="0">
                  <a:moveTo>
                    <a:pt x="228" y="0"/>
                  </a:moveTo>
                  <a:lnTo>
                    <a:pt x="137" y="46"/>
                  </a:lnTo>
                  <a:lnTo>
                    <a:pt x="92" y="91"/>
                  </a:lnTo>
                  <a:lnTo>
                    <a:pt x="46" y="228"/>
                  </a:lnTo>
                  <a:lnTo>
                    <a:pt x="1" y="364"/>
                  </a:lnTo>
                  <a:lnTo>
                    <a:pt x="46" y="501"/>
                  </a:lnTo>
                  <a:lnTo>
                    <a:pt x="92" y="592"/>
                  </a:lnTo>
                  <a:lnTo>
                    <a:pt x="137" y="683"/>
                  </a:lnTo>
                  <a:lnTo>
                    <a:pt x="319" y="683"/>
                  </a:lnTo>
                  <a:lnTo>
                    <a:pt x="410" y="592"/>
                  </a:lnTo>
                  <a:lnTo>
                    <a:pt x="455" y="501"/>
                  </a:lnTo>
                  <a:lnTo>
                    <a:pt x="455" y="364"/>
                  </a:lnTo>
                  <a:lnTo>
                    <a:pt x="455"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1" name="Google Shape;41761;p312"/>
            <p:cNvSpPr/>
            <p:nvPr/>
          </p:nvSpPr>
          <p:spPr>
            <a:xfrm>
              <a:off x="4138750" y="3400000"/>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410" y="592"/>
                  </a:lnTo>
                  <a:lnTo>
                    <a:pt x="456" y="501"/>
                  </a:lnTo>
                  <a:lnTo>
                    <a:pt x="456"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2" name="Google Shape;41762;p312"/>
            <p:cNvSpPr/>
            <p:nvPr/>
          </p:nvSpPr>
          <p:spPr>
            <a:xfrm>
              <a:off x="4119425" y="3400000"/>
              <a:ext cx="12525" cy="17075"/>
            </a:xfrm>
            <a:custGeom>
              <a:avLst/>
              <a:gdLst/>
              <a:ahLst/>
              <a:cxnLst/>
              <a:rect l="l" t="t" r="r" b="b"/>
              <a:pathLst>
                <a:path w="501" h="683" extrusionOk="0">
                  <a:moveTo>
                    <a:pt x="273" y="0"/>
                  </a:moveTo>
                  <a:lnTo>
                    <a:pt x="182" y="46"/>
                  </a:lnTo>
                  <a:lnTo>
                    <a:pt x="91" y="91"/>
                  </a:lnTo>
                  <a:lnTo>
                    <a:pt x="46" y="228"/>
                  </a:lnTo>
                  <a:lnTo>
                    <a:pt x="0" y="364"/>
                  </a:lnTo>
                  <a:lnTo>
                    <a:pt x="46" y="501"/>
                  </a:lnTo>
                  <a:lnTo>
                    <a:pt x="91" y="592"/>
                  </a:lnTo>
                  <a:lnTo>
                    <a:pt x="182" y="683"/>
                  </a:lnTo>
                  <a:lnTo>
                    <a:pt x="364" y="683"/>
                  </a:lnTo>
                  <a:lnTo>
                    <a:pt x="410" y="592"/>
                  </a:lnTo>
                  <a:lnTo>
                    <a:pt x="455" y="501"/>
                  </a:lnTo>
                  <a:lnTo>
                    <a:pt x="501" y="364"/>
                  </a:lnTo>
                  <a:lnTo>
                    <a:pt x="455" y="228"/>
                  </a:lnTo>
                  <a:lnTo>
                    <a:pt x="410" y="91"/>
                  </a:lnTo>
                  <a:lnTo>
                    <a:pt x="364"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3" name="Google Shape;41763;p312"/>
            <p:cNvSpPr/>
            <p:nvPr/>
          </p:nvSpPr>
          <p:spPr>
            <a:xfrm>
              <a:off x="4098950" y="3397725"/>
              <a:ext cx="12525" cy="18225"/>
            </a:xfrm>
            <a:custGeom>
              <a:avLst/>
              <a:gdLst/>
              <a:ahLst/>
              <a:cxnLst/>
              <a:rect l="l" t="t" r="r" b="b"/>
              <a:pathLst>
                <a:path w="501" h="729" extrusionOk="0">
                  <a:moveTo>
                    <a:pt x="273" y="0"/>
                  </a:moveTo>
                  <a:lnTo>
                    <a:pt x="182" y="46"/>
                  </a:lnTo>
                  <a:lnTo>
                    <a:pt x="91" y="137"/>
                  </a:lnTo>
                  <a:lnTo>
                    <a:pt x="46" y="228"/>
                  </a:lnTo>
                  <a:lnTo>
                    <a:pt x="0" y="364"/>
                  </a:lnTo>
                  <a:lnTo>
                    <a:pt x="46" y="501"/>
                  </a:lnTo>
                  <a:lnTo>
                    <a:pt x="91" y="592"/>
                  </a:lnTo>
                  <a:lnTo>
                    <a:pt x="182" y="683"/>
                  </a:lnTo>
                  <a:lnTo>
                    <a:pt x="273" y="728"/>
                  </a:lnTo>
                  <a:lnTo>
                    <a:pt x="319" y="683"/>
                  </a:lnTo>
                  <a:lnTo>
                    <a:pt x="410" y="592"/>
                  </a:lnTo>
                  <a:lnTo>
                    <a:pt x="455" y="501"/>
                  </a:lnTo>
                  <a:lnTo>
                    <a:pt x="501" y="364"/>
                  </a:lnTo>
                  <a:lnTo>
                    <a:pt x="455" y="228"/>
                  </a:lnTo>
                  <a:lnTo>
                    <a:pt x="410" y="137"/>
                  </a:lnTo>
                  <a:lnTo>
                    <a:pt x="319"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4" name="Google Shape;41764;p312"/>
            <p:cNvSpPr/>
            <p:nvPr/>
          </p:nvSpPr>
          <p:spPr>
            <a:xfrm>
              <a:off x="4069375" y="3397725"/>
              <a:ext cx="12525" cy="17075"/>
            </a:xfrm>
            <a:custGeom>
              <a:avLst/>
              <a:gdLst/>
              <a:ahLst/>
              <a:cxnLst/>
              <a:rect l="l" t="t" r="r" b="b"/>
              <a:pathLst>
                <a:path w="501" h="683" extrusionOk="0">
                  <a:moveTo>
                    <a:pt x="273" y="0"/>
                  </a:moveTo>
                  <a:lnTo>
                    <a:pt x="182" y="46"/>
                  </a:lnTo>
                  <a:lnTo>
                    <a:pt x="91" y="91"/>
                  </a:lnTo>
                  <a:lnTo>
                    <a:pt x="46" y="228"/>
                  </a:lnTo>
                  <a:lnTo>
                    <a:pt x="0" y="364"/>
                  </a:lnTo>
                  <a:lnTo>
                    <a:pt x="46" y="501"/>
                  </a:lnTo>
                  <a:lnTo>
                    <a:pt x="91" y="592"/>
                  </a:lnTo>
                  <a:lnTo>
                    <a:pt x="182" y="683"/>
                  </a:lnTo>
                  <a:lnTo>
                    <a:pt x="364" y="683"/>
                  </a:lnTo>
                  <a:lnTo>
                    <a:pt x="410" y="592"/>
                  </a:lnTo>
                  <a:lnTo>
                    <a:pt x="455" y="501"/>
                  </a:lnTo>
                  <a:lnTo>
                    <a:pt x="501" y="364"/>
                  </a:lnTo>
                  <a:lnTo>
                    <a:pt x="455" y="228"/>
                  </a:lnTo>
                  <a:lnTo>
                    <a:pt x="410" y="91"/>
                  </a:lnTo>
                  <a:lnTo>
                    <a:pt x="364"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5" name="Google Shape;41765;p312"/>
            <p:cNvSpPr/>
            <p:nvPr/>
          </p:nvSpPr>
          <p:spPr>
            <a:xfrm>
              <a:off x="4042075" y="3397725"/>
              <a:ext cx="11400" cy="17075"/>
            </a:xfrm>
            <a:custGeom>
              <a:avLst/>
              <a:gdLst/>
              <a:ahLst/>
              <a:cxnLst/>
              <a:rect l="l" t="t" r="r" b="b"/>
              <a:pathLst>
                <a:path w="456" h="683" extrusionOk="0">
                  <a:moveTo>
                    <a:pt x="137" y="0"/>
                  </a:moveTo>
                  <a:lnTo>
                    <a:pt x="46" y="91"/>
                  </a:lnTo>
                  <a:lnTo>
                    <a:pt x="1" y="182"/>
                  </a:lnTo>
                  <a:lnTo>
                    <a:pt x="1" y="319"/>
                  </a:lnTo>
                  <a:lnTo>
                    <a:pt x="1" y="455"/>
                  </a:lnTo>
                  <a:lnTo>
                    <a:pt x="46" y="592"/>
                  </a:lnTo>
                  <a:lnTo>
                    <a:pt x="137" y="637"/>
                  </a:lnTo>
                  <a:lnTo>
                    <a:pt x="228" y="683"/>
                  </a:lnTo>
                  <a:lnTo>
                    <a:pt x="319" y="637"/>
                  </a:lnTo>
                  <a:lnTo>
                    <a:pt x="410" y="592"/>
                  </a:lnTo>
                  <a:lnTo>
                    <a:pt x="456" y="455"/>
                  </a:lnTo>
                  <a:lnTo>
                    <a:pt x="456" y="319"/>
                  </a:lnTo>
                  <a:lnTo>
                    <a:pt x="456" y="182"/>
                  </a:lnTo>
                  <a:lnTo>
                    <a:pt x="410" y="91"/>
                  </a:lnTo>
                  <a:lnTo>
                    <a:pt x="3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6" name="Google Shape;41766;p312"/>
            <p:cNvSpPr/>
            <p:nvPr/>
          </p:nvSpPr>
          <p:spPr>
            <a:xfrm>
              <a:off x="4022750" y="3397725"/>
              <a:ext cx="12525" cy="18225"/>
            </a:xfrm>
            <a:custGeom>
              <a:avLst/>
              <a:gdLst/>
              <a:ahLst/>
              <a:cxnLst/>
              <a:rect l="l" t="t" r="r" b="b"/>
              <a:pathLst>
                <a:path w="501" h="729" extrusionOk="0">
                  <a:moveTo>
                    <a:pt x="273" y="0"/>
                  </a:moveTo>
                  <a:lnTo>
                    <a:pt x="182" y="46"/>
                  </a:lnTo>
                  <a:lnTo>
                    <a:pt x="91" y="137"/>
                  </a:lnTo>
                  <a:lnTo>
                    <a:pt x="46" y="228"/>
                  </a:lnTo>
                  <a:lnTo>
                    <a:pt x="0" y="364"/>
                  </a:lnTo>
                  <a:lnTo>
                    <a:pt x="46" y="501"/>
                  </a:lnTo>
                  <a:lnTo>
                    <a:pt x="91" y="592"/>
                  </a:lnTo>
                  <a:lnTo>
                    <a:pt x="182" y="683"/>
                  </a:lnTo>
                  <a:lnTo>
                    <a:pt x="273" y="728"/>
                  </a:lnTo>
                  <a:lnTo>
                    <a:pt x="319" y="683"/>
                  </a:lnTo>
                  <a:lnTo>
                    <a:pt x="410" y="592"/>
                  </a:lnTo>
                  <a:lnTo>
                    <a:pt x="455" y="501"/>
                  </a:lnTo>
                  <a:lnTo>
                    <a:pt x="501" y="364"/>
                  </a:lnTo>
                  <a:lnTo>
                    <a:pt x="455" y="228"/>
                  </a:lnTo>
                  <a:lnTo>
                    <a:pt x="410" y="137"/>
                  </a:lnTo>
                  <a:lnTo>
                    <a:pt x="319"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7" name="Google Shape;41767;p312"/>
            <p:cNvSpPr/>
            <p:nvPr/>
          </p:nvSpPr>
          <p:spPr>
            <a:xfrm>
              <a:off x="4004550" y="339772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8" name="Google Shape;41768;p312"/>
            <p:cNvSpPr/>
            <p:nvPr/>
          </p:nvSpPr>
          <p:spPr>
            <a:xfrm>
              <a:off x="3986350" y="339772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9" name="Google Shape;41769;p312"/>
            <p:cNvSpPr/>
            <p:nvPr/>
          </p:nvSpPr>
          <p:spPr>
            <a:xfrm>
              <a:off x="3969275" y="3397725"/>
              <a:ext cx="11400" cy="17075"/>
            </a:xfrm>
            <a:custGeom>
              <a:avLst/>
              <a:gdLst/>
              <a:ahLst/>
              <a:cxnLst/>
              <a:rect l="l" t="t" r="r" b="b"/>
              <a:pathLst>
                <a:path w="456" h="683" extrusionOk="0">
                  <a:moveTo>
                    <a:pt x="137" y="0"/>
                  </a:moveTo>
                  <a:lnTo>
                    <a:pt x="92" y="91"/>
                  </a:lnTo>
                  <a:lnTo>
                    <a:pt x="46" y="182"/>
                  </a:lnTo>
                  <a:lnTo>
                    <a:pt x="1" y="319"/>
                  </a:lnTo>
                  <a:lnTo>
                    <a:pt x="46" y="455"/>
                  </a:lnTo>
                  <a:lnTo>
                    <a:pt x="92" y="592"/>
                  </a:lnTo>
                  <a:lnTo>
                    <a:pt x="137" y="637"/>
                  </a:lnTo>
                  <a:lnTo>
                    <a:pt x="228" y="683"/>
                  </a:lnTo>
                  <a:lnTo>
                    <a:pt x="319" y="637"/>
                  </a:lnTo>
                  <a:lnTo>
                    <a:pt x="410" y="592"/>
                  </a:lnTo>
                  <a:lnTo>
                    <a:pt x="456" y="455"/>
                  </a:lnTo>
                  <a:lnTo>
                    <a:pt x="456" y="319"/>
                  </a:lnTo>
                  <a:lnTo>
                    <a:pt x="456" y="182"/>
                  </a:lnTo>
                  <a:lnTo>
                    <a:pt x="410" y="91"/>
                  </a:lnTo>
                  <a:lnTo>
                    <a:pt x="3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0" name="Google Shape;41770;p312"/>
            <p:cNvSpPr/>
            <p:nvPr/>
          </p:nvSpPr>
          <p:spPr>
            <a:xfrm>
              <a:off x="3951100" y="3396575"/>
              <a:ext cx="12525" cy="17100"/>
            </a:xfrm>
            <a:custGeom>
              <a:avLst/>
              <a:gdLst/>
              <a:ahLst/>
              <a:cxnLst/>
              <a:rect l="l" t="t" r="r" b="b"/>
              <a:pathLst>
                <a:path w="501" h="684" extrusionOk="0">
                  <a:moveTo>
                    <a:pt x="137" y="1"/>
                  </a:moveTo>
                  <a:lnTo>
                    <a:pt x="91" y="92"/>
                  </a:lnTo>
                  <a:lnTo>
                    <a:pt x="46" y="183"/>
                  </a:lnTo>
                  <a:lnTo>
                    <a:pt x="0" y="319"/>
                  </a:lnTo>
                  <a:lnTo>
                    <a:pt x="46" y="456"/>
                  </a:lnTo>
                  <a:lnTo>
                    <a:pt x="91" y="592"/>
                  </a:lnTo>
                  <a:lnTo>
                    <a:pt x="137" y="638"/>
                  </a:lnTo>
                  <a:lnTo>
                    <a:pt x="228" y="683"/>
                  </a:lnTo>
                  <a:lnTo>
                    <a:pt x="319" y="638"/>
                  </a:lnTo>
                  <a:lnTo>
                    <a:pt x="410" y="592"/>
                  </a:lnTo>
                  <a:lnTo>
                    <a:pt x="455" y="456"/>
                  </a:lnTo>
                  <a:lnTo>
                    <a:pt x="501" y="319"/>
                  </a:lnTo>
                  <a:lnTo>
                    <a:pt x="455" y="183"/>
                  </a:lnTo>
                  <a:lnTo>
                    <a:pt x="410"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1" name="Google Shape;41771;p312"/>
            <p:cNvSpPr/>
            <p:nvPr/>
          </p:nvSpPr>
          <p:spPr>
            <a:xfrm>
              <a:off x="3932900" y="3396575"/>
              <a:ext cx="12525" cy="17100"/>
            </a:xfrm>
            <a:custGeom>
              <a:avLst/>
              <a:gdLst/>
              <a:ahLst/>
              <a:cxnLst/>
              <a:rect l="l" t="t" r="r" b="b"/>
              <a:pathLst>
                <a:path w="501" h="684" extrusionOk="0">
                  <a:moveTo>
                    <a:pt x="137" y="1"/>
                  </a:moveTo>
                  <a:lnTo>
                    <a:pt x="91" y="92"/>
                  </a:lnTo>
                  <a:lnTo>
                    <a:pt x="46" y="183"/>
                  </a:lnTo>
                  <a:lnTo>
                    <a:pt x="0" y="319"/>
                  </a:lnTo>
                  <a:lnTo>
                    <a:pt x="46" y="456"/>
                  </a:lnTo>
                  <a:lnTo>
                    <a:pt x="91" y="592"/>
                  </a:lnTo>
                  <a:lnTo>
                    <a:pt x="137" y="638"/>
                  </a:lnTo>
                  <a:lnTo>
                    <a:pt x="228" y="683"/>
                  </a:lnTo>
                  <a:lnTo>
                    <a:pt x="319" y="638"/>
                  </a:lnTo>
                  <a:lnTo>
                    <a:pt x="410" y="592"/>
                  </a:lnTo>
                  <a:lnTo>
                    <a:pt x="455" y="456"/>
                  </a:lnTo>
                  <a:lnTo>
                    <a:pt x="501" y="319"/>
                  </a:lnTo>
                  <a:lnTo>
                    <a:pt x="455" y="183"/>
                  </a:lnTo>
                  <a:lnTo>
                    <a:pt x="410"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2" name="Google Shape;41772;p312"/>
            <p:cNvSpPr/>
            <p:nvPr/>
          </p:nvSpPr>
          <p:spPr>
            <a:xfrm>
              <a:off x="3915825" y="3395450"/>
              <a:ext cx="11400" cy="18225"/>
            </a:xfrm>
            <a:custGeom>
              <a:avLst/>
              <a:gdLst/>
              <a:ahLst/>
              <a:cxnLst/>
              <a:rect l="l" t="t" r="r" b="b"/>
              <a:pathLst>
                <a:path w="456" h="729" extrusionOk="0">
                  <a:moveTo>
                    <a:pt x="228" y="0"/>
                  </a:moveTo>
                  <a:lnTo>
                    <a:pt x="137" y="46"/>
                  </a:lnTo>
                  <a:lnTo>
                    <a:pt x="46" y="137"/>
                  </a:lnTo>
                  <a:lnTo>
                    <a:pt x="1" y="228"/>
                  </a:lnTo>
                  <a:lnTo>
                    <a:pt x="1" y="364"/>
                  </a:lnTo>
                  <a:lnTo>
                    <a:pt x="1" y="501"/>
                  </a:lnTo>
                  <a:lnTo>
                    <a:pt x="46" y="592"/>
                  </a:lnTo>
                  <a:lnTo>
                    <a:pt x="137" y="683"/>
                  </a:lnTo>
                  <a:lnTo>
                    <a:pt x="228" y="728"/>
                  </a:lnTo>
                  <a:lnTo>
                    <a:pt x="319" y="683"/>
                  </a:lnTo>
                  <a:lnTo>
                    <a:pt x="365" y="592"/>
                  </a:lnTo>
                  <a:lnTo>
                    <a:pt x="410" y="501"/>
                  </a:lnTo>
                  <a:lnTo>
                    <a:pt x="456" y="364"/>
                  </a:lnTo>
                  <a:lnTo>
                    <a:pt x="410" y="228"/>
                  </a:lnTo>
                  <a:lnTo>
                    <a:pt x="365"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3" name="Google Shape;41773;p312"/>
            <p:cNvSpPr/>
            <p:nvPr/>
          </p:nvSpPr>
          <p:spPr>
            <a:xfrm>
              <a:off x="3896500" y="3395450"/>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4" name="Google Shape;41774;p312"/>
            <p:cNvSpPr/>
            <p:nvPr/>
          </p:nvSpPr>
          <p:spPr>
            <a:xfrm>
              <a:off x="3879425" y="3395450"/>
              <a:ext cx="11400" cy="18225"/>
            </a:xfrm>
            <a:custGeom>
              <a:avLst/>
              <a:gdLst/>
              <a:ahLst/>
              <a:cxnLst/>
              <a:rect l="l" t="t" r="r" b="b"/>
              <a:pathLst>
                <a:path w="456" h="729" extrusionOk="0">
                  <a:moveTo>
                    <a:pt x="228" y="0"/>
                  </a:moveTo>
                  <a:lnTo>
                    <a:pt x="137" y="46"/>
                  </a:lnTo>
                  <a:lnTo>
                    <a:pt x="46" y="137"/>
                  </a:lnTo>
                  <a:lnTo>
                    <a:pt x="1" y="228"/>
                  </a:lnTo>
                  <a:lnTo>
                    <a:pt x="1" y="364"/>
                  </a:lnTo>
                  <a:lnTo>
                    <a:pt x="1" y="501"/>
                  </a:lnTo>
                  <a:lnTo>
                    <a:pt x="46" y="592"/>
                  </a:lnTo>
                  <a:lnTo>
                    <a:pt x="137" y="683"/>
                  </a:lnTo>
                  <a:lnTo>
                    <a:pt x="228" y="728"/>
                  </a:lnTo>
                  <a:lnTo>
                    <a:pt x="319" y="683"/>
                  </a:lnTo>
                  <a:lnTo>
                    <a:pt x="410" y="592"/>
                  </a:lnTo>
                  <a:lnTo>
                    <a:pt x="456" y="501"/>
                  </a:lnTo>
                  <a:lnTo>
                    <a:pt x="456" y="364"/>
                  </a:lnTo>
                  <a:lnTo>
                    <a:pt x="456"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5" name="Google Shape;41775;p312"/>
            <p:cNvSpPr/>
            <p:nvPr/>
          </p:nvSpPr>
          <p:spPr>
            <a:xfrm>
              <a:off x="3861250" y="3395450"/>
              <a:ext cx="11375" cy="18225"/>
            </a:xfrm>
            <a:custGeom>
              <a:avLst/>
              <a:gdLst/>
              <a:ahLst/>
              <a:cxnLst/>
              <a:rect l="l" t="t" r="r" b="b"/>
              <a:pathLst>
                <a:path w="455" h="729" extrusionOk="0">
                  <a:moveTo>
                    <a:pt x="227" y="0"/>
                  </a:moveTo>
                  <a:lnTo>
                    <a:pt x="136" y="46"/>
                  </a:lnTo>
                  <a:lnTo>
                    <a:pt x="46" y="137"/>
                  </a:lnTo>
                  <a:lnTo>
                    <a:pt x="0" y="228"/>
                  </a:lnTo>
                  <a:lnTo>
                    <a:pt x="0" y="364"/>
                  </a:lnTo>
                  <a:lnTo>
                    <a:pt x="0" y="501"/>
                  </a:lnTo>
                  <a:lnTo>
                    <a:pt x="46" y="592"/>
                  </a:lnTo>
                  <a:lnTo>
                    <a:pt x="136" y="683"/>
                  </a:lnTo>
                  <a:lnTo>
                    <a:pt x="227" y="728"/>
                  </a:lnTo>
                  <a:lnTo>
                    <a:pt x="318" y="683"/>
                  </a:lnTo>
                  <a:lnTo>
                    <a:pt x="364" y="592"/>
                  </a:lnTo>
                  <a:lnTo>
                    <a:pt x="409" y="501"/>
                  </a:lnTo>
                  <a:lnTo>
                    <a:pt x="455" y="364"/>
                  </a:lnTo>
                  <a:lnTo>
                    <a:pt x="409" y="228"/>
                  </a:lnTo>
                  <a:lnTo>
                    <a:pt x="364" y="137"/>
                  </a:lnTo>
                  <a:lnTo>
                    <a:pt x="318" y="46"/>
                  </a:lnTo>
                  <a:lnTo>
                    <a:pt x="22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6" name="Google Shape;41776;p312"/>
            <p:cNvSpPr/>
            <p:nvPr/>
          </p:nvSpPr>
          <p:spPr>
            <a:xfrm>
              <a:off x="3843050" y="3395450"/>
              <a:ext cx="11400" cy="18225"/>
            </a:xfrm>
            <a:custGeom>
              <a:avLst/>
              <a:gdLst/>
              <a:ahLst/>
              <a:cxnLst/>
              <a:rect l="l" t="t" r="r" b="b"/>
              <a:pathLst>
                <a:path w="456" h="729" extrusionOk="0">
                  <a:moveTo>
                    <a:pt x="228" y="0"/>
                  </a:moveTo>
                  <a:lnTo>
                    <a:pt x="137" y="46"/>
                  </a:lnTo>
                  <a:lnTo>
                    <a:pt x="46" y="137"/>
                  </a:lnTo>
                  <a:lnTo>
                    <a:pt x="0" y="228"/>
                  </a:lnTo>
                  <a:lnTo>
                    <a:pt x="0" y="364"/>
                  </a:lnTo>
                  <a:lnTo>
                    <a:pt x="0" y="501"/>
                  </a:lnTo>
                  <a:lnTo>
                    <a:pt x="46"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7" name="Google Shape;41777;p312"/>
            <p:cNvSpPr/>
            <p:nvPr/>
          </p:nvSpPr>
          <p:spPr>
            <a:xfrm>
              <a:off x="3824850" y="3395450"/>
              <a:ext cx="11400" cy="17075"/>
            </a:xfrm>
            <a:custGeom>
              <a:avLst/>
              <a:gdLst/>
              <a:ahLst/>
              <a:cxnLst/>
              <a:rect l="l" t="t" r="r" b="b"/>
              <a:pathLst>
                <a:path w="456" h="683" extrusionOk="0">
                  <a:moveTo>
                    <a:pt x="137" y="0"/>
                  </a:moveTo>
                  <a:lnTo>
                    <a:pt x="91" y="91"/>
                  </a:lnTo>
                  <a:lnTo>
                    <a:pt x="46" y="182"/>
                  </a:lnTo>
                  <a:lnTo>
                    <a:pt x="0" y="319"/>
                  </a:lnTo>
                  <a:lnTo>
                    <a:pt x="46" y="455"/>
                  </a:lnTo>
                  <a:lnTo>
                    <a:pt x="91" y="592"/>
                  </a:lnTo>
                  <a:lnTo>
                    <a:pt x="137" y="637"/>
                  </a:lnTo>
                  <a:lnTo>
                    <a:pt x="228" y="683"/>
                  </a:lnTo>
                  <a:lnTo>
                    <a:pt x="319" y="637"/>
                  </a:lnTo>
                  <a:lnTo>
                    <a:pt x="410" y="592"/>
                  </a:lnTo>
                  <a:lnTo>
                    <a:pt x="455" y="455"/>
                  </a:lnTo>
                  <a:lnTo>
                    <a:pt x="455" y="319"/>
                  </a:lnTo>
                  <a:lnTo>
                    <a:pt x="455" y="182"/>
                  </a:lnTo>
                  <a:lnTo>
                    <a:pt x="410" y="91"/>
                  </a:lnTo>
                  <a:lnTo>
                    <a:pt x="3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8" name="Google Shape;41778;p312"/>
            <p:cNvSpPr/>
            <p:nvPr/>
          </p:nvSpPr>
          <p:spPr>
            <a:xfrm>
              <a:off x="3806650" y="3394300"/>
              <a:ext cx="11400" cy="18225"/>
            </a:xfrm>
            <a:custGeom>
              <a:avLst/>
              <a:gdLst/>
              <a:ahLst/>
              <a:cxnLst/>
              <a:rect l="l" t="t" r="r" b="b"/>
              <a:pathLst>
                <a:path w="456" h="729" extrusionOk="0">
                  <a:moveTo>
                    <a:pt x="228" y="1"/>
                  </a:moveTo>
                  <a:lnTo>
                    <a:pt x="137" y="46"/>
                  </a:lnTo>
                  <a:lnTo>
                    <a:pt x="46" y="137"/>
                  </a:lnTo>
                  <a:lnTo>
                    <a:pt x="0" y="228"/>
                  </a:lnTo>
                  <a:lnTo>
                    <a:pt x="0" y="365"/>
                  </a:lnTo>
                  <a:lnTo>
                    <a:pt x="0" y="501"/>
                  </a:lnTo>
                  <a:lnTo>
                    <a:pt x="46" y="638"/>
                  </a:lnTo>
                  <a:lnTo>
                    <a:pt x="137" y="683"/>
                  </a:lnTo>
                  <a:lnTo>
                    <a:pt x="228" y="729"/>
                  </a:lnTo>
                  <a:lnTo>
                    <a:pt x="319" y="683"/>
                  </a:lnTo>
                  <a:lnTo>
                    <a:pt x="410" y="638"/>
                  </a:lnTo>
                  <a:lnTo>
                    <a:pt x="455" y="501"/>
                  </a:lnTo>
                  <a:lnTo>
                    <a:pt x="455" y="365"/>
                  </a:lnTo>
                  <a:lnTo>
                    <a:pt x="455"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9" name="Google Shape;41779;p312"/>
            <p:cNvSpPr/>
            <p:nvPr/>
          </p:nvSpPr>
          <p:spPr>
            <a:xfrm>
              <a:off x="3788450" y="3394300"/>
              <a:ext cx="11400" cy="18225"/>
            </a:xfrm>
            <a:custGeom>
              <a:avLst/>
              <a:gdLst/>
              <a:ahLst/>
              <a:cxnLst/>
              <a:rect l="l" t="t" r="r" b="b"/>
              <a:pathLst>
                <a:path w="456" h="729" extrusionOk="0">
                  <a:moveTo>
                    <a:pt x="228" y="1"/>
                  </a:moveTo>
                  <a:lnTo>
                    <a:pt x="137" y="46"/>
                  </a:lnTo>
                  <a:lnTo>
                    <a:pt x="46" y="137"/>
                  </a:lnTo>
                  <a:lnTo>
                    <a:pt x="0" y="228"/>
                  </a:lnTo>
                  <a:lnTo>
                    <a:pt x="0" y="365"/>
                  </a:lnTo>
                  <a:lnTo>
                    <a:pt x="0" y="501"/>
                  </a:lnTo>
                  <a:lnTo>
                    <a:pt x="46" y="592"/>
                  </a:lnTo>
                  <a:lnTo>
                    <a:pt x="137" y="683"/>
                  </a:lnTo>
                  <a:lnTo>
                    <a:pt x="228" y="729"/>
                  </a:lnTo>
                  <a:lnTo>
                    <a:pt x="319" y="683"/>
                  </a:lnTo>
                  <a:lnTo>
                    <a:pt x="410" y="592"/>
                  </a:lnTo>
                  <a:lnTo>
                    <a:pt x="455" y="501"/>
                  </a:lnTo>
                  <a:lnTo>
                    <a:pt x="455" y="365"/>
                  </a:lnTo>
                  <a:lnTo>
                    <a:pt x="455"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0" name="Google Shape;41780;p312"/>
            <p:cNvSpPr/>
            <p:nvPr/>
          </p:nvSpPr>
          <p:spPr>
            <a:xfrm>
              <a:off x="3664475" y="3363600"/>
              <a:ext cx="14800" cy="25050"/>
            </a:xfrm>
            <a:custGeom>
              <a:avLst/>
              <a:gdLst/>
              <a:ahLst/>
              <a:cxnLst/>
              <a:rect l="l" t="t" r="r" b="b"/>
              <a:pathLst>
                <a:path w="592" h="1002" extrusionOk="0">
                  <a:moveTo>
                    <a:pt x="410" y="1"/>
                  </a:moveTo>
                  <a:lnTo>
                    <a:pt x="182" y="364"/>
                  </a:lnTo>
                  <a:lnTo>
                    <a:pt x="0" y="546"/>
                  </a:lnTo>
                  <a:lnTo>
                    <a:pt x="46" y="774"/>
                  </a:lnTo>
                  <a:lnTo>
                    <a:pt x="137" y="1001"/>
                  </a:lnTo>
                  <a:lnTo>
                    <a:pt x="182" y="1001"/>
                  </a:lnTo>
                  <a:lnTo>
                    <a:pt x="592" y="455"/>
                  </a:lnTo>
                  <a:lnTo>
                    <a:pt x="592" y="410"/>
                  </a:lnTo>
                  <a:lnTo>
                    <a:pt x="501" y="183"/>
                  </a:lnTo>
                  <a:lnTo>
                    <a:pt x="4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1" name="Google Shape;41781;p312"/>
            <p:cNvSpPr/>
            <p:nvPr/>
          </p:nvSpPr>
          <p:spPr>
            <a:xfrm>
              <a:off x="3672425" y="3374975"/>
              <a:ext cx="17100" cy="23900"/>
            </a:xfrm>
            <a:custGeom>
              <a:avLst/>
              <a:gdLst/>
              <a:ahLst/>
              <a:cxnLst/>
              <a:rect l="l" t="t" r="r" b="b"/>
              <a:pathLst>
                <a:path w="684" h="956" extrusionOk="0">
                  <a:moveTo>
                    <a:pt x="365" y="0"/>
                  </a:moveTo>
                  <a:lnTo>
                    <a:pt x="319" y="91"/>
                  </a:lnTo>
                  <a:lnTo>
                    <a:pt x="183" y="364"/>
                  </a:lnTo>
                  <a:lnTo>
                    <a:pt x="1" y="592"/>
                  </a:lnTo>
                  <a:lnTo>
                    <a:pt x="1" y="637"/>
                  </a:lnTo>
                  <a:lnTo>
                    <a:pt x="319" y="865"/>
                  </a:lnTo>
                  <a:lnTo>
                    <a:pt x="501" y="910"/>
                  </a:lnTo>
                  <a:lnTo>
                    <a:pt x="638" y="956"/>
                  </a:lnTo>
                  <a:lnTo>
                    <a:pt x="683" y="546"/>
                  </a:lnTo>
                  <a:lnTo>
                    <a:pt x="683" y="137"/>
                  </a:lnTo>
                  <a:lnTo>
                    <a:pt x="683" y="91"/>
                  </a:lnTo>
                  <a:lnTo>
                    <a:pt x="638" y="46"/>
                  </a:lnTo>
                  <a:lnTo>
                    <a:pt x="456" y="46"/>
                  </a:lnTo>
                  <a:lnTo>
                    <a:pt x="3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2" name="Google Shape;41782;p312"/>
            <p:cNvSpPr/>
            <p:nvPr/>
          </p:nvSpPr>
          <p:spPr>
            <a:xfrm>
              <a:off x="3692900" y="3377250"/>
              <a:ext cx="13675" cy="25050"/>
            </a:xfrm>
            <a:custGeom>
              <a:avLst/>
              <a:gdLst/>
              <a:ahLst/>
              <a:cxnLst/>
              <a:rect l="l" t="t" r="r" b="b"/>
              <a:pathLst>
                <a:path w="547" h="1002" extrusionOk="0">
                  <a:moveTo>
                    <a:pt x="46" y="0"/>
                  </a:moveTo>
                  <a:lnTo>
                    <a:pt x="1" y="865"/>
                  </a:lnTo>
                  <a:lnTo>
                    <a:pt x="1" y="910"/>
                  </a:lnTo>
                  <a:lnTo>
                    <a:pt x="46" y="910"/>
                  </a:lnTo>
                  <a:lnTo>
                    <a:pt x="92" y="956"/>
                  </a:lnTo>
                  <a:lnTo>
                    <a:pt x="547" y="1001"/>
                  </a:lnTo>
                  <a:lnTo>
                    <a:pt x="547" y="637"/>
                  </a:lnTo>
                  <a:lnTo>
                    <a:pt x="501" y="455"/>
                  </a:lnTo>
                  <a:lnTo>
                    <a:pt x="501" y="273"/>
                  </a:lnTo>
                  <a:lnTo>
                    <a:pt x="410" y="182"/>
                  </a:lnTo>
                  <a:lnTo>
                    <a:pt x="365" y="91"/>
                  </a:lnTo>
                  <a:lnTo>
                    <a:pt x="183" y="46"/>
                  </a:lnTo>
                  <a:lnTo>
                    <a:pt x="4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3" name="Google Shape;41783;p312"/>
            <p:cNvSpPr/>
            <p:nvPr/>
          </p:nvSpPr>
          <p:spPr>
            <a:xfrm>
              <a:off x="3772525" y="3426150"/>
              <a:ext cx="1150" cy="1175"/>
            </a:xfrm>
            <a:custGeom>
              <a:avLst/>
              <a:gdLst/>
              <a:ahLst/>
              <a:cxnLst/>
              <a:rect l="l" t="t" r="r" b="b"/>
              <a:pathLst>
                <a:path w="46" h="47" extrusionOk="0">
                  <a:moveTo>
                    <a:pt x="0" y="1"/>
                  </a:moveTo>
                  <a:lnTo>
                    <a:pt x="0" y="46"/>
                  </a:lnTo>
                  <a:lnTo>
                    <a:pt x="46" y="46"/>
                  </a:ln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4" name="Google Shape;41784;p312"/>
            <p:cNvSpPr/>
            <p:nvPr/>
          </p:nvSpPr>
          <p:spPr>
            <a:xfrm>
              <a:off x="3744100" y="3428425"/>
              <a:ext cx="1150" cy="25"/>
            </a:xfrm>
            <a:custGeom>
              <a:avLst/>
              <a:gdLst/>
              <a:ahLst/>
              <a:cxnLst/>
              <a:rect l="l" t="t" r="r" b="b"/>
              <a:pathLst>
                <a:path w="46" h="1" extrusionOk="0">
                  <a:moveTo>
                    <a:pt x="46" y="1"/>
                  </a:moveTo>
                  <a:lnTo>
                    <a:pt x="46" y="1"/>
                  </a:lnTo>
                  <a:lnTo>
                    <a:pt x="0" y="1"/>
                  </a:lnTo>
                  <a:lnTo>
                    <a:pt x="0" y="1"/>
                  </a:lnTo>
                  <a:lnTo>
                    <a:pt x="46" y="1"/>
                  </a:lnTo>
                  <a:close/>
                </a:path>
              </a:pathLst>
            </a:custGeom>
            <a:solidFill>
              <a:srgbClr val="8EB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5" name="Google Shape;41785;p312"/>
            <p:cNvSpPr/>
            <p:nvPr/>
          </p:nvSpPr>
          <p:spPr>
            <a:xfrm>
              <a:off x="3744100" y="3428425"/>
              <a:ext cx="1150" cy="25"/>
            </a:xfrm>
            <a:custGeom>
              <a:avLst/>
              <a:gdLst/>
              <a:ahLst/>
              <a:cxnLst/>
              <a:rect l="l" t="t" r="r" b="b"/>
              <a:pathLst>
                <a:path w="46" h="1" fill="none" extrusionOk="0">
                  <a:moveTo>
                    <a:pt x="46" y="1"/>
                  </a:moveTo>
                  <a:lnTo>
                    <a:pt x="46"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6" name="Google Shape;41786;p312"/>
            <p:cNvSpPr/>
            <p:nvPr/>
          </p:nvSpPr>
          <p:spPr>
            <a:xfrm>
              <a:off x="4597100" y="3432975"/>
              <a:ext cx="38700" cy="17100"/>
            </a:xfrm>
            <a:custGeom>
              <a:avLst/>
              <a:gdLst/>
              <a:ahLst/>
              <a:cxnLst/>
              <a:rect l="l" t="t" r="r" b="b"/>
              <a:pathLst>
                <a:path w="1548" h="684" extrusionOk="0">
                  <a:moveTo>
                    <a:pt x="1411" y="1"/>
                  </a:moveTo>
                  <a:lnTo>
                    <a:pt x="1457" y="410"/>
                  </a:lnTo>
                  <a:lnTo>
                    <a:pt x="820" y="547"/>
                  </a:lnTo>
                  <a:lnTo>
                    <a:pt x="137" y="638"/>
                  </a:lnTo>
                  <a:lnTo>
                    <a:pt x="46" y="137"/>
                  </a:lnTo>
                  <a:lnTo>
                    <a:pt x="1" y="137"/>
                  </a:lnTo>
                  <a:lnTo>
                    <a:pt x="92" y="638"/>
                  </a:lnTo>
                  <a:lnTo>
                    <a:pt x="92" y="683"/>
                  </a:lnTo>
                  <a:lnTo>
                    <a:pt x="820" y="638"/>
                  </a:lnTo>
                  <a:lnTo>
                    <a:pt x="1502" y="501"/>
                  </a:lnTo>
                  <a:lnTo>
                    <a:pt x="1548" y="456"/>
                  </a:lnTo>
                  <a:lnTo>
                    <a:pt x="15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7" name="Google Shape;41787;p312"/>
            <p:cNvSpPr/>
            <p:nvPr/>
          </p:nvSpPr>
          <p:spPr>
            <a:xfrm>
              <a:off x="3955650" y="3439800"/>
              <a:ext cx="379900" cy="189975"/>
            </a:xfrm>
            <a:custGeom>
              <a:avLst/>
              <a:gdLst/>
              <a:ahLst/>
              <a:cxnLst/>
              <a:rect l="l" t="t" r="r" b="b"/>
              <a:pathLst>
                <a:path w="15196" h="7599" extrusionOk="0">
                  <a:moveTo>
                    <a:pt x="1365" y="1"/>
                  </a:moveTo>
                  <a:lnTo>
                    <a:pt x="910" y="92"/>
                  </a:lnTo>
                  <a:lnTo>
                    <a:pt x="500" y="183"/>
                  </a:lnTo>
                  <a:lnTo>
                    <a:pt x="228" y="274"/>
                  </a:lnTo>
                  <a:lnTo>
                    <a:pt x="91" y="365"/>
                  </a:lnTo>
                  <a:lnTo>
                    <a:pt x="46" y="456"/>
                  </a:lnTo>
                  <a:lnTo>
                    <a:pt x="0" y="592"/>
                  </a:lnTo>
                  <a:lnTo>
                    <a:pt x="0" y="774"/>
                  </a:lnTo>
                  <a:lnTo>
                    <a:pt x="46" y="911"/>
                  </a:lnTo>
                  <a:lnTo>
                    <a:pt x="91" y="1047"/>
                  </a:lnTo>
                  <a:lnTo>
                    <a:pt x="228" y="1229"/>
                  </a:lnTo>
                  <a:lnTo>
                    <a:pt x="409" y="1365"/>
                  </a:lnTo>
                  <a:lnTo>
                    <a:pt x="682" y="1547"/>
                  </a:lnTo>
                  <a:lnTo>
                    <a:pt x="1046" y="1684"/>
                  </a:lnTo>
                  <a:lnTo>
                    <a:pt x="1774" y="1911"/>
                  </a:lnTo>
                  <a:lnTo>
                    <a:pt x="2548" y="2093"/>
                  </a:lnTo>
                  <a:lnTo>
                    <a:pt x="3367" y="2230"/>
                  </a:lnTo>
                  <a:lnTo>
                    <a:pt x="3503" y="2275"/>
                  </a:lnTo>
                  <a:lnTo>
                    <a:pt x="3594" y="2366"/>
                  </a:lnTo>
                  <a:lnTo>
                    <a:pt x="3640" y="2457"/>
                  </a:lnTo>
                  <a:lnTo>
                    <a:pt x="4368" y="3777"/>
                  </a:lnTo>
                  <a:lnTo>
                    <a:pt x="5095" y="5096"/>
                  </a:lnTo>
                  <a:lnTo>
                    <a:pt x="5914" y="6370"/>
                  </a:lnTo>
                  <a:lnTo>
                    <a:pt x="6278" y="6916"/>
                  </a:lnTo>
                  <a:lnTo>
                    <a:pt x="6642" y="7416"/>
                  </a:lnTo>
                  <a:lnTo>
                    <a:pt x="6688" y="7462"/>
                  </a:lnTo>
                  <a:lnTo>
                    <a:pt x="6733" y="7462"/>
                  </a:lnTo>
                  <a:lnTo>
                    <a:pt x="7279" y="7507"/>
                  </a:lnTo>
                  <a:lnTo>
                    <a:pt x="7825" y="7553"/>
                  </a:lnTo>
                  <a:lnTo>
                    <a:pt x="8962" y="7598"/>
                  </a:lnTo>
                  <a:lnTo>
                    <a:pt x="9281" y="6688"/>
                  </a:lnTo>
                  <a:lnTo>
                    <a:pt x="9645" y="5733"/>
                  </a:lnTo>
                  <a:lnTo>
                    <a:pt x="10009" y="4869"/>
                  </a:lnTo>
                  <a:lnTo>
                    <a:pt x="10373" y="4050"/>
                  </a:lnTo>
                  <a:lnTo>
                    <a:pt x="9235" y="4414"/>
                  </a:lnTo>
                  <a:lnTo>
                    <a:pt x="9190" y="3777"/>
                  </a:lnTo>
                  <a:lnTo>
                    <a:pt x="10100" y="3504"/>
                  </a:lnTo>
                  <a:lnTo>
                    <a:pt x="10145" y="3322"/>
                  </a:lnTo>
                  <a:lnTo>
                    <a:pt x="10646" y="3231"/>
                  </a:lnTo>
                  <a:lnTo>
                    <a:pt x="11146" y="3094"/>
                  </a:lnTo>
                  <a:lnTo>
                    <a:pt x="10737" y="2912"/>
                  </a:lnTo>
                  <a:lnTo>
                    <a:pt x="10327" y="2730"/>
                  </a:lnTo>
                  <a:lnTo>
                    <a:pt x="11601" y="2685"/>
                  </a:lnTo>
                  <a:lnTo>
                    <a:pt x="12238" y="2639"/>
                  </a:lnTo>
                  <a:lnTo>
                    <a:pt x="12875" y="2548"/>
                  </a:lnTo>
                  <a:lnTo>
                    <a:pt x="13557" y="2412"/>
                  </a:lnTo>
                  <a:lnTo>
                    <a:pt x="14240" y="2275"/>
                  </a:lnTo>
                  <a:lnTo>
                    <a:pt x="14740" y="2093"/>
                  </a:lnTo>
                  <a:lnTo>
                    <a:pt x="15195" y="1957"/>
                  </a:lnTo>
                  <a:lnTo>
                    <a:pt x="15150" y="1866"/>
                  </a:lnTo>
                  <a:lnTo>
                    <a:pt x="15059" y="1775"/>
                  </a:lnTo>
                  <a:lnTo>
                    <a:pt x="14740" y="1593"/>
                  </a:lnTo>
                  <a:lnTo>
                    <a:pt x="14422" y="1411"/>
                  </a:lnTo>
                  <a:lnTo>
                    <a:pt x="14103" y="1274"/>
                  </a:lnTo>
                  <a:lnTo>
                    <a:pt x="13785" y="1184"/>
                  </a:lnTo>
                  <a:lnTo>
                    <a:pt x="13148" y="1047"/>
                  </a:lnTo>
                  <a:lnTo>
                    <a:pt x="12375" y="911"/>
                  </a:lnTo>
                  <a:lnTo>
                    <a:pt x="11601" y="820"/>
                  </a:lnTo>
                  <a:lnTo>
                    <a:pt x="10054" y="638"/>
                  </a:lnTo>
                  <a:lnTo>
                    <a:pt x="4277" y="137"/>
                  </a:lnTo>
                  <a:lnTo>
                    <a:pt x="3276" y="46"/>
                  </a:lnTo>
                  <a:lnTo>
                    <a:pt x="227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8" name="Google Shape;41788;p312"/>
            <p:cNvSpPr/>
            <p:nvPr/>
          </p:nvSpPr>
          <p:spPr>
            <a:xfrm>
              <a:off x="3955650" y="3439800"/>
              <a:ext cx="379900" cy="189975"/>
            </a:xfrm>
            <a:custGeom>
              <a:avLst/>
              <a:gdLst/>
              <a:ahLst/>
              <a:cxnLst/>
              <a:rect l="l" t="t" r="r" b="b"/>
              <a:pathLst>
                <a:path w="15196" h="7599" fill="none" extrusionOk="0">
                  <a:moveTo>
                    <a:pt x="15059" y="1775"/>
                  </a:moveTo>
                  <a:lnTo>
                    <a:pt x="15059" y="1775"/>
                  </a:lnTo>
                  <a:lnTo>
                    <a:pt x="15150" y="1866"/>
                  </a:lnTo>
                  <a:lnTo>
                    <a:pt x="15195" y="1957"/>
                  </a:lnTo>
                  <a:lnTo>
                    <a:pt x="15195" y="1957"/>
                  </a:lnTo>
                  <a:lnTo>
                    <a:pt x="14740" y="2093"/>
                  </a:lnTo>
                  <a:lnTo>
                    <a:pt x="14240" y="2275"/>
                  </a:lnTo>
                  <a:lnTo>
                    <a:pt x="14240" y="2275"/>
                  </a:lnTo>
                  <a:lnTo>
                    <a:pt x="13557" y="2412"/>
                  </a:lnTo>
                  <a:lnTo>
                    <a:pt x="12875" y="2548"/>
                  </a:lnTo>
                  <a:lnTo>
                    <a:pt x="12875" y="2548"/>
                  </a:lnTo>
                  <a:lnTo>
                    <a:pt x="12238" y="2639"/>
                  </a:lnTo>
                  <a:lnTo>
                    <a:pt x="11601" y="2685"/>
                  </a:lnTo>
                  <a:lnTo>
                    <a:pt x="10327" y="2730"/>
                  </a:lnTo>
                  <a:lnTo>
                    <a:pt x="10327" y="2730"/>
                  </a:lnTo>
                  <a:lnTo>
                    <a:pt x="10737" y="2912"/>
                  </a:lnTo>
                  <a:lnTo>
                    <a:pt x="11146" y="3094"/>
                  </a:lnTo>
                  <a:lnTo>
                    <a:pt x="11146" y="3094"/>
                  </a:lnTo>
                  <a:lnTo>
                    <a:pt x="10646" y="3231"/>
                  </a:lnTo>
                  <a:lnTo>
                    <a:pt x="10145" y="3322"/>
                  </a:lnTo>
                  <a:lnTo>
                    <a:pt x="10145" y="3322"/>
                  </a:lnTo>
                  <a:lnTo>
                    <a:pt x="10100" y="3504"/>
                  </a:lnTo>
                  <a:lnTo>
                    <a:pt x="10100" y="3504"/>
                  </a:lnTo>
                  <a:lnTo>
                    <a:pt x="9190" y="3777"/>
                  </a:lnTo>
                  <a:lnTo>
                    <a:pt x="9190" y="3777"/>
                  </a:lnTo>
                  <a:lnTo>
                    <a:pt x="9235" y="4414"/>
                  </a:lnTo>
                  <a:lnTo>
                    <a:pt x="9235" y="4414"/>
                  </a:lnTo>
                  <a:lnTo>
                    <a:pt x="10373" y="4050"/>
                  </a:lnTo>
                  <a:lnTo>
                    <a:pt x="10373" y="4050"/>
                  </a:lnTo>
                  <a:lnTo>
                    <a:pt x="10009" y="4869"/>
                  </a:lnTo>
                  <a:lnTo>
                    <a:pt x="9645" y="5733"/>
                  </a:lnTo>
                  <a:lnTo>
                    <a:pt x="9645" y="5733"/>
                  </a:lnTo>
                  <a:lnTo>
                    <a:pt x="9281" y="6688"/>
                  </a:lnTo>
                  <a:lnTo>
                    <a:pt x="8962" y="7598"/>
                  </a:lnTo>
                  <a:lnTo>
                    <a:pt x="8962" y="7598"/>
                  </a:lnTo>
                  <a:lnTo>
                    <a:pt x="7825" y="7553"/>
                  </a:lnTo>
                  <a:lnTo>
                    <a:pt x="7825" y="7553"/>
                  </a:lnTo>
                  <a:lnTo>
                    <a:pt x="7279" y="7507"/>
                  </a:lnTo>
                  <a:lnTo>
                    <a:pt x="6733" y="7462"/>
                  </a:lnTo>
                  <a:lnTo>
                    <a:pt x="6688" y="7462"/>
                  </a:lnTo>
                  <a:lnTo>
                    <a:pt x="6642" y="7416"/>
                  </a:lnTo>
                  <a:lnTo>
                    <a:pt x="6642" y="7416"/>
                  </a:lnTo>
                  <a:lnTo>
                    <a:pt x="6278" y="6916"/>
                  </a:lnTo>
                  <a:lnTo>
                    <a:pt x="5914" y="6370"/>
                  </a:lnTo>
                  <a:lnTo>
                    <a:pt x="5914" y="6370"/>
                  </a:lnTo>
                  <a:lnTo>
                    <a:pt x="5095" y="5096"/>
                  </a:lnTo>
                  <a:lnTo>
                    <a:pt x="5095" y="5096"/>
                  </a:lnTo>
                  <a:lnTo>
                    <a:pt x="4368" y="3777"/>
                  </a:lnTo>
                  <a:lnTo>
                    <a:pt x="3640" y="2457"/>
                  </a:lnTo>
                  <a:lnTo>
                    <a:pt x="3640" y="2457"/>
                  </a:lnTo>
                  <a:lnTo>
                    <a:pt x="3594" y="2366"/>
                  </a:lnTo>
                  <a:lnTo>
                    <a:pt x="3503" y="2275"/>
                  </a:lnTo>
                  <a:lnTo>
                    <a:pt x="3503" y="2275"/>
                  </a:lnTo>
                  <a:lnTo>
                    <a:pt x="3367" y="2230"/>
                  </a:lnTo>
                  <a:lnTo>
                    <a:pt x="3367" y="2230"/>
                  </a:lnTo>
                  <a:lnTo>
                    <a:pt x="2548" y="2093"/>
                  </a:lnTo>
                  <a:lnTo>
                    <a:pt x="1774" y="1911"/>
                  </a:lnTo>
                  <a:lnTo>
                    <a:pt x="1774" y="1911"/>
                  </a:lnTo>
                  <a:lnTo>
                    <a:pt x="1046" y="1684"/>
                  </a:lnTo>
                  <a:lnTo>
                    <a:pt x="1046" y="1684"/>
                  </a:lnTo>
                  <a:lnTo>
                    <a:pt x="682" y="1547"/>
                  </a:lnTo>
                  <a:lnTo>
                    <a:pt x="409" y="1365"/>
                  </a:lnTo>
                  <a:lnTo>
                    <a:pt x="409" y="1365"/>
                  </a:lnTo>
                  <a:lnTo>
                    <a:pt x="228" y="1229"/>
                  </a:lnTo>
                  <a:lnTo>
                    <a:pt x="91" y="1047"/>
                  </a:lnTo>
                  <a:lnTo>
                    <a:pt x="91" y="1047"/>
                  </a:lnTo>
                  <a:lnTo>
                    <a:pt x="46" y="911"/>
                  </a:lnTo>
                  <a:lnTo>
                    <a:pt x="0" y="774"/>
                  </a:lnTo>
                  <a:lnTo>
                    <a:pt x="0" y="592"/>
                  </a:lnTo>
                  <a:lnTo>
                    <a:pt x="46" y="456"/>
                  </a:lnTo>
                  <a:lnTo>
                    <a:pt x="46" y="456"/>
                  </a:lnTo>
                  <a:lnTo>
                    <a:pt x="91" y="365"/>
                  </a:lnTo>
                  <a:lnTo>
                    <a:pt x="228" y="274"/>
                  </a:lnTo>
                  <a:lnTo>
                    <a:pt x="500" y="183"/>
                  </a:lnTo>
                  <a:lnTo>
                    <a:pt x="500" y="183"/>
                  </a:lnTo>
                  <a:lnTo>
                    <a:pt x="910" y="92"/>
                  </a:lnTo>
                  <a:lnTo>
                    <a:pt x="1365" y="1"/>
                  </a:lnTo>
                  <a:lnTo>
                    <a:pt x="1820" y="1"/>
                  </a:lnTo>
                  <a:lnTo>
                    <a:pt x="2275" y="1"/>
                  </a:lnTo>
                  <a:lnTo>
                    <a:pt x="2275" y="1"/>
                  </a:lnTo>
                  <a:lnTo>
                    <a:pt x="3276" y="46"/>
                  </a:lnTo>
                  <a:lnTo>
                    <a:pt x="4277" y="137"/>
                  </a:lnTo>
                  <a:lnTo>
                    <a:pt x="4277" y="137"/>
                  </a:lnTo>
                  <a:lnTo>
                    <a:pt x="10054" y="638"/>
                  </a:lnTo>
                  <a:lnTo>
                    <a:pt x="10054" y="638"/>
                  </a:lnTo>
                  <a:lnTo>
                    <a:pt x="11601" y="820"/>
                  </a:lnTo>
                  <a:lnTo>
                    <a:pt x="12375" y="911"/>
                  </a:lnTo>
                  <a:lnTo>
                    <a:pt x="13148" y="1047"/>
                  </a:lnTo>
                  <a:lnTo>
                    <a:pt x="13148" y="1047"/>
                  </a:lnTo>
                  <a:lnTo>
                    <a:pt x="13785" y="1184"/>
                  </a:lnTo>
                  <a:lnTo>
                    <a:pt x="14103" y="1274"/>
                  </a:lnTo>
                  <a:lnTo>
                    <a:pt x="14422" y="1411"/>
                  </a:lnTo>
                  <a:lnTo>
                    <a:pt x="14422" y="1411"/>
                  </a:lnTo>
                  <a:lnTo>
                    <a:pt x="14740" y="1593"/>
                  </a:lnTo>
                  <a:lnTo>
                    <a:pt x="15059" y="177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9" name="Google Shape;41789;p312"/>
            <p:cNvSpPr/>
            <p:nvPr/>
          </p:nvSpPr>
          <p:spPr>
            <a:xfrm>
              <a:off x="4044350" y="3455725"/>
              <a:ext cx="159250" cy="158125"/>
            </a:xfrm>
            <a:custGeom>
              <a:avLst/>
              <a:gdLst/>
              <a:ahLst/>
              <a:cxnLst/>
              <a:rect l="l" t="t" r="r" b="b"/>
              <a:pathLst>
                <a:path w="6370" h="6325" extrusionOk="0">
                  <a:moveTo>
                    <a:pt x="1" y="1"/>
                  </a:moveTo>
                  <a:lnTo>
                    <a:pt x="274" y="410"/>
                  </a:lnTo>
                  <a:lnTo>
                    <a:pt x="547" y="865"/>
                  </a:lnTo>
                  <a:lnTo>
                    <a:pt x="1047" y="1775"/>
                  </a:lnTo>
                  <a:lnTo>
                    <a:pt x="1502" y="2548"/>
                  </a:lnTo>
                  <a:lnTo>
                    <a:pt x="1957" y="3367"/>
                  </a:lnTo>
                  <a:lnTo>
                    <a:pt x="2457" y="4141"/>
                  </a:lnTo>
                  <a:lnTo>
                    <a:pt x="2912" y="4868"/>
                  </a:lnTo>
                  <a:lnTo>
                    <a:pt x="3959" y="6324"/>
                  </a:lnTo>
                  <a:lnTo>
                    <a:pt x="4186" y="6051"/>
                  </a:lnTo>
                  <a:lnTo>
                    <a:pt x="4414" y="5687"/>
                  </a:lnTo>
                  <a:lnTo>
                    <a:pt x="4732" y="5187"/>
                  </a:lnTo>
                  <a:lnTo>
                    <a:pt x="4596" y="4686"/>
                  </a:lnTo>
                  <a:lnTo>
                    <a:pt x="4459" y="4186"/>
                  </a:lnTo>
                  <a:lnTo>
                    <a:pt x="4095" y="2594"/>
                  </a:lnTo>
                  <a:lnTo>
                    <a:pt x="5232" y="2639"/>
                  </a:lnTo>
                  <a:lnTo>
                    <a:pt x="5232" y="2366"/>
                  </a:lnTo>
                  <a:lnTo>
                    <a:pt x="5187" y="2366"/>
                  </a:lnTo>
                  <a:lnTo>
                    <a:pt x="4687" y="2275"/>
                  </a:lnTo>
                  <a:lnTo>
                    <a:pt x="4186" y="2275"/>
                  </a:lnTo>
                  <a:lnTo>
                    <a:pt x="4778" y="1866"/>
                  </a:lnTo>
                  <a:lnTo>
                    <a:pt x="5323" y="1411"/>
                  </a:lnTo>
                  <a:lnTo>
                    <a:pt x="5824" y="1001"/>
                  </a:lnTo>
                  <a:lnTo>
                    <a:pt x="6097" y="774"/>
                  </a:lnTo>
                  <a:lnTo>
                    <a:pt x="6233" y="637"/>
                  </a:lnTo>
                  <a:lnTo>
                    <a:pt x="6370" y="547"/>
                  </a:lnTo>
                  <a:lnTo>
                    <a:pt x="4778" y="365"/>
                  </a:lnTo>
                  <a:lnTo>
                    <a:pt x="3185" y="228"/>
                  </a:lnTo>
                  <a:lnTo>
                    <a:pt x="1593" y="92"/>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0" name="Google Shape;41790;p312"/>
            <p:cNvSpPr/>
            <p:nvPr/>
          </p:nvSpPr>
          <p:spPr>
            <a:xfrm>
              <a:off x="4318450" y="3476200"/>
              <a:ext cx="12550" cy="7975"/>
            </a:xfrm>
            <a:custGeom>
              <a:avLst/>
              <a:gdLst/>
              <a:ahLst/>
              <a:cxnLst/>
              <a:rect l="l" t="t" r="r" b="b"/>
              <a:pathLst>
                <a:path w="502" h="319" extrusionOk="0">
                  <a:moveTo>
                    <a:pt x="1" y="0"/>
                  </a:moveTo>
                  <a:lnTo>
                    <a:pt x="501" y="319"/>
                  </a:lnTo>
                  <a:lnTo>
                    <a:pt x="274" y="137"/>
                  </a:lnTo>
                  <a:lnTo>
                    <a:pt x="1" y="0"/>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1" name="Google Shape;41791;p312"/>
            <p:cNvSpPr/>
            <p:nvPr/>
          </p:nvSpPr>
          <p:spPr>
            <a:xfrm>
              <a:off x="4318450" y="3476200"/>
              <a:ext cx="12550" cy="7975"/>
            </a:xfrm>
            <a:custGeom>
              <a:avLst/>
              <a:gdLst/>
              <a:ahLst/>
              <a:cxnLst/>
              <a:rect l="l" t="t" r="r" b="b"/>
              <a:pathLst>
                <a:path w="502" h="319" fill="none" extrusionOk="0">
                  <a:moveTo>
                    <a:pt x="1" y="0"/>
                  </a:moveTo>
                  <a:lnTo>
                    <a:pt x="1" y="0"/>
                  </a:lnTo>
                  <a:lnTo>
                    <a:pt x="1" y="0"/>
                  </a:lnTo>
                  <a:lnTo>
                    <a:pt x="1" y="0"/>
                  </a:lnTo>
                  <a:lnTo>
                    <a:pt x="501" y="319"/>
                  </a:lnTo>
                  <a:lnTo>
                    <a:pt x="501" y="319"/>
                  </a:lnTo>
                  <a:lnTo>
                    <a:pt x="274" y="13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2" name="Google Shape;41792;p312"/>
            <p:cNvSpPr/>
            <p:nvPr/>
          </p:nvSpPr>
          <p:spPr>
            <a:xfrm>
              <a:off x="4335525" y="3488700"/>
              <a:ext cx="1150" cy="25"/>
            </a:xfrm>
            <a:custGeom>
              <a:avLst/>
              <a:gdLst/>
              <a:ahLst/>
              <a:cxnLst/>
              <a:rect l="l" t="t" r="r" b="b"/>
              <a:pathLst>
                <a:path w="46" h="1" extrusionOk="0">
                  <a:moveTo>
                    <a:pt x="46" y="1"/>
                  </a:moveTo>
                  <a:lnTo>
                    <a:pt x="46" y="1"/>
                  </a:lnTo>
                  <a:lnTo>
                    <a:pt x="0" y="1"/>
                  </a:lnTo>
                  <a:lnTo>
                    <a:pt x="0" y="1"/>
                  </a:lnTo>
                  <a:lnTo>
                    <a:pt x="0" y="1"/>
                  </a:lnTo>
                  <a:lnTo>
                    <a:pt x="0" y="1"/>
                  </a:lnTo>
                  <a:lnTo>
                    <a:pt x="46" y="1"/>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3" name="Google Shape;41793;p312"/>
            <p:cNvSpPr/>
            <p:nvPr/>
          </p:nvSpPr>
          <p:spPr>
            <a:xfrm>
              <a:off x="4335525" y="3488700"/>
              <a:ext cx="1150" cy="25"/>
            </a:xfrm>
            <a:custGeom>
              <a:avLst/>
              <a:gdLst/>
              <a:ahLst/>
              <a:cxnLst/>
              <a:rect l="l" t="t" r="r" b="b"/>
              <a:pathLst>
                <a:path w="46" h="1" fill="none" extrusionOk="0">
                  <a:moveTo>
                    <a:pt x="46" y="1"/>
                  </a:moveTo>
                  <a:lnTo>
                    <a:pt x="46" y="1"/>
                  </a:lnTo>
                  <a:lnTo>
                    <a:pt x="0" y="1"/>
                  </a:lnTo>
                  <a:lnTo>
                    <a:pt x="0"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4" name="Google Shape;41794;p312"/>
            <p:cNvSpPr/>
            <p:nvPr/>
          </p:nvSpPr>
          <p:spPr>
            <a:xfrm>
              <a:off x="4334375" y="3486425"/>
              <a:ext cx="2300" cy="2300"/>
            </a:xfrm>
            <a:custGeom>
              <a:avLst/>
              <a:gdLst/>
              <a:ahLst/>
              <a:cxnLst/>
              <a:rect l="l" t="t" r="r" b="b"/>
              <a:pathLst>
                <a:path w="92" h="92" extrusionOk="0">
                  <a:moveTo>
                    <a:pt x="1" y="1"/>
                  </a:moveTo>
                  <a:lnTo>
                    <a:pt x="46" y="92"/>
                  </a:lnTo>
                  <a:lnTo>
                    <a:pt x="92" y="92"/>
                  </a:lnTo>
                  <a:lnTo>
                    <a:pt x="1" y="1"/>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5" name="Google Shape;41795;p312"/>
            <p:cNvSpPr/>
            <p:nvPr/>
          </p:nvSpPr>
          <p:spPr>
            <a:xfrm>
              <a:off x="4334375" y="3486425"/>
              <a:ext cx="2300" cy="2300"/>
            </a:xfrm>
            <a:custGeom>
              <a:avLst/>
              <a:gdLst/>
              <a:ahLst/>
              <a:cxnLst/>
              <a:rect l="l" t="t" r="r" b="b"/>
              <a:pathLst>
                <a:path w="92" h="92" fill="none" extrusionOk="0">
                  <a:moveTo>
                    <a:pt x="1" y="1"/>
                  </a:moveTo>
                  <a:lnTo>
                    <a:pt x="1" y="1"/>
                  </a:lnTo>
                  <a:lnTo>
                    <a:pt x="46" y="92"/>
                  </a:lnTo>
                  <a:lnTo>
                    <a:pt x="46" y="92"/>
                  </a:lnTo>
                  <a:lnTo>
                    <a:pt x="92" y="92"/>
                  </a:lnTo>
                  <a:lnTo>
                    <a:pt x="92" y="92"/>
                  </a:lnTo>
                  <a:lnTo>
                    <a:pt x="92" y="92"/>
                  </a:lnTo>
                  <a:lnTo>
                    <a:pt x="92" y="9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6" name="Google Shape;41796;p312"/>
            <p:cNvSpPr/>
            <p:nvPr/>
          </p:nvSpPr>
          <p:spPr>
            <a:xfrm>
              <a:off x="4311625" y="3489850"/>
              <a:ext cx="21650" cy="6850"/>
            </a:xfrm>
            <a:custGeom>
              <a:avLst/>
              <a:gdLst/>
              <a:ahLst/>
              <a:cxnLst/>
              <a:rect l="l" t="t" r="r" b="b"/>
              <a:pathLst>
                <a:path w="866" h="274" extrusionOk="0">
                  <a:moveTo>
                    <a:pt x="865" y="0"/>
                  </a:moveTo>
                  <a:lnTo>
                    <a:pt x="1" y="228"/>
                  </a:lnTo>
                  <a:lnTo>
                    <a:pt x="1" y="273"/>
                  </a:lnTo>
                  <a:lnTo>
                    <a:pt x="865" y="0"/>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7" name="Google Shape;41797;p312"/>
            <p:cNvSpPr/>
            <p:nvPr/>
          </p:nvSpPr>
          <p:spPr>
            <a:xfrm>
              <a:off x="4311625" y="3489850"/>
              <a:ext cx="21650" cy="6850"/>
            </a:xfrm>
            <a:custGeom>
              <a:avLst/>
              <a:gdLst/>
              <a:ahLst/>
              <a:cxnLst/>
              <a:rect l="l" t="t" r="r" b="b"/>
              <a:pathLst>
                <a:path w="866" h="274" fill="none" extrusionOk="0">
                  <a:moveTo>
                    <a:pt x="865" y="0"/>
                  </a:moveTo>
                  <a:lnTo>
                    <a:pt x="865" y="0"/>
                  </a:lnTo>
                  <a:lnTo>
                    <a:pt x="1" y="228"/>
                  </a:lnTo>
                  <a:lnTo>
                    <a:pt x="1" y="228"/>
                  </a:lnTo>
                  <a:lnTo>
                    <a:pt x="1" y="228"/>
                  </a:lnTo>
                  <a:lnTo>
                    <a:pt x="1" y="228"/>
                  </a:lnTo>
                  <a:lnTo>
                    <a:pt x="1" y="273"/>
                  </a:lnTo>
                  <a:lnTo>
                    <a:pt x="1" y="273"/>
                  </a:lnTo>
                  <a:lnTo>
                    <a:pt x="1" y="273"/>
                  </a:lnTo>
                  <a:lnTo>
                    <a:pt x="1" y="273"/>
                  </a:lnTo>
                  <a:lnTo>
                    <a:pt x="86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8" name="Google Shape;41798;p312"/>
            <p:cNvSpPr/>
            <p:nvPr/>
          </p:nvSpPr>
          <p:spPr>
            <a:xfrm>
              <a:off x="4277500" y="3495525"/>
              <a:ext cx="34150" cy="8000"/>
            </a:xfrm>
            <a:custGeom>
              <a:avLst/>
              <a:gdLst/>
              <a:ahLst/>
              <a:cxnLst/>
              <a:rect l="l" t="t" r="r" b="b"/>
              <a:pathLst>
                <a:path w="1366" h="320" extrusionOk="0">
                  <a:moveTo>
                    <a:pt x="683" y="183"/>
                  </a:moveTo>
                  <a:lnTo>
                    <a:pt x="683" y="183"/>
                  </a:lnTo>
                  <a:lnTo>
                    <a:pt x="1" y="319"/>
                  </a:lnTo>
                  <a:lnTo>
                    <a:pt x="1" y="319"/>
                  </a:lnTo>
                  <a:lnTo>
                    <a:pt x="683" y="183"/>
                  </a:lnTo>
                  <a:close/>
                  <a:moveTo>
                    <a:pt x="729" y="183"/>
                  </a:moveTo>
                  <a:lnTo>
                    <a:pt x="729" y="183"/>
                  </a:lnTo>
                  <a:lnTo>
                    <a:pt x="683" y="183"/>
                  </a:lnTo>
                  <a:lnTo>
                    <a:pt x="683" y="183"/>
                  </a:lnTo>
                  <a:lnTo>
                    <a:pt x="729" y="183"/>
                  </a:lnTo>
                  <a:close/>
                  <a:moveTo>
                    <a:pt x="729" y="183"/>
                  </a:moveTo>
                  <a:lnTo>
                    <a:pt x="729" y="183"/>
                  </a:lnTo>
                  <a:lnTo>
                    <a:pt x="729" y="183"/>
                  </a:lnTo>
                  <a:lnTo>
                    <a:pt x="729" y="183"/>
                  </a:lnTo>
                  <a:lnTo>
                    <a:pt x="729" y="183"/>
                  </a:lnTo>
                  <a:close/>
                  <a:moveTo>
                    <a:pt x="729" y="183"/>
                  </a:moveTo>
                  <a:lnTo>
                    <a:pt x="729" y="183"/>
                  </a:lnTo>
                  <a:lnTo>
                    <a:pt x="729" y="183"/>
                  </a:lnTo>
                  <a:lnTo>
                    <a:pt x="729" y="183"/>
                  </a:lnTo>
                  <a:lnTo>
                    <a:pt x="729" y="183"/>
                  </a:lnTo>
                  <a:close/>
                  <a:moveTo>
                    <a:pt x="1047" y="92"/>
                  </a:moveTo>
                  <a:lnTo>
                    <a:pt x="1047" y="92"/>
                  </a:lnTo>
                  <a:lnTo>
                    <a:pt x="1002" y="92"/>
                  </a:lnTo>
                  <a:lnTo>
                    <a:pt x="1002" y="92"/>
                  </a:lnTo>
                  <a:lnTo>
                    <a:pt x="1047" y="92"/>
                  </a:lnTo>
                  <a:close/>
                  <a:moveTo>
                    <a:pt x="1047" y="92"/>
                  </a:moveTo>
                  <a:lnTo>
                    <a:pt x="1047" y="92"/>
                  </a:lnTo>
                  <a:lnTo>
                    <a:pt x="1047" y="92"/>
                  </a:lnTo>
                  <a:lnTo>
                    <a:pt x="1047" y="92"/>
                  </a:lnTo>
                  <a:lnTo>
                    <a:pt x="1047" y="92"/>
                  </a:lnTo>
                  <a:close/>
                  <a:moveTo>
                    <a:pt x="1366" y="46"/>
                  </a:moveTo>
                  <a:lnTo>
                    <a:pt x="1366" y="46"/>
                  </a:lnTo>
                  <a:lnTo>
                    <a:pt x="1366" y="46"/>
                  </a:lnTo>
                  <a:lnTo>
                    <a:pt x="1366" y="46"/>
                  </a:lnTo>
                  <a:lnTo>
                    <a:pt x="1047" y="92"/>
                  </a:lnTo>
                  <a:lnTo>
                    <a:pt x="1047" y="92"/>
                  </a:lnTo>
                  <a:lnTo>
                    <a:pt x="1366" y="46"/>
                  </a:lnTo>
                  <a:lnTo>
                    <a:pt x="1366" y="46"/>
                  </a:lnTo>
                  <a:lnTo>
                    <a:pt x="1366" y="46"/>
                  </a:lnTo>
                  <a:lnTo>
                    <a:pt x="1366" y="46"/>
                  </a:lnTo>
                  <a:close/>
                  <a:moveTo>
                    <a:pt x="1366" y="1"/>
                  </a:moveTo>
                  <a:lnTo>
                    <a:pt x="1366" y="1"/>
                  </a:lnTo>
                  <a:lnTo>
                    <a:pt x="1366" y="1"/>
                  </a:lnTo>
                  <a:lnTo>
                    <a:pt x="1366" y="1"/>
                  </a:lnTo>
                  <a:lnTo>
                    <a:pt x="1366" y="1"/>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9" name="Google Shape;41799;p312"/>
            <p:cNvSpPr/>
            <p:nvPr/>
          </p:nvSpPr>
          <p:spPr>
            <a:xfrm>
              <a:off x="4277500" y="3500075"/>
              <a:ext cx="17100" cy="3450"/>
            </a:xfrm>
            <a:custGeom>
              <a:avLst/>
              <a:gdLst/>
              <a:ahLst/>
              <a:cxnLst/>
              <a:rect l="l" t="t" r="r" b="b"/>
              <a:pathLst>
                <a:path w="684" h="138" fill="none" extrusionOk="0">
                  <a:moveTo>
                    <a:pt x="683" y="1"/>
                  </a:moveTo>
                  <a:lnTo>
                    <a:pt x="683" y="1"/>
                  </a:lnTo>
                  <a:lnTo>
                    <a:pt x="1" y="137"/>
                  </a:lnTo>
                  <a:lnTo>
                    <a:pt x="1" y="137"/>
                  </a:lnTo>
                  <a:lnTo>
                    <a:pt x="6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0" name="Google Shape;41800;p312"/>
            <p:cNvSpPr/>
            <p:nvPr/>
          </p:nvSpPr>
          <p:spPr>
            <a:xfrm>
              <a:off x="4294575" y="3500075"/>
              <a:ext cx="1150" cy="25"/>
            </a:xfrm>
            <a:custGeom>
              <a:avLst/>
              <a:gdLst/>
              <a:ahLst/>
              <a:cxnLst/>
              <a:rect l="l" t="t" r="r" b="b"/>
              <a:pathLst>
                <a:path w="46" h="1" fill="none" extrusionOk="0">
                  <a:moveTo>
                    <a:pt x="46" y="1"/>
                  </a:moveTo>
                  <a:lnTo>
                    <a:pt x="46"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1" name="Google Shape;41801;p312"/>
            <p:cNvSpPr/>
            <p:nvPr/>
          </p:nvSpPr>
          <p:spPr>
            <a:xfrm>
              <a:off x="4295700" y="35000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2" name="Google Shape;41802;p312"/>
            <p:cNvSpPr/>
            <p:nvPr/>
          </p:nvSpPr>
          <p:spPr>
            <a:xfrm>
              <a:off x="4295700" y="35000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3" name="Google Shape;41803;p312"/>
            <p:cNvSpPr/>
            <p:nvPr/>
          </p:nvSpPr>
          <p:spPr>
            <a:xfrm>
              <a:off x="4302525" y="3497800"/>
              <a:ext cx="1175" cy="25"/>
            </a:xfrm>
            <a:custGeom>
              <a:avLst/>
              <a:gdLst/>
              <a:ahLst/>
              <a:cxnLst/>
              <a:rect l="l" t="t" r="r" b="b"/>
              <a:pathLst>
                <a:path w="47" h="1" fill="none" extrusionOk="0">
                  <a:moveTo>
                    <a:pt x="46" y="1"/>
                  </a:move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4" name="Google Shape;41804;p312"/>
            <p:cNvSpPr/>
            <p:nvPr/>
          </p:nvSpPr>
          <p:spPr>
            <a:xfrm>
              <a:off x="4303675" y="349780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5" name="Google Shape;41805;p312"/>
            <p:cNvSpPr/>
            <p:nvPr/>
          </p:nvSpPr>
          <p:spPr>
            <a:xfrm>
              <a:off x="4303675" y="3496675"/>
              <a:ext cx="7975" cy="1150"/>
            </a:xfrm>
            <a:custGeom>
              <a:avLst/>
              <a:gdLst/>
              <a:ahLst/>
              <a:cxnLst/>
              <a:rect l="l" t="t" r="r" b="b"/>
              <a:pathLst>
                <a:path w="319" h="46" fill="none" extrusionOk="0">
                  <a:moveTo>
                    <a:pt x="319" y="0"/>
                  </a:moveTo>
                  <a:lnTo>
                    <a:pt x="319" y="0"/>
                  </a:lnTo>
                  <a:lnTo>
                    <a:pt x="319" y="0"/>
                  </a:lnTo>
                  <a:lnTo>
                    <a:pt x="319" y="0"/>
                  </a:lnTo>
                  <a:lnTo>
                    <a:pt x="0" y="46"/>
                  </a:lnTo>
                  <a:lnTo>
                    <a:pt x="0" y="46"/>
                  </a:lnTo>
                  <a:lnTo>
                    <a:pt x="319" y="0"/>
                  </a:lnTo>
                  <a:lnTo>
                    <a:pt x="319" y="0"/>
                  </a:lnTo>
                  <a:lnTo>
                    <a:pt x="319" y="0"/>
                  </a:lnTo>
                  <a:lnTo>
                    <a:pt x="3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6" name="Google Shape;41806;p312"/>
            <p:cNvSpPr/>
            <p:nvPr/>
          </p:nvSpPr>
          <p:spPr>
            <a:xfrm>
              <a:off x="4311625" y="34955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7" name="Google Shape;41807;p312"/>
            <p:cNvSpPr/>
            <p:nvPr/>
          </p:nvSpPr>
          <p:spPr>
            <a:xfrm>
              <a:off x="4222925" y="3503500"/>
              <a:ext cx="51200" cy="4575"/>
            </a:xfrm>
            <a:custGeom>
              <a:avLst/>
              <a:gdLst/>
              <a:ahLst/>
              <a:cxnLst/>
              <a:rect l="l" t="t" r="r" b="b"/>
              <a:pathLst>
                <a:path w="2048" h="183" extrusionOk="0">
                  <a:moveTo>
                    <a:pt x="2047" y="0"/>
                  </a:moveTo>
                  <a:lnTo>
                    <a:pt x="1351" y="95"/>
                  </a:lnTo>
                  <a:lnTo>
                    <a:pt x="1351" y="95"/>
                  </a:lnTo>
                  <a:lnTo>
                    <a:pt x="1411" y="91"/>
                  </a:lnTo>
                  <a:lnTo>
                    <a:pt x="2047" y="0"/>
                  </a:lnTo>
                  <a:close/>
                  <a:moveTo>
                    <a:pt x="1351" y="95"/>
                  </a:moveTo>
                  <a:lnTo>
                    <a:pt x="728" y="137"/>
                  </a:lnTo>
                  <a:lnTo>
                    <a:pt x="131" y="177"/>
                  </a:lnTo>
                  <a:lnTo>
                    <a:pt x="131" y="177"/>
                  </a:lnTo>
                  <a:lnTo>
                    <a:pt x="1047" y="137"/>
                  </a:lnTo>
                  <a:lnTo>
                    <a:pt x="1351" y="95"/>
                  </a:lnTo>
                  <a:close/>
                  <a:moveTo>
                    <a:pt x="131" y="177"/>
                  </a:moveTo>
                  <a:lnTo>
                    <a:pt x="0" y="182"/>
                  </a:lnTo>
                  <a:lnTo>
                    <a:pt x="46" y="182"/>
                  </a:lnTo>
                  <a:lnTo>
                    <a:pt x="131" y="177"/>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8" name="Google Shape;41808;p312"/>
            <p:cNvSpPr/>
            <p:nvPr/>
          </p:nvSpPr>
          <p:spPr>
            <a:xfrm>
              <a:off x="4222925" y="3503500"/>
              <a:ext cx="51200" cy="4575"/>
            </a:xfrm>
            <a:custGeom>
              <a:avLst/>
              <a:gdLst/>
              <a:ahLst/>
              <a:cxnLst/>
              <a:rect l="l" t="t" r="r" b="b"/>
              <a:pathLst>
                <a:path w="2048" h="183" fill="none" extrusionOk="0">
                  <a:moveTo>
                    <a:pt x="2047" y="0"/>
                  </a:moveTo>
                  <a:lnTo>
                    <a:pt x="2047" y="0"/>
                  </a:lnTo>
                  <a:lnTo>
                    <a:pt x="1047" y="137"/>
                  </a:lnTo>
                  <a:lnTo>
                    <a:pt x="0" y="182"/>
                  </a:lnTo>
                  <a:lnTo>
                    <a:pt x="0" y="182"/>
                  </a:lnTo>
                  <a:lnTo>
                    <a:pt x="46" y="182"/>
                  </a:lnTo>
                  <a:lnTo>
                    <a:pt x="46" y="182"/>
                  </a:lnTo>
                  <a:lnTo>
                    <a:pt x="728" y="137"/>
                  </a:lnTo>
                  <a:lnTo>
                    <a:pt x="728" y="137"/>
                  </a:lnTo>
                  <a:lnTo>
                    <a:pt x="1411" y="91"/>
                  </a:lnTo>
                  <a:lnTo>
                    <a:pt x="204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9" name="Google Shape;41809;p312"/>
            <p:cNvSpPr/>
            <p:nvPr/>
          </p:nvSpPr>
          <p:spPr>
            <a:xfrm>
              <a:off x="4274100" y="35035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0" name="Google Shape;41810;p312"/>
            <p:cNvSpPr/>
            <p:nvPr/>
          </p:nvSpPr>
          <p:spPr>
            <a:xfrm>
              <a:off x="4274100" y="3503500"/>
              <a:ext cx="1150" cy="25"/>
            </a:xfrm>
            <a:custGeom>
              <a:avLst/>
              <a:gdLst/>
              <a:ahLst/>
              <a:cxnLst/>
              <a:rect l="l" t="t" r="r" b="b"/>
              <a:pathLst>
                <a:path w="46" h="1" fill="none" extrusionOk="0">
                  <a:moveTo>
                    <a:pt x="46" y="0"/>
                  </a:moveTo>
                  <a:lnTo>
                    <a:pt x="46" y="0"/>
                  </a:lnTo>
                  <a:lnTo>
                    <a:pt x="0" y="0"/>
                  </a:lnTo>
                  <a:lnTo>
                    <a:pt x="0" y="0"/>
                  </a:lnTo>
                  <a:lnTo>
                    <a:pt x="4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1" name="Google Shape;41811;p312"/>
            <p:cNvSpPr/>
            <p:nvPr/>
          </p:nvSpPr>
          <p:spPr>
            <a:xfrm>
              <a:off x="4275225" y="35035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2" name="Google Shape;41812;p312"/>
            <p:cNvSpPr/>
            <p:nvPr/>
          </p:nvSpPr>
          <p:spPr>
            <a:xfrm>
              <a:off x="4275225" y="35035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3" name="Google Shape;41813;p312"/>
            <p:cNvSpPr/>
            <p:nvPr/>
          </p:nvSpPr>
          <p:spPr>
            <a:xfrm>
              <a:off x="4276375" y="35035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4" name="Google Shape;41814;p312"/>
            <p:cNvSpPr/>
            <p:nvPr/>
          </p:nvSpPr>
          <p:spPr>
            <a:xfrm>
              <a:off x="4276375" y="35035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5" name="Google Shape;41815;p312"/>
            <p:cNvSpPr/>
            <p:nvPr/>
          </p:nvSpPr>
          <p:spPr>
            <a:xfrm>
              <a:off x="4207000" y="3476200"/>
              <a:ext cx="128550" cy="31875"/>
            </a:xfrm>
            <a:custGeom>
              <a:avLst/>
              <a:gdLst/>
              <a:ahLst/>
              <a:cxnLst/>
              <a:rect l="l" t="t" r="r" b="b"/>
              <a:pathLst>
                <a:path w="5142" h="1275" extrusionOk="0">
                  <a:moveTo>
                    <a:pt x="4459" y="0"/>
                  </a:moveTo>
                  <a:lnTo>
                    <a:pt x="4459" y="46"/>
                  </a:lnTo>
                  <a:lnTo>
                    <a:pt x="4459" y="137"/>
                  </a:lnTo>
                  <a:lnTo>
                    <a:pt x="4322" y="228"/>
                  </a:lnTo>
                  <a:lnTo>
                    <a:pt x="4004" y="410"/>
                  </a:lnTo>
                  <a:lnTo>
                    <a:pt x="3640" y="546"/>
                  </a:lnTo>
                  <a:lnTo>
                    <a:pt x="2821" y="728"/>
                  </a:lnTo>
                  <a:lnTo>
                    <a:pt x="1957" y="865"/>
                  </a:lnTo>
                  <a:lnTo>
                    <a:pt x="1684" y="910"/>
                  </a:lnTo>
                  <a:lnTo>
                    <a:pt x="1547" y="910"/>
                  </a:lnTo>
                  <a:lnTo>
                    <a:pt x="1365" y="865"/>
                  </a:lnTo>
                  <a:lnTo>
                    <a:pt x="1229" y="728"/>
                  </a:lnTo>
                  <a:lnTo>
                    <a:pt x="1138" y="637"/>
                  </a:lnTo>
                  <a:lnTo>
                    <a:pt x="1092" y="501"/>
                  </a:lnTo>
                  <a:lnTo>
                    <a:pt x="1047" y="228"/>
                  </a:lnTo>
                  <a:lnTo>
                    <a:pt x="546" y="728"/>
                  </a:lnTo>
                  <a:lnTo>
                    <a:pt x="0" y="1183"/>
                  </a:lnTo>
                  <a:lnTo>
                    <a:pt x="273" y="1274"/>
                  </a:lnTo>
                  <a:lnTo>
                    <a:pt x="637" y="1274"/>
                  </a:lnTo>
                  <a:lnTo>
                    <a:pt x="1684" y="1229"/>
                  </a:lnTo>
                  <a:lnTo>
                    <a:pt x="2684" y="1092"/>
                  </a:lnTo>
                  <a:lnTo>
                    <a:pt x="2821" y="1092"/>
                  </a:lnTo>
                  <a:lnTo>
                    <a:pt x="3503" y="956"/>
                  </a:lnTo>
                  <a:lnTo>
                    <a:pt x="3549" y="956"/>
                  </a:lnTo>
                  <a:lnTo>
                    <a:pt x="3822" y="865"/>
                  </a:lnTo>
                  <a:lnTo>
                    <a:pt x="3867" y="865"/>
                  </a:lnTo>
                  <a:lnTo>
                    <a:pt x="4186" y="819"/>
                  </a:lnTo>
                  <a:lnTo>
                    <a:pt x="4186" y="774"/>
                  </a:lnTo>
                  <a:lnTo>
                    <a:pt x="5050" y="546"/>
                  </a:lnTo>
                  <a:lnTo>
                    <a:pt x="5141" y="501"/>
                  </a:lnTo>
                  <a:lnTo>
                    <a:pt x="5096" y="410"/>
                  </a:lnTo>
                  <a:lnTo>
                    <a:pt x="4959" y="319"/>
                  </a:lnTo>
                  <a:lnTo>
                    <a:pt x="4459"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6" name="Google Shape;41816;p312"/>
            <p:cNvSpPr/>
            <p:nvPr/>
          </p:nvSpPr>
          <p:spPr>
            <a:xfrm>
              <a:off x="4210400" y="3518275"/>
              <a:ext cx="19375" cy="4575"/>
            </a:xfrm>
            <a:custGeom>
              <a:avLst/>
              <a:gdLst/>
              <a:ahLst/>
              <a:cxnLst/>
              <a:rect l="l" t="t" r="r" b="b"/>
              <a:pathLst>
                <a:path w="775" h="183" extrusionOk="0">
                  <a:moveTo>
                    <a:pt x="774" y="1"/>
                  </a:moveTo>
                  <a:lnTo>
                    <a:pt x="410" y="92"/>
                  </a:lnTo>
                  <a:lnTo>
                    <a:pt x="1" y="183"/>
                  </a:lnTo>
                  <a:lnTo>
                    <a:pt x="501" y="92"/>
                  </a:lnTo>
                  <a:lnTo>
                    <a:pt x="774"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7" name="Google Shape;41817;p312"/>
            <p:cNvSpPr/>
            <p:nvPr/>
          </p:nvSpPr>
          <p:spPr>
            <a:xfrm>
              <a:off x="4210400" y="3518275"/>
              <a:ext cx="19375" cy="4575"/>
            </a:xfrm>
            <a:custGeom>
              <a:avLst/>
              <a:gdLst/>
              <a:ahLst/>
              <a:cxnLst/>
              <a:rect l="l" t="t" r="r" b="b"/>
              <a:pathLst>
                <a:path w="775" h="183" fill="none" extrusionOk="0">
                  <a:moveTo>
                    <a:pt x="774" y="1"/>
                  </a:moveTo>
                  <a:lnTo>
                    <a:pt x="774" y="1"/>
                  </a:lnTo>
                  <a:lnTo>
                    <a:pt x="410" y="92"/>
                  </a:lnTo>
                  <a:lnTo>
                    <a:pt x="1" y="183"/>
                  </a:lnTo>
                  <a:lnTo>
                    <a:pt x="1" y="183"/>
                  </a:lnTo>
                  <a:lnTo>
                    <a:pt x="1" y="183"/>
                  </a:lnTo>
                  <a:lnTo>
                    <a:pt x="1" y="183"/>
                  </a:lnTo>
                  <a:lnTo>
                    <a:pt x="501" y="92"/>
                  </a:lnTo>
                  <a:lnTo>
                    <a:pt x="501" y="92"/>
                  </a:lnTo>
                  <a:lnTo>
                    <a:pt x="774" y="1"/>
                  </a:lnTo>
                  <a:lnTo>
                    <a:pt x="774" y="1"/>
                  </a:lnTo>
                  <a:lnTo>
                    <a:pt x="7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8" name="Google Shape;41818;p312"/>
            <p:cNvSpPr/>
            <p:nvPr/>
          </p:nvSpPr>
          <p:spPr>
            <a:xfrm>
              <a:off x="4233150" y="3517150"/>
              <a:ext cx="1175" cy="25"/>
            </a:xfrm>
            <a:custGeom>
              <a:avLst/>
              <a:gdLst/>
              <a:ahLst/>
              <a:cxnLst/>
              <a:rect l="l" t="t" r="r" b="b"/>
              <a:pathLst>
                <a:path w="47" h="1" fill="none" extrusionOk="0">
                  <a:moveTo>
                    <a:pt x="1" y="0"/>
                  </a:moveTo>
                  <a:lnTo>
                    <a:pt x="1" y="0"/>
                  </a:lnTo>
                  <a:lnTo>
                    <a:pt x="1" y="0"/>
                  </a:lnTo>
                  <a:lnTo>
                    <a:pt x="1" y="0"/>
                  </a:lnTo>
                  <a:lnTo>
                    <a:pt x="1" y="0"/>
                  </a:lnTo>
                  <a:lnTo>
                    <a:pt x="1" y="0"/>
                  </a:lnTo>
                  <a:lnTo>
                    <a:pt x="46" y="0"/>
                  </a:lnTo>
                  <a:lnTo>
                    <a:pt x="46"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9" name="Google Shape;41819;p312"/>
            <p:cNvSpPr/>
            <p:nvPr/>
          </p:nvSpPr>
          <p:spPr>
            <a:xfrm>
              <a:off x="4191075" y="3512600"/>
              <a:ext cx="42100" cy="10250"/>
            </a:xfrm>
            <a:custGeom>
              <a:avLst/>
              <a:gdLst/>
              <a:ahLst/>
              <a:cxnLst/>
              <a:rect l="l" t="t" r="r" b="b"/>
              <a:pathLst>
                <a:path w="1684" h="410" extrusionOk="0">
                  <a:moveTo>
                    <a:pt x="273" y="0"/>
                  </a:moveTo>
                  <a:lnTo>
                    <a:pt x="0" y="137"/>
                  </a:lnTo>
                  <a:lnTo>
                    <a:pt x="410" y="319"/>
                  </a:lnTo>
                  <a:lnTo>
                    <a:pt x="546" y="364"/>
                  </a:lnTo>
                  <a:lnTo>
                    <a:pt x="728" y="410"/>
                  </a:lnTo>
                  <a:lnTo>
                    <a:pt x="774" y="410"/>
                  </a:lnTo>
                  <a:lnTo>
                    <a:pt x="1183" y="319"/>
                  </a:lnTo>
                  <a:lnTo>
                    <a:pt x="1547" y="228"/>
                  </a:lnTo>
                  <a:lnTo>
                    <a:pt x="1684" y="182"/>
                  </a:lnTo>
                  <a:lnTo>
                    <a:pt x="1047" y="91"/>
                  </a:lnTo>
                  <a:lnTo>
                    <a:pt x="41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0" name="Google Shape;41820;p312"/>
            <p:cNvSpPr/>
            <p:nvPr/>
          </p:nvSpPr>
          <p:spPr>
            <a:xfrm>
              <a:off x="4195625" y="3527375"/>
              <a:ext cx="11400" cy="3450"/>
            </a:xfrm>
            <a:custGeom>
              <a:avLst/>
              <a:gdLst/>
              <a:ahLst/>
              <a:cxnLst/>
              <a:rect l="l" t="t" r="r" b="b"/>
              <a:pathLst>
                <a:path w="456" h="138" extrusionOk="0">
                  <a:moveTo>
                    <a:pt x="455" y="1"/>
                  </a:moveTo>
                  <a:lnTo>
                    <a:pt x="0" y="137"/>
                  </a:lnTo>
                  <a:lnTo>
                    <a:pt x="228" y="92"/>
                  </a:lnTo>
                  <a:lnTo>
                    <a:pt x="455"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1" name="Google Shape;41821;p312"/>
            <p:cNvSpPr/>
            <p:nvPr/>
          </p:nvSpPr>
          <p:spPr>
            <a:xfrm>
              <a:off x="4195625" y="3527375"/>
              <a:ext cx="11400" cy="3450"/>
            </a:xfrm>
            <a:custGeom>
              <a:avLst/>
              <a:gdLst/>
              <a:ahLst/>
              <a:cxnLst/>
              <a:rect l="l" t="t" r="r" b="b"/>
              <a:pathLst>
                <a:path w="456" h="138" fill="none" extrusionOk="0">
                  <a:moveTo>
                    <a:pt x="455" y="1"/>
                  </a:moveTo>
                  <a:lnTo>
                    <a:pt x="455" y="1"/>
                  </a:lnTo>
                  <a:lnTo>
                    <a:pt x="0" y="137"/>
                  </a:lnTo>
                  <a:lnTo>
                    <a:pt x="0" y="137"/>
                  </a:lnTo>
                  <a:lnTo>
                    <a:pt x="228" y="92"/>
                  </a:lnTo>
                  <a:lnTo>
                    <a:pt x="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2" name="Google Shape;41822;p312"/>
            <p:cNvSpPr/>
            <p:nvPr/>
          </p:nvSpPr>
          <p:spPr>
            <a:xfrm>
              <a:off x="4183100" y="3522825"/>
              <a:ext cx="25050" cy="11400"/>
            </a:xfrm>
            <a:custGeom>
              <a:avLst/>
              <a:gdLst/>
              <a:ahLst/>
              <a:cxnLst/>
              <a:rect l="l" t="t" r="r" b="b"/>
              <a:pathLst>
                <a:path w="1002" h="456" extrusionOk="0">
                  <a:moveTo>
                    <a:pt x="1" y="1"/>
                  </a:moveTo>
                  <a:lnTo>
                    <a:pt x="46" y="456"/>
                  </a:lnTo>
                  <a:lnTo>
                    <a:pt x="183" y="410"/>
                  </a:lnTo>
                  <a:lnTo>
                    <a:pt x="274" y="410"/>
                  </a:lnTo>
                  <a:lnTo>
                    <a:pt x="501" y="319"/>
                  </a:lnTo>
                  <a:lnTo>
                    <a:pt x="956" y="183"/>
                  </a:lnTo>
                  <a:lnTo>
                    <a:pt x="1002" y="137"/>
                  </a:lnTo>
                  <a:lnTo>
                    <a:pt x="1"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3" name="Google Shape;41823;p312"/>
            <p:cNvSpPr/>
            <p:nvPr/>
          </p:nvSpPr>
          <p:spPr>
            <a:xfrm>
              <a:off x="4122825" y="3541025"/>
              <a:ext cx="92150" cy="88750"/>
            </a:xfrm>
            <a:custGeom>
              <a:avLst/>
              <a:gdLst/>
              <a:ahLst/>
              <a:cxnLst/>
              <a:rect l="l" t="t" r="r" b="b"/>
              <a:pathLst>
                <a:path w="3686" h="3550" extrusionOk="0">
                  <a:moveTo>
                    <a:pt x="3686" y="1"/>
                  </a:moveTo>
                  <a:lnTo>
                    <a:pt x="2776" y="274"/>
                  </a:lnTo>
                  <a:lnTo>
                    <a:pt x="2548" y="365"/>
                  </a:lnTo>
                  <a:lnTo>
                    <a:pt x="2412" y="729"/>
                  </a:lnTo>
                  <a:lnTo>
                    <a:pt x="2230" y="1047"/>
                  </a:lnTo>
                  <a:lnTo>
                    <a:pt x="1820" y="1684"/>
                  </a:lnTo>
                  <a:lnTo>
                    <a:pt x="1002" y="3049"/>
                  </a:lnTo>
                  <a:lnTo>
                    <a:pt x="911" y="3140"/>
                  </a:lnTo>
                  <a:lnTo>
                    <a:pt x="774" y="3231"/>
                  </a:lnTo>
                  <a:lnTo>
                    <a:pt x="365" y="3367"/>
                  </a:lnTo>
                  <a:lnTo>
                    <a:pt x="183" y="3413"/>
                  </a:lnTo>
                  <a:lnTo>
                    <a:pt x="1" y="3413"/>
                  </a:lnTo>
                  <a:lnTo>
                    <a:pt x="274" y="3458"/>
                  </a:lnTo>
                  <a:lnTo>
                    <a:pt x="592" y="3458"/>
                  </a:lnTo>
                  <a:lnTo>
                    <a:pt x="1138" y="3504"/>
                  </a:lnTo>
                  <a:lnTo>
                    <a:pt x="2275" y="3549"/>
                  </a:lnTo>
                  <a:lnTo>
                    <a:pt x="2594" y="2639"/>
                  </a:lnTo>
                  <a:lnTo>
                    <a:pt x="2958" y="1684"/>
                  </a:lnTo>
                  <a:lnTo>
                    <a:pt x="3322" y="820"/>
                  </a:lnTo>
                  <a:lnTo>
                    <a:pt x="36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4" name="Google Shape;41824;p312"/>
            <p:cNvSpPr/>
            <p:nvPr/>
          </p:nvSpPr>
          <p:spPr>
            <a:xfrm>
              <a:off x="3954500" y="3452325"/>
              <a:ext cx="8000" cy="19350"/>
            </a:xfrm>
            <a:custGeom>
              <a:avLst/>
              <a:gdLst/>
              <a:ahLst/>
              <a:cxnLst/>
              <a:rect l="l" t="t" r="r" b="b"/>
              <a:pathLst>
                <a:path w="320" h="774" extrusionOk="0">
                  <a:moveTo>
                    <a:pt x="46" y="0"/>
                  </a:moveTo>
                  <a:lnTo>
                    <a:pt x="1" y="228"/>
                  </a:lnTo>
                  <a:lnTo>
                    <a:pt x="46" y="410"/>
                  </a:lnTo>
                  <a:lnTo>
                    <a:pt x="137" y="546"/>
                  </a:lnTo>
                  <a:lnTo>
                    <a:pt x="46" y="319"/>
                  </a:lnTo>
                  <a:lnTo>
                    <a:pt x="46" y="182"/>
                  </a:lnTo>
                  <a:lnTo>
                    <a:pt x="46" y="46"/>
                  </a:lnTo>
                  <a:lnTo>
                    <a:pt x="46" y="0"/>
                  </a:lnTo>
                  <a:close/>
                  <a:moveTo>
                    <a:pt x="137" y="546"/>
                  </a:moveTo>
                  <a:lnTo>
                    <a:pt x="274" y="728"/>
                  </a:lnTo>
                  <a:lnTo>
                    <a:pt x="319" y="773"/>
                  </a:lnTo>
                  <a:lnTo>
                    <a:pt x="137" y="546"/>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5" name="Google Shape;41825;p312"/>
            <p:cNvSpPr/>
            <p:nvPr/>
          </p:nvSpPr>
          <p:spPr>
            <a:xfrm>
              <a:off x="3954500" y="3452325"/>
              <a:ext cx="8000" cy="19350"/>
            </a:xfrm>
            <a:custGeom>
              <a:avLst/>
              <a:gdLst/>
              <a:ahLst/>
              <a:cxnLst/>
              <a:rect l="l" t="t" r="r" b="b"/>
              <a:pathLst>
                <a:path w="320" h="774" fill="none" extrusionOk="0">
                  <a:moveTo>
                    <a:pt x="46" y="0"/>
                  </a:moveTo>
                  <a:lnTo>
                    <a:pt x="46" y="0"/>
                  </a:lnTo>
                  <a:lnTo>
                    <a:pt x="1" y="228"/>
                  </a:lnTo>
                  <a:lnTo>
                    <a:pt x="46" y="410"/>
                  </a:lnTo>
                  <a:lnTo>
                    <a:pt x="137" y="546"/>
                  </a:lnTo>
                  <a:lnTo>
                    <a:pt x="274" y="728"/>
                  </a:lnTo>
                  <a:lnTo>
                    <a:pt x="274" y="728"/>
                  </a:lnTo>
                  <a:lnTo>
                    <a:pt x="319" y="773"/>
                  </a:lnTo>
                  <a:lnTo>
                    <a:pt x="319" y="773"/>
                  </a:lnTo>
                  <a:lnTo>
                    <a:pt x="137" y="546"/>
                  </a:lnTo>
                  <a:lnTo>
                    <a:pt x="137" y="546"/>
                  </a:lnTo>
                  <a:lnTo>
                    <a:pt x="46" y="319"/>
                  </a:lnTo>
                  <a:lnTo>
                    <a:pt x="46" y="182"/>
                  </a:lnTo>
                  <a:lnTo>
                    <a:pt x="46" y="46"/>
                  </a:lnTo>
                  <a:lnTo>
                    <a:pt x="46" y="46"/>
                  </a:lnTo>
                  <a:lnTo>
                    <a:pt x="4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6" name="Google Shape;41826;p312"/>
            <p:cNvSpPr/>
            <p:nvPr/>
          </p:nvSpPr>
          <p:spPr>
            <a:xfrm>
              <a:off x="3979525" y="3481875"/>
              <a:ext cx="51200" cy="12550"/>
            </a:xfrm>
            <a:custGeom>
              <a:avLst/>
              <a:gdLst/>
              <a:ahLst/>
              <a:cxnLst/>
              <a:rect l="l" t="t" r="r" b="b"/>
              <a:pathLst>
                <a:path w="2048" h="502" extrusionOk="0">
                  <a:moveTo>
                    <a:pt x="0" y="1"/>
                  </a:moveTo>
                  <a:lnTo>
                    <a:pt x="128" y="37"/>
                  </a:lnTo>
                  <a:lnTo>
                    <a:pt x="128" y="37"/>
                  </a:lnTo>
                  <a:lnTo>
                    <a:pt x="91" y="1"/>
                  </a:lnTo>
                  <a:close/>
                  <a:moveTo>
                    <a:pt x="128" y="37"/>
                  </a:moveTo>
                  <a:lnTo>
                    <a:pt x="137" y="46"/>
                  </a:lnTo>
                  <a:lnTo>
                    <a:pt x="478" y="137"/>
                  </a:lnTo>
                  <a:lnTo>
                    <a:pt x="478" y="137"/>
                  </a:lnTo>
                  <a:lnTo>
                    <a:pt x="128" y="37"/>
                  </a:lnTo>
                  <a:close/>
                  <a:moveTo>
                    <a:pt x="478" y="137"/>
                  </a:moveTo>
                  <a:lnTo>
                    <a:pt x="637" y="183"/>
                  </a:lnTo>
                  <a:lnTo>
                    <a:pt x="819" y="233"/>
                  </a:lnTo>
                  <a:lnTo>
                    <a:pt x="819" y="233"/>
                  </a:lnTo>
                  <a:lnTo>
                    <a:pt x="819" y="228"/>
                  </a:lnTo>
                  <a:lnTo>
                    <a:pt x="478" y="137"/>
                  </a:lnTo>
                  <a:close/>
                  <a:moveTo>
                    <a:pt x="819" y="233"/>
                  </a:moveTo>
                  <a:lnTo>
                    <a:pt x="819" y="274"/>
                  </a:lnTo>
                  <a:lnTo>
                    <a:pt x="865" y="274"/>
                  </a:lnTo>
                  <a:lnTo>
                    <a:pt x="1108" y="311"/>
                  </a:lnTo>
                  <a:lnTo>
                    <a:pt x="1108" y="311"/>
                  </a:lnTo>
                  <a:lnTo>
                    <a:pt x="819" y="233"/>
                  </a:lnTo>
                  <a:close/>
                  <a:moveTo>
                    <a:pt x="1108" y="311"/>
                  </a:moveTo>
                  <a:lnTo>
                    <a:pt x="1138" y="319"/>
                  </a:lnTo>
                  <a:lnTo>
                    <a:pt x="1638" y="410"/>
                  </a:lnTo>
                  <a:lnTo>
                    <a:pt x="2048" y="501"/>
                  </a:lnTo>
                  <a:lnTo>
                    <a:pt x="1456" y="365"/>
                  </a:lnTo>
                  <a:lnTo>
                    <a:pt x="1108" y="311"/>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7" name="Google Shape;41827;p312"/>
            <p:cNvSpPr/>
            <p:nvPr/>
          </p:nvSpPr>
          <p:spPr>
            <a:xfrm>
              <a:off x="3979525" y="3481875"/>
              <a:ext cx="51200" cy="12550"/>
            </a:xfrm>
            <a:custGeom>
              <a:avLst/>
              <a:gdLst/>
              <a:ahLst/>
              <a:cxnLst/>
              <a:rect l="l" t="t" r="r" b="b"/>
              <a:pathLst>
                <a:path w="2048" h="502" fill="none" extrusionOk="0">
                  <a:moveTo>
                    <a:pt x="0" y="1"/>
                  </a:moveTo>
                  <a:lnTo>
                    <a:pt x="0" y="1"/>
                  </a:lnTo>
                  <a:lnTo>
                    <a:pt x="637" y="183"/>
                  </a:lnTo>
                  <a:lnTo>
                    <a:pt x="637" y="183"/>
                  </a:lnTo>
                  <a:lnTo>
                    <a:pt x="1138" y="319"/>
                  </a:lnTo>
                  <a:lnTo>
                    <a:pt x="1638" y="410"/>
                  </a:lnTo>
                  <a:lnTo>
                    <a:pt x="1638" y="410"/>
                  </a:lnTo>
                  <a:lnTo>
                    <a:pt x="2048" y="501"/>
                  </a:lnTo>
                  <a:lnTo>
                    <a:pt x="2048" y="501"/>
                  </a:lnTo>
                  <a:lnTo>
                    <a:pt x="1456" y="365"/>
                  </a:lnTo>
                  <a:lnTo>
                    <a:pt x="865" y="274"/>
                  </a:lnTo>
                  <a:lnTo>
                    <a:pt x="865" y="274"/>
                  </a:lnTo>
                  <a:lnTo>
                    <a:pt x="865" y="274"/>
                  </a:lnTo>
                  <a:lnTo>
                    <a:pt x="865" y="274"/>
                  </a:lnTo>
                  <a:lnTo>
                    <a:pt x="819" y="274"/>
                  </a:lnTo>
                  <a:lnTo>
                    <a:pt x="819" y="274"/>
                  </a:lnTo>
                  <a:lnTo>
                    <a:pt x="819" y="274"/>
                  </a:lnTo>
                  <a:lnTo>
                    <a:pt x="819" y="274"/>
                  </a:lnTo>
                  <a:lnTo>
                    <a:pt x="819" y="228"/>
                  </a:lnTo>
                  <a:lnTo>
                    <a:pt x="819" y="228"/>
                  </a:lnTo>
                  <a:lnTo>
                    <a:pt x="819" y="228"/>
                  </a:lnTo>
                  <a:lnTo>
                    <a:pt x="819" y="228"/>
                  </a:lnTo>
                  <a:lnTo>
                    <a:pt x="137" y="46"/>
                  </a:lnTo>
                  <a:lnTo>
                    <a:pt x="137" y="46"/>
                  </a:lnTo>
                  <a:lnTo>
                    <a:pt x="91" y="1"/>
                  </a:lnTo>
                  <a:lnTo>
                    <a:pt x="91"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8" name="Google Shape;41828;p312"/>
            <p:cNvSpPr/>
            <p:nvPr/>
          </p:nvSpPr>
          <p:spPr>
            <a:xfrm>
              <a:off x="3982925" y="3483025"/>
              <a:ext cx="18225" cy="5700"/>
            </a:xfrm>
            <a:custGeom>
              <a:avLst/>
              <a:gdLst/>
              <a:ahLst/>
              <a:cxnLst/>
              <a:rect l="l" t="t" r="r" b="b"/>
              <a:pathLst>
                <a:path w="729" h="228" extrusionOk="0">
                  <a:moveTo>
                    <a:pt x="729" y="228"/>
                  </a:moveTo>
                  <a:lnTo>
                    <a:pt x="729" y="228"/>
                  </a:lnTo>
                  <a:lnTo>
                    <a:pt x="729" y="228"/>
                  </a:lnTo>
                  <a:lnTo>
                    <a:pt x="729" y="228"/>
                  </a:lnTo>
                  <a:lnTo>
                    <a:pt x="729" y="228"/>
                  </a:lnTo>
                  <a:close/>
                  <a:moveTo>
                    <a:pt x="683" y="228"/>
                  </a:moveTo>
                  <a:lnTo>
                    <a:pt x="683" y="228"/>
                  </a:lnTo>
                  <a:lnTo>
                    <a:pt x="683" y="228"/>
                  </a:lnTo>
                  <a:lnTo>
                    <a:pt x="683" y="228"/>
                  </a:lnTo>
                  <a:lnTo>
                    <a:pt x="683" y="228"/>
                  </a:lnTo>
                  <a:close/>
                  <a:moveTo>
                    <a:pt x="1" y="0"/>
                  </a:moveTo>
                  <a:lnTo>
                    <a:pt x="1" y="0"/>
                  </a:lnTo>
                  <a:lnTo>
                    <a:pt x="683" y="182"/>
                  </a:lnTo>
                  <a:lnTo>
                    <a:pt x="683" y="182"/>
                  </a:lnTo>
                  <a:lnTo>
                    <a:pt x="1" y="0"/>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9" name="Google Shape;41829;p312"/>
            <p:cNvSpPr/>
            <p:nvPr/>
          </p:nvSpPr>
          <p:spPr>
            <a:xfrm>
              <a:off x="4001125" y="34887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0" name="Google Shape;41830;p312"/>
            <p:cNvSpPr/>
            <p:nvPr/>
          </p:nvSpPr>
          <p:spPr>
            <a:xfrm>
              <a:off x="4000000" y="348870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1" name="Google Shape;41831;p312"/>
            <p:cNvSpPr/>
            <p:nvPr/>
          </p:nvSpPr>
          <p:spPr>
            <a:xfrm>
              <a:off x="3982925" y="3483025"/>
              <a:ext cx="17100" cy="4575"/>
            </a:xfrm>
            <a:custGeom>
              <a:avLst/>
              <a:gdLst/>
              <a:ahLst/>
              <a:cxnLst/>
              <a:rect l="l" t="t" r="r" b="b"/>
              <a:pathLst>
                <a:path w="684" h="183" fill="none" extrusionOk="0">
                  <a:moveTo>
                    <a:pt x="1" y="0"/>
                  </a:moveTo>
                  <a:lnTo>
                    <a:pt x="1" y="0"/>
                  </a:lnTo>
                  <a:lnTo>
                    <a:pt x="683" y="182"/>
                  </a:lnTo>
                  <a:lnTo>
                    <a:pt x="683" y="18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2" name="Google Shape;41832;p312"/>
            <p:cNvSpPr/>
            <p:nvPr/>
          </p:nvSpPr>
          <p:spPr>
            <a:xfrm>
              <a:off x="3955650" y="3453450"/>
              <a:ext cx="88725" cy="43250"/>
            </a:xfrm>
            <a:custGeom>
              <a:avLst/>
              <a:gdLst/>
              <a:ahLst/>
              <a:cxnLst/>
              <a:rect l="l" t="t" r="r" b="b"/>
              <a:pathLst>
                <a:path w="3549" h="1730" extrusionOk="0">
                  <a:moveTo>
                    <a:pt x="0" y="1"/>
                  </a:moveTo>
                  <a:lnTo>
                    <a:pt x="0" y="137"/>
                  </a:lnTo>
                  <a:lnTo>
                    <a:pt x="0" y="274"/>
                  </a:lnTo>
                  <a:lnTo>
                    <a:pt x="91" y="501"/>
                  </a:lnTo>
                  <a:lnTo>
                    <a:pt x="273" y="728"/>
                  </a:lnTo>
                  <a:lnTo>
                    <a:pt x="591" y="956"/>
                  </a:lnTo>
                  <a:lnTo>
                    <a:pt x="955" y="1138"/>
                  </a:lnTo>
                  <a:lnTo>
                    <a:pt x="1046" y="1138"/>
                  </a:lnTo>
                  <a:lnTo>
                    <a:pt x="1092" y="1183"/>
                  </a:lnTo>
                  <a:lnTo>
                    <a:pt x="1774" y="1365"/>
                  </a:lnTo>
                  <a:lnTo>
                    <a:pt x="1774" y="1411"/>
                  </a:lnTo>
                  <a:lnTo>
                    <a:pt x="1820" y="1411"/>
                  </a:lnTo>
                  <a:lnTo>
                    <a:pt x="2411" y="1502"/>
                  </a:lnTo>
                  <a:lnTo>
                    <a:pt x="3003" y="1638"/>
                  </a:lnTo>
                  <a:lnTo>
                    <a:pt x="3094" y="1638"/>
                  </a:lnTo>
                  <a:lnTo>
                    <a:pt x="3367" y="1684"/>
                  </a:lnTo>
                  <a:lnTo>
                    <a:pt x="3458" y="1684"/>
                  </a:lnTo>
                  <a:lnTo>
                    <a:pt x="3549" y="1729"/>
                  </a:lnTo>
                  <a:lnTo>
                    <a:pt x="3230" y="1138"/>
                  </a:lnTo>
                  <a:lnTo>
                    <a:pt x="2957" y="501"/>
                  </a:lnTo>
                  <a:lnTo>
                    <a:pt x="2548" y="592"/>
                  </a:lnTo>
                  <a:lnTo>
                    <a:pt x="2138" y="638"/>
                  </a:lnTo>
                  <a:lnTo>
                    <a:pt x="1683" y="592"/>
                  </a:lnTo>
                  <a:lnTo>
                    <a:pt x="1274" y="547"/>
                  </a:lnTo>
                  <a:lnTo>
                    <a:pt x="409" y="319"/>
                  </a:lnTo>
                  <a:lnTo>
                    <a:pt x="137" y="228"/>
                  </a:lnTo>
                  <a:lnTo>
                    <a:pt x="46" y="137"/>
                  </a:lnTo>
                  <a:lnTo>
                    <a:pt x="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3" name="Google Shape;41833;p312"/>
            <p:cNvSpPr/>
            <p:nvPr/>
          </p:nvSpPr>
          <p:spPr>
            <a:xfrm>
              <a:off x="3955650" y="3453450"/>
              <a:ext cx="88725" cy="43250"/>
            </a:xfrm>
            <a:custGeom>
              <a:avLst/>
              <a:gdLst/>
              <a:ahLst/>
              <a:cxnLst/>
              <a:rect l="l" t="t" r="r" b="b"/>
              <a:pathLst>
                <a:path w="3549" h="1730" fill="none" extrusionOk="0">
                  <a:moveTo>
                    <a:pt x="0" y="1"/>
                  </a:moveTo>
                  <a:lnTo>
                    <a:pt x="0" y="1"/>
                  </a:lnTo>
                  <a:lnTo>
                    <a:pt x="0" y="137"/>
                  </a:lnTo>
                  <a:lnTo>
                    <a:pt x="0" y="274"/>
                  </a:lnTo>
                  <a:lnTo>
                    <a:pt x="91" y="501"/>
                  </a:lnTo>
                  <a:lnTo>
                    <a:pt x="91" y="501"/>
                  </a:lnTo>
                  <a:lnTo>
                    <a:pt x="273" y="728"/>
                  </a:lnTo>
                  <a:lnTo>
                    <a:pt x="273" y="728"/>
                  </a:lnTo>
                  <a:lnTo>
                    <a:pt x="591" y="956"/>
                  </a:lnTo>
                  <a:lnTo>
                    <a:pt x="955" y="1138"/>
                  </a:lnTo>
                  <a:lnTo>
                    <a:pt x="955" y="1138"/>
                  </a:lnTo>
                  <a:lnTo>
                    <a:pt x="1046" y="1138"/>
                  </a:lnTo>
                  <a:lnTo>
                    <a:pt x="1046" y="1138"/>
                  </a:lnTo>
                  <a:lnTo>
                    <a:pt x="1092" y="1183"/>
                  </a:lnTo>
                  <a:lnTo>
                    <a:pt x="1092" y="1183"/>
                  </a:lnTo>
                  <a:lnTo>
                    <a:pt x="1092" y="1183"/>
                  </a:lnTo>
                  <a:lnTo>
                    <a:pt x="1774" y="1365"/>
                  </a:lnTo>
                  <a:lnTo>
                    <a:pt x="1774" y="1365"/>
                  </a:lnTo>
                  <a:lnTo>
                    <a:pt x="1774" y="1365"/>
                  </a:lnTo>
                  <a:lnTo>
                    <a:pt x="1774" y="1365"/>
                  </a:lnTo>
                  <a:lnTo>
                    <a:pt x="1774" y="1365"/>
                  </a:lnTo>
                  <a:lnTo>
                    <a:pt x="1774" y="1411"/>
                  </a:lnTo>
                  <a:lnTo>
                    <a:pt x="1774" y="1411"/>
                  </a:lnTo>
                  <a:lnTo>
                    <a:pt x="1774" y="1411"/>
                  </a:lnTo>
                  <a:lnTo>
                    <a:pt x="1774" y="1411"/>
                  </a:lnTo>
                  <a:lnTo>
                    <a:pt x="1774" y="1411"/>
                  </a:lnTo>
                  <a:lnTo>
                    <a:pt x="1774" y="1411"/>
                  </a:lnTo>
                  <a:lnTo>
                    <a:pt x="1820" y="1411"/>
                  </a:lnTo>
                  <a:lnTo>
                    <a:pt x="1820" y="1411"/>
                  </a:lnTo>
                  <a:lnTo>
                    <a:pt x="1820" y="1411"/>
                  </a:lnTo>
                  <a:lnTo>
                    <a:pt x="1820" y="1411"/>
                  </a:lnTo>
                  <a:lnTo>
                    <a:pt x="1820" y="1411"/>
                  </a:lnTo>
                  <a:lnTo>
                    <a:pt x="1820" y="1411"/>
                  </a:lnTo>
                  <a:lnTo>
                    <a:pt x="2411" y="1502"/>
                  </a:lnTo>
                  <a:lnTo>
                    <a:pt x="3003" y="1638"/>
                  </a:lnTo>
                  <a:lnTo>
                    <a:pt x="3003" y="1638"/>
                  </a:lnTo>
                  <a:lnTo>
                    <a:pt x="3094" y="1638"/>
                  </a:lnTo>
                  <a:lnTo>
                    <a:pt x="3094" y="1638"/>
                  </a:lnTo>
                  <a:lnTo>
                    <a:pt x="3367" y="1684"/>
                  </a:lnTo>
                  <a:lnTo>
                    <a:pt x="3458" y="1684"/>
                  </a:lnTo>
                  <a:lnTo>
                    <a:pt x="3549" y="1729"/>
                  </a:lnTo>
                  <a:lnTo>
                    <a:pt x="3549" y="1729"/>
                  </a:lnTo>
                  <a:lnTo>
                    <a:pt x="3230" y="1138"/>
                  </a:lnTo>
                  <a:lnTo>
                    <a:pt x="2957" y="501"/>
                  </a:lnTo>
                  <a:lnTo>
                    <a:pt x="2957" y="501"/>
                  </a:lnTo>
                  <a:lnTo>
                    <a:pt x="2548" y="592"/>
                  </a:lnTo>
                  <a:lnTo>
                    <a:pt x="2138" y="638"/>
                  </a:lnTo>
                  <a:lnTo>
                    <a:pt x="2138" y="638"/>
                  </a:lnTo>
                  <a:lnTo>
                    <a:pt x="1683" y="592"/>
                  </a:lnTo>
                  <a:lnTo>
                    <a:pt x="1274" y="547"/>
                  </a:lnTo>
                  <a:lnTo>
                    <a:pt x="409" y="319"/>
                  </a:lnTo>
                  <a:lnTo>
                    <a:pt x="409" y="319"/>
                  </a:lnTo>
                  <a:lnTo>
                    <a:pt x="137" y="228"/>
                  </a:lnTo>
                  <a:lnTo>
                    <a:pt x="46" y="137"/>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4" name="Google Shape;41834;p312"/>
            <p:cNvSpPr/>
            <p:nvPr/>
          </p:nvSpPr>
          <p:spPr>
            <a:xfrm>
              <a:off x="4138750" y="3463700"/>
              <a:ext cx="22775" cy="130800"/>
            </a:xfrm>
            <a:custGeom>
              <a:avLst/>
              <a:gdLst/>
              <a:ahLst/>
              <a:cxnLst/>
              <a:rect l="l" t="t" r="r" b="b"/>
              <a:pathLst>
                <a:path w="911" h="5232" extrusionOk="0">
                  <a:moveTo>
                    <a:pt x="865" y="0"/>
                  </a:moveTo>
                  <a:lnTo>
                    <a:pt x="46" y="2093"/>
                  </a:lnTo>
                  <a:lnTo>
                    <a:pt x="1" y="2229"/>
                  </a:lnTo>
                  <a:lnTo>
                    <a:pt x="1" y="2366"/>
                  </a:lnTo>
                  <a:lnTo>
                    <a:pt x="456" y="4140"/>
                  </a:lnTo>
                  <a:lnTo>
                    <a:pt x="592" y="4686"/>
                  </a:lnTo>
                  <a:lnTo>
                    <a:pt x="729" y="5232"/>
                  </a:lnTo>
                  <a:lnTo>
                    <a:pt x="774" y="5186"/>
                  </a:lnTo>
                  <a:lnTo>
                    <a:pt x="638" y="4640"/>
                  </a:lnTo>
                  <a:lnTo>
                    <a:pt x="547" y="4095"/>
                  </a:lnTo>
                  <a:lnTo>
                    <a:pt x="92" y="2366"/>
                  </a:lnTo>
                  <a:lnTo>
                    <a:pt x="46" y="2229"/>
                  </a:lnTo>
                  <a:lnTo>
                    <a:pt x="92" y="2138"/>
                  </a:lnTo>
                  <a:lnTo>
                    <a:pt x="911" y="46"/>
                  </a:lnTo>
                  <a:lnTo>
                    <a:pt x="9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5" name="Google Shape;41835;p312"/>
            <p:cNvSpPr/>
            <p:nvPr/>
          </p:nvSpPr>
          <p:spPr>
            <a:xfrm>
              <a:off x="4696050" y="3388625"/>
              <a:ext cx="134250" cy="71675"/>
            </a:xfrm>
            <a:custGeom>
              <a:avLst/>
              <a:gdLst/>
              <a:ahLst/>
              <a:cxnLst/>
              <a:rect l="l" t="t" r="r" b="b"/>
              <a:pathLst>
                <a:path w="5370" h="2867" extrusionOk="0">
                  <a:moveTo>
                    <a:pt x="2230" y="0"/>
                  </a:moveTo>
                  <a:lnTo>
                    <a:pt x="1" y="364"/>
                  </a:lnTo>
                  <a:lnTo>
                    <a:pt x="3640" y="2821"/>
                  </a:lnTo>
                  <a:lnTo>
                    <a:pt x="4095" y="2867"/>
                  </a:lnTo>
                  <a:lnTo>
                    <a:pt x="4960" y="2867"/>
                  </a:lnTo>
                  <a:lnTo>
                    <a:pt x="5369" y="2821"/>
                  </a:lnTo>
                  <a:lnTo>
                    <a:pt x="5096" y="273"/>
                  </a:lnTo>
                  <a:lnTo>
                    <a:pt x="4869" y="319"/>
                  </a:lnTo>
                  <a:lnTo>
                    <a:pt x="4596" y="319"/>
                  </a:lnTo>
                  <a:lnTo>
                    <a:pt x="3913" y="228"/>
                  </a:lnTo>
                  <a:lnTo>
                    <a:pt x="3094" y="91"/>
                  </a:lnTo>
                  <a:lnTo>
                    <a:pt x="2685" y="46"/>
                  </a:lnTo>
                  <a:lnTo>
                    <a:pt x="223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6" name="Google Shape;41836;p312"/>
            <p:cNvSpPr/>
            <p:nvPr/>
          </p:nvSpPr>
          <p:spPr>
            <a:xfrm>
              <a:off x="4696050" y="3388625"/>
              <a:ext cx="134250" cy="71675"/>
            </a:xfrm>
            <a:custGeom>
              <a:avLst/>
              <a:gdLst/>
              <a:ahLst/>
              <a:cxnLst/>
              <a:rect l="l" t="t" r="r" b="b"/>
              <a:pathLst>
                <a:path w="5370" h="2867" fill="none" extrusionOk="0">
                  <a:moveTo>
                    <a:pt x="1" y="364"/>
                  </a:moveTo>
                  <a:lnTo>
                    <a:pt x="2230" y="0"/>
                  </a:lnTo>
                  <a:lnTo>
                    <a:pt x="2230" y="0"/>
                  </a:lnTo>
                  <a:lnTo>
                    <a:pt x="2685" y="46"/>
                  </a:lnTo>
                  <a:lnTo>
                    <a:pt x="3094" y="91"/>
                  </a:lnTo>
                  <a:lnTo>
                    <a:pt x="3913" y="228"/>
                  </a:lnTo>
                  <a:lnTo>
                    <a:pt x="4596" y="319"/>
                  </a:lnTo>
                  <a:lnTo>
                    <a:pt x="4869" y="319"/>
                  </a:lnTo>
                  <a:lnTo>
                    <a:pt x="5096" y="273"/>
                  </a:lnTo>
                  <a:lnTo>
                    <a:pt x="5369" y="2821"/>
                  </a:lnTo>
                  <a:lnTo>
                    <a:pt x="5369" y="2821"/>
                  </a:lnTo>
                  <a:lnTo>
                    <a:pt x="4960" y="2867"/>
                  </a:lnTo>
                  <a:lnTo>
                    <a:pt x="4550" y="2867"/>
                  </a:lnTo>
                  <a:lnTo>
                    <a:pt x="4095" y="2867"/>
                  </a:lnTo>
                  <a:lnTo>
                    <a:pt x="3640" y="2821"/>
                  </a:lnTo>
                  <a:lnTo>
                    <a:pt x="1" y="36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7" name="Google Shape;41837;p312"/>
            <p:cNvSpPr/>
            <p:nvPr/>
          </p:nvSpPr>
          <p:spPr>
            <a:xfrm>
              <a:off x="4696050" y="3388625"/>
              <a:ext cx="130825" cy="47800"/>
            </a:xfrm>
            <a:custGeom>
              <a:avLst/>
              <a:gdLst/>
              <a:ahLst/>
              <a:cxnLst/>
              <a:rect l="l" t="t" r="r" b="b"/>
              <a:pathLst>
                <a:path w="5233" h="1912" extrusionOk="0">
                  <a:moveTo>
                    <a:pt x="2230" y="0"/>
                  </a:moveTo>
                  <a:lnTo>
                    <a:pt x="1" y="364"/>
                  </a:lnTo>
                  <a:lnTo>
                    <a:pt x="1229" y="1138"/>
                  </a:lnTo>
                  <a:lnTo>
                    <a:pt x="1821" y="1502"/>
                  </a:lnTo>
                  <a:lnTo>
                    <a:pt x="2094" y="1684"/>
                  </a:lnTo>
                  <a:lnTo>
                    <a:pt x="2321" y="1911"/>
                  </a:lnTo>
                  <a:lnTo>
                    <a:pt x="2321" y="1911"/>
                  </a:lnTo>
                  <a:lnTo>
                    <a:pt x="2230" y="1729"/>
                  </a:lnTo>
                  <a:lnTo>
                    <a:pt x="2094" y="1547"/>
                  </a:lnTo>
                  <a:lnTo>
                    <a:pt x="2003" y="1365"/>
                  </a:lnTo>
                  <a:lnTo>
                    <a:pt x="1912" y="1183"/>
                  </a:lnTo>
                  <a:lnTo>
                    <a:pt x="2640" y="1047"/>
                  </a:lnTo>
                  <a:lnTo>
                    <a:pt x="3322" y="1001"/>
                  </a:lnTo>
                  <a:lnTo>
                    <a:pt x="3868" y="1001"/>
                  </a:lnTo>
                  <a:lnTo>
                    <a:pt x="4232" y="1047"/>
                  </a:lnTo>
                  <a:lnTo>
                    <a:pt x="4550" y="1138"/>
                  </a:lnTo>
                  <a:lnTo>
                    <a:pt x="4869" y="1274"/>
                  </a:lnTo>
                  <a:lnTo>
                    <a:pt x="5096" y="1456"/>
                  </a:lnTo>
                  <a:lnTo>
                    <a:pt x="5187" y="1547"/>
                  </a:lnTo>
                  <a:lnTo>
                    <a:pt x="5233" y="1684"/>
                  </a:lnTo>
                  <a:lnTo>
                    <a:pt x="5187" y="1456"/>
                  </a:lnTo>
                  <a:lnTo>
                    <a:pt x="5187" y="1229"/>
                  </a:lnTo>
                  <a:lnTo>
                    <a:pt x="5142" y="774"/>
                  </a:lnTo>
                  <a:lnTo>
                    <a:pt x="5096" y="273"/>
                  </a:lnTo>
                  <a:lnTo>
                    <a:pt x="4914" y="319"/>
                  </a:lnTo>
                  <a:lnTo>
                    <a:pt x="4687" y="319"/>
                  </a:lnTo>
                  <a:lnTo>
                    <a:pt x="4186" y="273"/>
                  </a:lnTo>
                  <a:lnTo>
                    <a:pt x="3595" y="182"/>
                  </a:lnTo>
                  <a:lnTo>
                    <a:pt x="2958" y="46"/>
                  </a:lnTo>
                  <a:lnTo>
                    <a:pt x="223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8" name="Google Shape;41838;p312"/>
            <p:cNvSpPr/>
            <p:nvPr/>
          </p:nvSpPr>
          <p:spPr>
            <a:xfrm>
              <a:off x="4696050" y="3388625"/>
              <a:ext cx="130825" cy="47800"/>
            </a:xfrm>
            <a:custGeom>
              <a:avLst/>
              <a:gdLst/>
              <a:ahLst/>
              <a:cxnLst/>
              <a:rect l="l" t="t" r="r" b="b"/>
              <a:pathLst>
                <a:path w="5233" h="1912" fill="none" extrusionOk="0">
                  <a:moveTo>
                    <a:pt x="2230" y="0"/>
                  </a:moveTo>
                  <a:lnTo>
                    <a:pt x="1" y="364"/>
                  </a:lnTo>
                  <a:lnTo>
                    <a:pt x="1" y="364"/>
                  </a:lnTo>
                  <a:lnTo>
                    <a:pt x="1229" y="1138"/>
                  </a:lnTo>
                  <a:lnTo>
                    <a:pt x="1229" y="1138"/>
                  </a:lnTo>
                  <a:lnTo>
                    <a:pt x="1821" y="1502"/>
                  </a:lnTo>
                  <a:lnTo>
                    <a:pt x="2094" y="1684"/>
                  </a:lnTo>
                  <a:lnTo>
                    <a:pt x="2321" y="1911"/>
                  </a:lnTo>
                  <a:lnTo>
                    <a:pt x="2321" y="1911"/>
                  </a:lnTo>
                  <a:lnTo>
                    <a:pt x="2230" y="1729"/>
                  </a:lnTo>
                  <a:lnTo>
                    <a:pt x="2094" y="1547"/>
                  </a:lnTo>
                  <a:lnTo>
                    <a:pt x="2003" y="1365"/>
                  </a:lnTo>
                  <a:lnTo>
                    <a:pt x="1912" y="1183"/>
                  </a:lnTo>
                  <a:lnTo>
                    <a:pt x="1912" y="1183"/>
                  </a:lnTo>
                  <a:lnTo>
                    <a:pt x="2640" y="1047"/>
                  </a:lnTo>
                  <a:lnTo>
                    <a:pt x="3322" y="1001"/>
                  </a:lnTo>
                  <a:lnTo>
                    <a:pt x="3322" y="1001"/>
                  </a:lnTo>
                  <a:lnTo>
                    <a:pt x="3549" y="1001"/>
                  </a:lnTo>
                  <a:lnTo>
                    <a:pt x="3549" y="1001"/>
                  </a:lnTo>
                  <a:lnTo>
                    <a:pt x="3868" y="1001"/>
                  </a:lnTo>
                  <a:lnTo>
                    <a:pt x="4232" y="1047"/>
                  </a:lnTo>
                  <a:lnTo>
                    <a:pt x="4550" y="1138"/>
                  </a:lnTo>
                  <a:lnTo>
                    <a:pt x="4869" y="1274"/>
                  </a:lnTo>
                  <a:lnTo>
                    <a:pt x="4869" y="1274"/>
                  </a:lnTo>
                  <a:lnTo>
                    <a:pt x="5096" y="1456"/>
                  </a:lnTo>
                  <a:lnTo>
                    <a:pt x="5187" y="1547"/>
                  </a:lnTo>
                  <a:lnTo>
                    <a:pt x="5233" y="1684"/>
                  </a:lnTo>
                  <a:lnTo>
                    <a:pt x="5233" y="1684"/>
                  </a:lnTo>
                  <a:lnTo>
                    <a:pt x="5187" y="1456"/>
                  </a:lnTo>
                  <a:lnTo>
                    <a:pt x="5187" y="1229"/>
                  </a:lnTo>
                  <a:lnTo>
                    <a:pt x="5142" y="774"/>
                  </a:lnTo>
                  <a:lnTo>
                    <a:pt x="5142" y="774"/>
                  </a:lnTo>
                  <a:lnTo>
                    <a:pt x="5096" y="273"/>
                  </a:lnTo>
                  <a:lnTo>
                    <a:pt x="5096" y="273"/>
                  </a:lnTo>
                  <a:lnTo>
                    <a:pt x="5096" y="273"/>
                  </a:lnTo>
                  <a:lnTo>
                    <a:pt x="4914" y="319"/>
                  </a:lnTo>
                  <a:lnTo>
                    <a:pt x="4687" y="319"/>
                  </a:lnTo>
                  <a:lnTo>
                    <a:pt x="4687" y="319"/>
                  </a:lnTo>
                  <a:lnTo>
                    <a:pt x="4186" y="273"/>
                  </a:lnTo>
                  <a:lnTo>
                    <a:pt x="3595" y="182"/>
                  </a:lnTo>
                  <a:lnTo>
                    <a:pt x="2958" y="46"/>
                  </a:lnTo>
                  <a:lnTo>
                    <a:pt x="223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39" name="Google Shape;41839;p312"/>
          <p:cNvSpPr/>
          <p:nvPr/>
        </p:nvSpPr>
        <p:spPr>
          <a:xfrm>
            <a:off x="0" y="4537750"/>
            <a:ext cx="63306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40" name="Google Shape;41840;p312"/>
          <p:cNvGrpSpPr/>
          <p:nvPr/>
        </p:nvGrpSpPr>
        <p:grpSpPr>
          <a:xfrm>
            <a:off x="0" y="3801817"/>
            <a:ext cx="1978478" cy="922914"/>
            <a:chOff x="-173" y="2539595"/>
            <a:chExt cx="3229114" cy="1774493"/>
          </a:xfrm>
        </p:grpSpPr>
        <p:sp>
          <p:nvSpPr>
            <p:cNvPr id="41841" name="Google Shape;41841;p312"/>
            <p:cNvSpPr/>
            <p:nvPr/>
          </p:nvSpPr>
          <p:spPr>
            <a:xfrm>
              <a:off x="360570" y="2539595"/>
              <a:ext cx="1391342" cy="668756"/>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2" name="Google Shape;41842;p312"/>
            <p:cNvSpPr/>
            <p:nvPr/>
          </p:nvSpPr>
          <p:spPr>
            <a:xfrm>
              <a:off x="384717" y="3163505"/>
              <a:ext cx="85761" cy="121220"/>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3" name="Google Shape;41843;p312"/>
            <p:cNvSpPr/>
            <p:nvPr/>
          </p:nvSpPr>
          <p:spPr>
            <a:xfrm>
              <a:off x="386643" y="3038755"/>
              <a:ext cx="80145" cy="13044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4" name="Google Shape;41844;p312"/>
            <p:cNvSpPr/>
            <p:nvPr/>
          </p:nvSpPr>
          <p:spPr>
            <a:xfrm>
              <a:off x="388488" y="3044371"/>
              <a:ext cx="78300" cy="117369"/>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5" name="Google Shape;41845;p312"/>
            <p:cNvSpPr/>
            <p:nvPr/>
          </p:nvSpPr>
          <p:spPr>
            <a:xfrm>
              <a:off x="397794" y="3044371"/>
              <a:ext cx="29844" cy="119214"/>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6" name="Google Shape;41846;p312"/>
            <p:cNvSpPr/>
            <p:nvPr/>
          </p:nvSpPr>
          <p:spPr>
            <a:xfrm>
              <a:off x="1619625" y="3096517"/>
              <a:ext cx="193743" cy="139752"/>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7" name="Google Shape;41847;p312"/>
            <p:cNvSpPr/>
            <p:nvPr/>
          </p:nvSpPr>
          <p:spPr>
            <a:xfrm>
              <a:off x="1537635" y="3208270"/>
              <a:ext cx="363339" cy="320419"/>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8" name="Google Shape;41848;p312"/>
            <p:cNvSpPr/>
            <p:nvPr/>
          </p:nvSpPr>
          <p:spPr>
            <a:xfrm>
              <a:off x="1275057" y="3518736"/>
              <a:ext cx="802812" cy="249660"/>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9" name="Google Shape;41849;p312"/>
            <p:cNvSpPr/>
            <p:nvPr/>
          </p:nvSpPr>
          <p:spPr>
            <a:xfrm>
              <a:off x="1718300" y="3208275"/>
              <a:ext cx="182672" cy="310454"/>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0" name="Google Shape;41850;p312"/>
            <p:cNvSpPr/>
            <p:nvPr/>
          </p:nvSpPr>
          <p:spPr>
            <a:xfrm>
              <a:off x="1595397" y="3310718"/>
              <a:ext cx="247815" cy="147213"/>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1" name="Google Shape;41851;p312"/>
            <p:cNvSpPr/>
            <p:nvPr/>
          </p:nvSpPr>
          <p:spPr>
            <a:xfrm>
              <a:off x="1718302" y="3310718"/>
              <a:ext cx="124910" cy="147213"/>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2" name="Google Shape;41852;p312"/>
            <p:cNvSpPr/>
            <p:nvPr/>
          </p:nvSpPr>
          <p:spPr>
            <a:xfrm>
              <a:off x="1614009" y="3518736"/>
              <a:ext cx="463861" cy="249660"/>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3" name="Google Shape;41853;p312"/>
            <p:cNvSpPr/>
            <p:nvPr/>
          </p:nvSpPr>
          <p:spPr>
            <a:xfrm>
              <a:off x="2470815" y="3755240"/>
              <a:ext cx="758126" cy="558847"/>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4" name="Google Shape;41854;p312"/>
            <p:cNvSpPr/>
            <p:nvPr/>
          </p:nvSpPr>
          <p:spPr>
            <a:xfrm>
              <a:off x="2586259" y="4014206"/>
              <a:ext cx="525313" cy="299881"/>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5" name="Google Shape;41855;p312"/>
            <p:cNvSpPr/>
            <p:nvPr/>
          </p:nvSpPr>
          <p:spPr>
            <a:xfrm>
              <a:off x="2586259" y="4014206"/>
              <a:ext cx="525313" cy="24228"/>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6" name="Google Shape;41856;p312"/>
            <p:cNvSpPr/>
            <p:nvPr/>
          </p:nvSpPr>
          <p:spPr>
            <a:xfrm>
              <a:off x="1437112" y="3755240"/>
              <a:ext cx="1411880" cy="186363"/>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7" name="Google Shape;41857;p312"/>
            <p:cNvSpPr/>
            <p:nvPr/>
          </p:nvSpPr>
          <p:spPr>
            <a:xfrm>
              <a:off x="677125" y="3941519"/>
              <a:ext cx="1041189" cy="37256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8" name="Google Shape;41858;p312"/>
            <p:cNvSpPr/>
            <p:nvPr/>
          </p:nvSpPr>
          <p:spPr>
            <a:xfrm>
              <a:off x="2586259" y="4138956"/>
              <a:ext cx="314883" cy="175131"/>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9" name="Google Shape;41859;p312"/>
            <p:cNvSpPr/>
            <p:nvPr/>
          </p:nvSpPr>
          <p:spPr>
            <a:xfrm>
              <a:off x="1710921" y="3755240"/>
              <a:ext cx="759971" cy="558847"/>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0" name="Google Shape;41860;p312"/>
            <p:cNvSpPr/>
            <p:nvPr/>
          </p:nvSpPr>
          <p:spPr>
            <a:xfrm>
              <a:off x="1828211" y="4014206"/>
              <a:ext cx="525313" cy="299881"/>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1" name="Google Shape;41861;p312"/>
            <p:cNvSpPr/>
            <p:nvPr/>
          </p:nvSpPr>
          <p:spPr>
            <a:xfrm>
              <a:off x="1828211" y="4014206"/>
              <a:ext cx="525313" cy="24228"/>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2" name="Google Shape;41862;p312"/>
            <p:cNvSpPr/>
            <p:nvPr/>
          </p:nvSpPr>
          <p:spPr>
            <a:xfrm>
              <a:off x="679064" y="3755240"/>
              <a:ext cx="1411880" cy="186363"/>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3" name="Google Shape;41863;p312"/>
            <p:cNvSpPr/>
            <p:nvPr/>
          </p:nvSpPr>
          <p:spPr>
            <a:xfrm>
              <a:off x="1828211" y="4138956"/>
              <a:ext cx="314883" cy="175131"/>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4" name="Google Shape;41864;p312"/>
            <p:cNvSpPr/>
            <p:nvPr/>
          </p:nvSpPr>
          <p:spPr>
            <a:xfrm>
              <a:off x="677125" y="3941519"/>
              <a:ext cx="1041189" cy="37256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65" name="Google Shape;41865;p312"/>
            <p:cNvGrpSpPr/>
            <p:nvPr/>
          </p:nvGrpSpPr>
          <p:grpSpPr>
            <a:xfrm>
              <a:off x="-173" y="3919629"/>
              <a:ext cx="763214" cy="394458"/>
              <a:chOff x="4788538" y="2017249"/>
              <a:chExt cx="1752099" cy="905551"/>
            </a:xfrm>
          </p:grpSpPr>
          <p:sp>
            <p:nvSpPr>
              <p:cNvPr id="41866" name="Google Shape;41866;p31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7" name="Google Shape;41867;p31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8" name="Google Shape;41868;p31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9" name="Google Shape;41869;p31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1870" name="Google Shape;41870;p312"/>
            <p:cNvSpPr/>
            <p:nvPr/>
          </p:nvSpPr>
          <p:spPr>
            <a:xfrm>
              <a:off x="181922" y="3259027"/>
              <a:ext cx="555684" cy="188699"/>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41871" name="Google Shape;41871;p312"/>
            <p:cNvGrpSpPr/>
            <p:nvPr/>
          </p:nvGrpSpPr>
          <p:grpSpPr>
            <a:xfrm flipH="1">
              <a:off x="99954" y="3425420"/>
              <a:ext cx="698822" cy="329093"/>
              <a:chOff x="811985" y="3296192"/>
              <a:chExt cx="1330582" cy="626605"/>
            </a:xfrm>
          </p:grpSpPr>
          <p:sp>
            <p:nvSpPr>
              <p:cNvPr id="41872" name="Google Shape;41872;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3" name="Google Shape;41873;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4" name="Google Shape;41874;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5" name="Google Shape;41875;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6" name="Google Shape;41876;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7" name="Google Shape;41877;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8" name="Google Shape;41878;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9" name="Google Shape;41879;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0" name="Google Shape;41880;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1" name="Google Shape;41881;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2" name="Google Shape;41882;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1883" name="Google Shape;41883;p312"/>
          <p:cNvGrpSpPr/>
          <p:nvPr/>
        </p:nvGrpSpPr>
        <p:grpSpPr>
          <a:xfrm>
            <a:off x="2941498" y="4483753"/>
            <a:ext cx="572653" cy="342623"/>
            <a:chOff x="1170428" y="5511318"/>
            <a:chExt cx="3696921" cy="2255586"/>
          </a:xfrm>
        </p:grpSpPr>
        <p:sp>
          <p:nvSpPr>
            <p:cNvPr id="41884" name="Google Shape;41884;p31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5" name="Google Shape;41885;p31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6" name="Google Shape;41886;p31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7" name="Google Shape;41887;p31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8" name="Google Shape;41888;p31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9" name="Google Shape;41889;p31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0" name="Google Shape;41890;p31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1" name="Google Shape;41891;p31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2" name="Google Shape;41892;p31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3" name="Google Shape;41893;p31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4" name="Google Shape;41894;p31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5" name="Google Shape;41895;p31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6" name="Google Shape;41896;p31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7" name="Google Shape;41897;p31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8" name="Google Shape;41898;p31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9" name="Google Shape;41899;p31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0" name="Google Shape;41900;p31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1" name="Google Shape;41901;p31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2" name="Google Shape;41902;p31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3" name="Google Shape;41903;p31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4" name="Google Shape;41904;p31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5" name="Google Shape;41905;p31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6" name="Google Shape;41906;p31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7" name="Google Shape;41907;p31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8" name="Google Shape;41908;p31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9" name="Google Shape;41909;p31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0" name="Google Shape;41910;p31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1" name="Google Shape;41911;p31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2" name="Google Shape;41912;p31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3" name="Google Shape;41913;p31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4" name="Google Shape;41914;p31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5" name="Google Shape;41915;p31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6" name="Google Shape;41916;p31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7" name="Google Shape;41917;p31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8" name="Google Shape;41918;p31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9" name="Google Shape;41919;p31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0" name="Google Shape;41920;p31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1" name="Google Shape;41921;p31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2" name="Google Shape;41922;p31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3" name="Google Shape;41923;p31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4" name="Google Shape;41924;p31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5" name="Google Shape;41925;p31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6" name="Google Shape;41926;p31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7" name="Google Shape;41927;p31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8" name="Google Shape;41928;p31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29" name="Google Shape;41929;p312"/>
          <p:cNvGrpSpPr/>
          <p:nvPr/>
        </p:nvGrpSpPr>
        <p:grpSpPr>
          <a:xfrm flipH="1">
            <a:off x="4193797" y="4483759"/>
            <a:ext cx="378195" cy="240897"/>
            <a:chOff x="1170428" y="5511318"/>
            <a:chExt cx="3696921" cy="2255586"/>
          </a:xfrm>
        </p:grpSpPr>
        <p:sp>
          <p:nvSpPr>
            <p:cNvPr id="41930" name="Google Shape;41930;p31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1" name="Google Shape;41931;p31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2" name="Google Shape;41932;p31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3" name="Google Shape;41933;p31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4" name="Google Shape;41934;p31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5" name="Google Shape;41935;p31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6" name="Google Shape;41936;p31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7" name="Google Shape;41937;p31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8" name="Google Shape;41938;p31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9" name="Google Shape;41939;p31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0" name="Google Shape;41940;p31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1" name="Google Shape;41941;p31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2" name="Google Shape;41942;p31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3" name="Google Shape;41943;p31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4" name="Google Shape;41944;p31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5" name="Google Shape;41945;p31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6" name="Google Shape;41946;p31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7" name="Google Shape;41947;p31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8" name="Google Shape;41948;p31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49" name="Google Shape;41949;p31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0" name="Google Shape;41950;p31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1" name="Google Shape;41951;p31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2" name="Google Shape;41952;p31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3" name="Google Shape;41953;p31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4" name="Google Shape;41954;p31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5" name="Google Shape;41955;p31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6" name="Google Shape;41956;p31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7" name="Google Shape;41957;p31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8" name="Google Shape;41958;p31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59" name="Google Shape;41959;p31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0" name="Google Shape;41960;p31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1" name="Google Shape;41961;p31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2" name="Google Shape;41962;p31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3" name="Google Shape;41963;p31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4" name="Google Shape;41964;p31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5" name="Google Shape;41965;p31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6" name="Google Shape;41966;p31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7" name="Google Shape;41967;p31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8" name="Google Shape;41968;p31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9" name="Google Shape;41969;p31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0" name="Google Shape;41970;p31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1" name="Google Shape;41971;p31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2" name="Google Shape;41972;p31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3" name="Google Shape;41973;p31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4" name="Google Shape;41974;p31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75" name="Google Shape;41975;p312"/>
          <p:cNvGrpSpPr/>
          <p:nvPr/>
        </p:nvGrpSpPr>
        <p:grpSpPr>
          <a:xfrm flipH="1">
            <a:off x="5337995" y="4330341"/>
            <a:ext cx="659489" cy="394108"/>
            <a:chOff x="5331602" y="3459769"/>
            <a:chExt cx="2948097" cy="1078271"/>
          </a:xfrm>
        </p:grpSpPr>
        <p:grpSp>
          <p:nvGrpSpPr>
            <p:cNvPr id="41976" name="Google Shape;41976;p312"/>
            <p:cNvGrpSpPr/>
            <p:nvPr/>
          </p:nvGrpSpPr>
          <p:grpSpPr>
            <a:xfrm>
              <a:off x="5331602" y="4178619"/>
              <a:ext cx="763222" cy="359421"/>
              <a:chOff x="811985" y="3296192"/>
              <a:chExt cx="1330582" cy="626605"/>
            </a:xfrm>
          </p:grpSpPr>
          <p:sp>
            <p:nvSpPr>
              <p:cNvPr id="41977" name="Google Shape;41977;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8" name="Google Shape;41978;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9" name="Google Shape;41979;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0" name="Google Shape;41980;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1" name="Google Shape;41981;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2" name="Google Shape;41982;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3" name="Google Shape;41983;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4" name="Google Shape;41984;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5" name="Google Shape;41985;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6" name="Google Shape;41986;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7" name="Google Shape;41987;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88" name="Google Shape;41988;p312"/>
            <p:cNvGrpSpPr/>
            <p:nvPr/>
          </p:nvGrpSpPr>
          <p:grpSpPr>
            <a:xfrm>
              <a:off x="5804302" y="4178619"/>
              <a:ext cx="763222" cy="359421"/>
              <a:chOff x="811985" y="3296192"/>
              <a:chExt cx="1330582" cy="626605"/>
            </a:xfrm>
          </p:grpSpPr>
          <p:sp>
            <p:nvSpPr>
              <p:cNvPr id="41989" name="Google Shape;41989;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0" name="Google Shape;41990;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1" name="Google Shape;41991;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2" name="Google Shape;41992;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3" name="Google Shape;41993;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4" name="Google Shape;41994;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5" name="Google Shape;41995;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6" name="Google Shape;41996;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7" name="Google Shape;41997;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8" name="Google Shape;41998;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9" name="Google Shape;41999;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00" name="Google Shape;42000;p312"/>
            <p:cNvGrpSpPr/>
            <p:nvPr/>
          </p:nvGrpSpPr>
          <p:grpSpPr>
            <a:xfrm>
              <a:off x="5331602" y="3819194"/>
              <a:ext cx="763222" cy="359421"/>
              <a:chOff x="811985" y="3296192"/>
              <a:chExt cx="1330582" cy="626605"/>
            </a:xfrm>
          </p:grpSpPr>
          <p:sp>
            <p:nvSpPr>
              <p:cNvPr id="42001" name="Google Shape;42001;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2" name="Google Shape;42002;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3" name="Google Shape;42003;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4" name="Google Shape;42004;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5" name="Google Shape;42005;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6" name="Google Shape;42006;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7" name="Google Shape;42007;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8" name="Google Shape;42008;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9" name="Google Shape;42009;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0" name="Google Shape;42010;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1" name="Google Shape;42011;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12" name="Google Shape;42012;p312"/>
            <p:cNvGrpSpPr/>
            <p:nvPr/>
          </p:nvGrpSpPr>
          <p:grpSpPr>
            <a:xfrm>
              <a:off x="5804302" y="3819194"/>
              <a:ext cx="763222" cy="359421"/>
              <a:chOff x="811985" y="3296192"/>
              <a:chExt cx="1330582" cy="626605"/>
            </a:xfrm>
          </p:grpSpPr>
          <p:sp>
            <p:nvSpPr>
              <p:cNvPr id="42013" name="Google Shape;42013;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4" name="Google Shape;42014;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5" name="Google Shape;42015;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6" name="Google Shape;42016;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7" name="Google Shape;42017;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8" name="Google Shape;42018;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9" name="Google Shape;42019;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0" name="Google Shape;42020;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1" name="Google Shape;42021;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2" name="Google Shape;42022;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3" name="Google Shape;42023;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24" name="Google Shape;42024;p312"/>
            <p:cNvGrpSpPr/>
            <p:nvPr/>
          </p:nvGrpSpPr>
          <p:grpSpPr>
            <a:xfrm>
              <a:off x="6280552" y="4178619"/>
              <a:ext cx="763222" cy="359421"/>
              <a:chOff x="811985" y="3296192"/>
              <a:chExt cx="1330582" cy="626605"/>
            </a:xfrm>
          </p:grpSpPr>
          <p:sp>
            <p:nvSpPr>
              <p:cNvPr id="42025" name="Google Shape;42025;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6" name="Google Shape;42026;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7" name="Google Shape;42027;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8" name="Google Shape;42028;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9" name="Google Shape;42029;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0" name="Google Shape;42030;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1" name="Google Shape;42031;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2" name="Google Shape;42032;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3" name="Google Shape;42033;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4" name="Google Shape;42034;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5" name="Google Shape;42035;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36" name="Google Shape;42036;p312"/>
            <p:cNvGrpSpPr/>
            <p:nvPr/>
          </p:nvGrpSpPr>
          <p:grpSpPr>
            <a:xfrm>
              <a:off x="6280552" y="3819194"/>
              <a:ext cx="763222" cy="359421"/>
              <a:chOff x="811985" y="3296192"/>
              <a:chExt cx="1330582" cy="626605"/>
            </a:xfrm>
          </p:grpSpPr>
          <p:sp>
            <p:nvSpPr>
              <p:cNvPr id="42037" name="Google Shape;42037;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8" name="Google Shape;42038;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9" name="Google Shape;42039;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0" name="Google Shape;42040;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1" name="Google Shape;42041;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2" name="Google Shape;42042;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3" name="Google Shape;42043;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4" name="Google Shape;42044;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5" name="Google Shape;42045;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6" name="Google Shape;42046;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7" name="Google Shape;42047;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48" name="Google Shape;42048;p312"/>
            <p:cNvGrpSpPr/>
            <p:nvPr/>
          </p:nvGrpSpPr>
          <p:grpSpPr>
            <a:xfrm>
              <a:off x="7043777" y="4178619"/>
              <a:ext cx="763222" cy="359421"/>
              <a:chOff x="811985" y="3296192"/>
              <a:chExt cx="1330582" cy="626605"/>
            </a:xfrm>
          </p:grpSpPr>
          <p:sp>
            <p:nvSpPr>
              <p:cNvPr id="42049" name="Google Shape;42049;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0" name="Google Shape;42050;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1" name="Google Shape;42051;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2" name="Google Shape;42052;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3" name="Google Shape;42053;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4" name="Google Shape;42054;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5" name="Google Shape;42055;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6" name="Google Shape;42056;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7" name="Google Shape;42057;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8" name="Google Shape;42058;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9" name="Google Shape;42059;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60" name="Google Shape;42060;p312"/>
            <p:cNvGrpSpPr/>
            <p:nvPr/>
          </p:nvGrpSpPr>
          <p:grpSpPr>
            <a:xfrm>
              <a:off x="7516477" y="4178619"/>
              <a:ext cx="763222" cy="359421"/>
              <a:chOff x="811985" y="3296192"/>
              <a:chExt cx="1330582" cy="626605"/>
            </a:xfrm>
          </p:grpSpPr>
          <p:sp>
            <p:nvSpPr>
              <p:cNvPr id="42061" name="Google Shape;42061;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2" name="Google Shape;42062;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3" name="Google Shape;42063;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4" name="Google Shape;42064;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5" name="Google Shape;42065;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6" name="Google Shape;42066;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7" name="Google Shape;42067;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8" name="Google Shape;42068;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9" name="Google Shape;42069;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0" name="Google Shape;42070;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1" name="Google Shape;42071;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72" name="Google Shape;42072;p312"/>
            <p:cNvGrpSpPr/>
            <p:nvPr/>
          </p:nvGrpSpPr>
          <p:grpSpPr>
            <a:xfrm>
              <a:off x="7043777" y="3819194"/>
              <a:ext cx="763222" cy="359421"/>
              <a:chOff x="811985" y="3296192"/>
              <a:chExt cx="1330582" cy="626605"/>
            </a:xfrm>
          </p:grpSpPr>
          <p:sp>
            <p:nvSpPr>
              <p:cNvPr id="42073" name="Google Shape;42073;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4" name="Google Shape;42074;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5" name="Google Shape;42075;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6" name="Google Shape;42076;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7" name="Google Shape;42077;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8" name="Google Shape;42078;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9" name="Google Shape;42079;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0" name="Google Shape;42080;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1" name="Google Shape;42081;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2" name="Google Shape;42082;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3" name="Google Shape;42083;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84" name="Google Shape;42084;p312"/>
            <p:cNvGrpSpPr/>
            <p:nvPr/>
          </p:nvGrpSpPr>
          <p:grpSpPr>
            <a:xfrm>
              <a:off x="7516477" y="3819194"/>
              <a:ext cx="763222" cy="359421"/>
              <a:chOff x="811985" y="3296192"/>
              <a:chExt cx="1330582" cy="626605"/>
            </a:xfrm>
          </p:grpSpPr>
          <p:sp>
            <p:nvSpPr>
              <p:cNvPr id="42085" name="Google Shape;42085;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6" name="Google Shape;42086;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7" name="Google Shape;42087;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8" name="Google Shape;42088;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9" name="Google Shape;42089;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0" name="Google Shape;42090;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1" name="Google Shape;42091;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2" name="Google Shape;42092;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3" name="Google Shape;42093;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4" name="Google Shape;42094;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5" name="Google Shape;42095;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096" name="Google Shape;42096;p312"/>
            <p:cNvGrpSpPr/>
            <p:nvPr/>
          </p:nvGrpSpPr>
          <p:grpSpPr>
            <a:xfrm>
              <a:off x="6280552" y="3459769"/>
              <a:ext cx="763222" cy="359421"/>
              <a:chOff x="811985" y="3296192"/>
              <a:chExt cx="1330582" cy="626605"/>
            </a:xfrm>
          </p:grpSpPr>
          <p:sp>
            <p:nvSpPr>
              <p:cNvPr id="42097" name="Google Shape;42097;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8" name="Google Shape;42098;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9" name="Google Shape;42099;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0" name="Google Shape;42100;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1" name="Google Shape;42101;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2" name="Google Shape;42102;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3" name="Google Shape;42103;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4" name="Google Shape;42104;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5" name="Google Shape;42105;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6" name="Google Shape;42106;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7" name="Google Shape;42107;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08" name="Google Shape;42108;p312"/>
            <p:cNvGrpSpPr/>
            <p:nvPr/>
          </p:nvGrpSpPr>
          <p:grpSpPr>
            <a:xfrm>
              <a:off x="7043777" y="3459769"/>
              <a:ext cx="763222" cy="359421"/>
              <a:chOff x="811985" y="3296192"/>
              <a:chExt cx="1330582" cy="626605"/>
            </a:xfrm>
          </p:grpSpPr>
          <p:sp>
            <p:nvSpPr>
              <p:cNvPr id="42109" name="Google Shape;42109;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0" name="Google Shape;42110;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1" name="Google Shape;42111;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2" name="Google Shape;42112;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3" name="Google Shape;42113;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4" name="Google Shape;42114;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5" name="Google Shape;42115;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6" name="Google Shape;42116;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7" name="Google Shape;42117;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8" name="Google Shape;42118;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9" name="Google Shape;42119;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20" name="Google Shape;42120;p312"/>
            <p:cNvGrpSpPr/>
            <p:nvPr/>
          </p:nvGrpSpPr>
          <p:grpSpPr>
            <a:xfrm>
              <a:off x="7516477" y="3459769"/>
              <a:ext cx="763222" cy="359421"/>
              <a:chOff x="811985" y="3296192"/>
              <a:chExt cx="1330582" cy="626605"/>
            </a:xfrm>
          </p:grpSpPr>
          <p:sp>
            <p:nvSpPr>
              <p:cNvPr id="42121" name="Google Shape;42121;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2" name="Google Shape;42122;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3" name="Google Shape;42123;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4" name="Google Shape;42124;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5" name="Google Shape;42125;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6" name="Google Shape;42126;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7" name="Google Shape;42127;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8" name="Google Shape;42128;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9" name="Google Shape;42129;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0" name="Google Shape;42130;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1" name="Google Shape;42131;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42132" name="Google Shape;42132;p312"/>
          <p:cNvGrpSpPr/>
          <p:nvPr/>
        </p:nvGrpSpPr>
        <p:grpSpPr>
          <a:xfrm>
            <a:off x="4841220" y="4330341"/>
            <a:ext cx="659489" cy="394108"/>
            <a:chOff x="5331602" y="3459769"/>
            <a:chExt cx="2948097" cy="1078271"/>
          </a:xfrm>
        </p:grpSpPr>
        <p:grpSp>
          <p:nvGrpSpPr>
            <p:cNvPr id="42133" name="Google Shape;42133;p312"/>
            <p:cNvGrpSpPr/>
            <p:nvPr/>
          </p:nvGrpSpPr>
          <p:grpSpPr>
            <a:xfrm>
              <a:off x="5331602" y="4178619"/>
              <a:ext cx="763222" cy="359421"/>
              <a:chOff x="811985" y="3296192"/>
              <a:chExt cx="1330582" cy="626605"/>
            </a:xfrm>
          </p:grpSpPr>
          <p:sp>
            <p:nvSpPr>
              <p:cNvPr id="42134" name="Google Shape;42134;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5" name="Google Shape;42135;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6" name="Google Shape;42136;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7" name="Google Shape;42137;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8" name="Google Shape;42138;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39" name="Google Shape;42139;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0" name="Google Shape;42140;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1" name="Google Shape;42141;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2" name="Google Shape;42142;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3" name="Google Shape;42143;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4" name="Google Shape;42144;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45" name="Google Shape;42145;p312"/>
            <p:cNvGrpSpPr/>
            <p:nvPr/>
          </p:nvGrpSpPr>
          <p:grpSpPr>
            <a:xfrm>
              <a:off x="5804302" y="4178619"/>
              <a:ext cx="763222" cy="359421"/>
              <a:chOff x="811985" y="3296192"/>
              <a:chExt cx="1330582" cy="626605"/>
            </a:xfrm>
          </p:grpSpPr>
          <p:sp>
            <p:nvSpPr>
              <p:cNvPr id="42146" name="Google Shape;42146;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7" name="Google Shape;42147;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8" name="Google Shape;42148;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49" name="Google Shape;42149;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0" name="Google Shape;42150;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1" name="Google Shape;42151;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2" name="Google Shape;42152;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3" name="Google Shape;42153;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4" name="Google Shape;42154;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5" name="Google Shape;42155;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6" name="Google Shape;42156;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57" name="Google Shape;42157;p312"/>
            <p:cNvGrpSpPr/>
            <p:nvPr/>
          </p:nvGrpSpPr>
          <p:grpSpPr>
            <a:xfrm>
              <a:off x="5331602" y="3819194"/>
              <a:ext cx="763222" cy="359421"/>
              <a:chOff x="811985" y="3296192"/>
              <a:chExt cx="1330582" cy="626605"/>
            </a:xfrm>
          </p:grpSpPr>
          <p:sp>
            <p:nvSpPr>
              <p:cNvPr id="42158" name="Google Shape;42158;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9" name="Google Shape;42159;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0" name="Google Shape;42160;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1" name="Google Shape;42161;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2" name="Google Shape;42162;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3" name="Google Shape;42163;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4" name="Google Shape;42164;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5" name="Google Shape;42165;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6" name="Google Shape;42166;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7" name="Google Shape;42167;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8" name="Google Shape;42168;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69" name="Google Shape;42169;p312"/>
            <p:cNvGrpSpPr/>
            <p:nvPr/>
          </p:nvGrpSpPr>
          <p:grpSpPr>
            <a:xfrm>
              <a:off x="5804302" y="3819194"/>
              <a:ext cx="763222" cy="359421"/>
              <a:chOff x="811985" y="3296192"/>
              <a:chExt cx="1330582" cy="626605"/>
            </a:xfrm>
          </p:grpSpPr>
          <p:sp>
            <p:nvSpPr>
              <p:cNvPr id="42170" name="Google Shape;42170;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1" name="Google Shape;42171;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2" name="Google Shape;42172;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3" name="Google Shape;42173;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4" name="Google Shape;42174;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5" name="Google Shape;42175;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6" name="Google Shape;42176;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7" name="Google Shape;42177;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8" name="Google Shape;42178;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9" name="Google Shape;42179;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0" name="Google Shape;42180;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81" name="Google Shape;42181;p312"/>
            <p:cNvGrpSpPr/>
            <p:nvPr/>
          </p:nvGrpSpPr>
          <p:grpSpPr>
            <a:xfrm>
              <a:off x="6280552" y="4178619"/>
              <a:ext cx="763222" cy="359421"/>
              <a:chOff x="811985" y="3296192"/>
              <a:chExt cx="1330582" cy="626605"/>
            </a:xfrm>
          </p:grpSpPr>
          <p:sp>
            <p:nvSpPr>
              <p:cNvPr id="42182" name="Google Shape;42182;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3" name="Google Shape;42183;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4" name="Google Shape;42184;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5" name="Google Shape;42185;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6" name="Google Shape;42186;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7" name="Google Shape;42187;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8" name="Google Shape;42188;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9" name="Google Shape;42189;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0" name="Google Shape;42190;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1" name="Google Shape;42191;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2" name="Google Shape;42192;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93" name="Google Shape;42193;p312"/>
            <p:cNvGrpSpPr/>
            <p:nvPr/>
          </p:nvGrpSpPr>
          <p:grpSpPr>
            <a:xfrm>
              <a:off x="6280552" y="3819194"/>
              <a:ext cx="763222" cy="359421"/>
              <a:chOff x="811985" y="3296192"/>
              <a:chExt cx="1330582" cy="626605"/>
            </a:xfrm>
          </p:grpSpPr>
          <p:sp>
            <p:nvSpPr>
              <p:cNvPr id="42194" name="Google Shape;42194;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5" name="Google Shape;42195;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6" name="Google Shape;42196;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7" name="Google Shape;42197;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8" name="Google Shape;42198;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9" name="Google Shape;42199;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0" name="Google Shape;42200;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1" name="Google Shape;42201;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2" name="Google Shape;42202;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3" name="Google Shape;42203;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4" name="Google Shape;42204;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05" name="Google Shape;42205;p312"/>
            <p:cNvGrpSpPr/>
            <p:nvPr/>
          </p:nvGrpSpPr>
          <p:grpSpPr>
            <a:xfrm>
              <a:off x="7043777" y="4178619"/>
              <a:ext cx="763222" cy="359421"/>
              <a:chOff x="811985" y="3296192"/>
              <a:chExt cx="1330582" cy="626605"/>
            </a:xfrm>
          </p:grpSpPr>
          <p:sp>
            <p:nvSpPr>
              <p:cNvPr id="42206" name="Google Shape;42206;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7" name="Google Shape;42207;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8" name="Google Shape;42208;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9" name="Google Shape;42209;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0" name="Google Shape;42210;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1" name="Google Shape;42211;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2" name="Google Shape;42212;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3" name="Google Shape;42213;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4" name="Google Shape;42214;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5" name="Google Shape;42215;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6" name="Google Shape;42216;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17" name="Google Shape;42217;p312"/>
            <p:cNvGrpSpPr/>
            <p:nvPr/>
          </p:nvGrpSpPr>
          <p:grpSpPr>
            <a:xfrm>
              <a:off x="7516477" y="4178619"/>
              <a:ext cx="763222" cy="359421"/>
              <a:chOff x="811985" y="3296192"/>
              <a:chExt cx="1330582" cy="626605"/>
            </a:xfrm>
          </p:grpSpPr>
          <p:sp>
            <p:nvSpPr>
              <p:cNvPr id="42218" name="Google Shape;42218;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9" name="Google Shape;42219;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0" name="Google Shape;42220;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1" name="Google Shape;42221;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2" name="Google Shape;42222;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3" name="Google Shape;42223;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4" name="Google Shape;42224;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5" name="Google Shape;42225;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6" name="Google Shape;42226;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7" name="Google Shape;42227;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8" name="Google Shape;42228;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29" name="Google Shape;42229;p312"/>
            <p:cNvGrpSpPr/>
            <p:nvPr/>
          </p:nvGrpSpPr>
          <p:grpSpPr>
            <a:xfrm>
              <a:off x="7043777" y="3819194"/>
              <a:ext cx="763222" cy="359421"/>
              <a:chOff x="811985" y="3296192"/>
              <a:chExt cx="1330582" cy="626605"/>
            </a:xfrm>
          </p:grpSpPr>
          <p:sp>
            <p:nvSpPr>
              <p:cNvPr id="42230" name="Google Shape;42230;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1" name="Google Shape;42231;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2" name="Google Shape;42232;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3" name="Google Shape;42233;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4" name="Google Shape;42234;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5" name="Google Shape;42235;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6" name="Google Shape;42236;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7" name="Google Shape;42237;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8" name="Google Shape;42238;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9" name="Google Shape;42239;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0" name="Google Shape;42240;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41" name="Google Shape;42241;p312"/>
            <p:cNvGrpSpPr/>
            <p:nvPr/>
          </p:nvGrpSpPr>
          <p:grpSpPr>
            <a:xfrm>
              <a:off x="7516477" y="3819194"/>
              <a:ext cx="763222" cy="359421"/>
              <a:chOff x="811985" y="3296192"/>
              <a:chExt cx="1330582" cy="626605"/>
            </a:xfrm>
          </p:grpSpPr>
          <p:sp>
            <p:nvSpPr>
              <p:cNvPr id="42242" name="Google Shape;42242;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3" name="Google Shape;42243;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4" name="Google Shape;42244;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5" name="Google Shape;42245;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6" name="Google Shape;42246;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7" name="Google Shape;42247;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8" name="Google Shape;42248;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9" name="Google Shape;42249;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0" name="Google Shape;42250;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1" name="Google Shape;42251;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2" name="Google Shape;42252;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53" name="Google Shape;42253;p312"/>
            <p:cNvGrpSpPr/>
            <p:nvPr/>
          </p:nvGrpSpPr>
          <p:grpSpPr>
            <a:xfrm>
              <a:off x="6280552" y="3459769"/>
              <a:ext cx="763222" cy="359421"/>
              <a:chOff x="811985" y="3296192"/>
              <a:chExt cx="1330582" cy="626605"/>
            </a:xfrm>
          </p:grpSpPr>
          <p:sp>
            <p:nvSpPr>
              <p:cNvPr id="42254" name="Google Shape;42254;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5" name="Google Shape;42255;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6" name="Google Shape;42256;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7" name="Google Shape;42257;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8" name="Google Shape;42258;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9" name="Google Shape;42259;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0" name="Google Shape;42260;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1" name="Google Shape;42261;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2" name="Google Shape;42262;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3" name="Google Shape;42263;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4" name="Google Shape;42264;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65" name="Google Shape;42265;p312"/>
            <p:cNvGrpSpPr/>
            <p:nvPr/>
          </p:nvGrpSpPr>
          <p:grpSpPr>
            <a:xfrm>
              <a:off x="7043777" y="3459769"/>
              <a:ext cx="763222" cy="359421"/>
              <a:chOff x="811985" y="3296192"/>
              <a:chExt cx="1330582" cy="626605"/>
            </a:xfrm>
          </p:grpSpPr>
          <p:sp>
            <p:nvSpPr>
              <p:cNvPr id="42266" name="Google Shape;42266;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7" name="Google Shape;42267;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8" name="Google Shape;42268;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9" name="Google Shape;42269;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0" name="Google Shape;42270;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1" name="Google Shape;42271;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2" name="Google Shape;42272;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3" name="Google Shape;42273;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4" name="Google Shape;42274;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5" name="Google Shape;42275;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6" name="Google Shape;42276;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277" name="Google Shape;42277;p312"/>
            <p:cNvGrpSpPr/>
            <p:nvPr/>
          </p:nvGrpSpPr>
          <p:grpSpPr>
            <a:xfrm>
              <a:off x="7516477" y="3459769"/>
              <a:ext cx="763222" cy="359421"/>
              <a:chOff x="811985" y="3296192"/>
              <a:chExt cx="1330582" cy="626605"/>
            </a:xfrm>
          </p:grpSpPr>
          <p:sp>
            <p:nvSpPr>
              <p:cNvPr id="42278" name="Google Shape;42278;p31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9" name="Google Shape;42279;p31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0" name="Google Shape;42280;p31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1" name="Google Shape;42281;p31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2" name="Google Shape;42282;p31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3" name="Google Shape;42283;p31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4" name="Google Shape;42284;p31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5" name="Google Shape;42285;p31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6" name="Google Shape;42286;p31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7" name="Google Shape;42287;p31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8" name="Google Shape;42288;p31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42292"/>
        <p:cNvGrpSpPr/>
        <p:nvPr/>
      </p:nvGrpSpPr>
      <p:grpSpPr>
        <a:xfrm>
          <a:off x="0" y="0"/>
          <a:ext cx="0" cy="0"/>
          <a:chOff x="0" y="0"/>
          <a:chExt cx="0" cy="0"/>
        </a:xfrm>
      </p:grpSpPr>
      <p:sp>
        <p:nvSpPr>
          <p:cNvPr id="42293" name="Google Shape;42293;p313"/>
          <p:cNvSpPr txBox="1">
            <a:spLocks noGrp="1"/>
          </p:cNvSpPr>
          <p:nvPr>
            <p:ph type="title"/>
          </p:nvPr>
        </p:nvSpPr>
        <p:spPr>
          <a:xfrm>
            <a:off x="1884150" y="1045250"/>
            <a:ext cx="5375700" cy="1329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8000"/>
              <a:t>Thanks!</a:t>
            </a:r>
            <a:endParaRPr sz="8000"/>
          </a:p>
        </p:txBody>
      </p:sp>
      <p:grpSp>
        <p:nvGrpSpPr>
          <p:cNvPr id="42294" name="Google Shape;42294;p313"/>
          <p:cNvGrpSpPr/>
          <p:nvPr/>
        </p:nvGrpSpPr>
        <p:grpSpPr>
          <a:xfrm rot="-871389" flipH="1">
            <a:off x="261829" y="577687"/>
            <a:ext cx="1833620" cy="811168"/>
            <a:chOff x="3625800" y="3061075"/>
            <a:chExt cx="1277275" cy="568700"/>
          </a:xfrm>
        </p:grpSpPr>
        <p:sp>
          <p:nvSpPr>
            <p:cNvPr id="42295" name="Google Shape;42295;p313"/>
            <p:cNvSpPr/>
            <p:nvPr/>
          </p:nvSpPr>
          <p:spPr>
            <a:xfrm>
              <a:off x="3922650" y="3503500"/>
              <a:ext cx="156975" cy="105800"/>
            </a:xfrm>
            <a:custGeom>
              <a:avLst/>
              <a:gdLst/>
              <a:ahLst/>
              <a:cxnLst/>
              <a:rect l="l" t="t" r="r" b="b"/>
              <a:pathLst>
                <a:path w="6279" h="4232" extrusionOk="0">
                  <a:moveTo>
                    <a:pt x="2821" y="0"/>
                  </a:moveTo>
                  <a:lnTo>
                    <a:pt x="2639" y="91"/>
                  </a:lnTo>
                  <a:lnTo>
                    <a:pt x="2457" y="137"/>
                  </a:lnTo>
                  <a:lnTo>
                    <a:pt x="2230" y="182"/>
                  </a:lnTo>
                  <a:lnTo>
                    <a:pt x="1957" y="137"/>
                  </a:lnTo>
                  <a:lnTo>
                    <a:pt x="1275" y="137"/>
                  </a:lnTo>
                  <a:lnTo>
                    <a:pt x="956" y="182"/>
                  </a:lnTo>
                  <a:lnTo>
                    <a:pt x="683" y="319"/>
                  </a:lnTo>
                  <a:lnTo>
                    <a:pt x="456" y="455"/>
                  </a:lnTo>
                  <a:lnTo>
                    <a:pt x="274" y="683"/>
                  </a:lnTo>
                  <a:lnTo>
                    <a:pt x="137" y="910"/>
                  </a:lnTo>
                  <a:lnTo>
                    <a:pt x="46" y="1183"/>
                  </a:lnTo>
                  <a:lnTo>
                    <a:pt x="1" y="1456"/>
                  </a:lnTo>
                  <a:lnTo>
                    <a:pt x="1" y="1775"/>
                  </a:lnTo>
                  <a:lnTo>
                    <a:pt x="46" y="2366"/>
                  </a:lnTo>
                  <a:lnTo>
                    <a:pt x="137" y="2775"/>
                  </a:lnTo>
                  <a:lnTo>
                    <a:pt x="228" y="3185"/>
                  </a:lnTo>
                  <a:lnTo>
                    <a:pt x="365" y="3549"/>
                  </a:lnTo>
                  <a:lnTo>
                    <a:pt x="547" y="3913"/>
                  </a:lnTo>
                  <a:lnTo>
                    <a:pt x="1457" y="4095"/>
                  </a:lnTo>
                  <a:lnTo>
                    <a:pt x="2412" y="4186"/>
                  </a:lnTo>
                  <a:lnTo>
                    <a:pt x="3367" y="4231"/>
                  </a:lnTo>
                  <a:lnTo>
                    <a:pt x="4323" y="4186"/>
                  </a:lnTo>
                  <a:lnTo>
                    <a:pt x="4960" y="4140"/>
                  </a:lnTo>
                  <a:lnTo>
                    <a:pt x="5551" y="4004"/>
                  </a:lnTo>
                  <a:lnTo>
                    <a:pt x="5597" y="3958"/>
                  </a:lnTo>
                  <a:lnTo>
                    <a:pt x="5688" y="3913"/>
                  </a:lnTo>
                  <a:lnTo>
                    <a:pt x="5778" y="3685"/>
                  </a:lnTo>
                  <a:lnTo>
                    <a:pt x="5869" y="3276"/>
                  </a:lnTo>
                  <a:lnTo>
                    <a:pt x="5915" y="2775"/>
                  </a:lnTo>
                  <a:lnTo>
                    <a:pt x="5915" y="2275"/>
                  </a:lnTo>
                  <a:lnTo>
                    <a:pt x="5869" y="2002"/>
                  </a:lnTo>
                  <a:lnTo>
                    <a:pt x="5824" y="1729"/>
                  </a:lnTo>
                  <a:lnTo>
                    <a:pt x="5733" y="1456"/>
                  </a:lnTo>
                  <a:lnTo>
                    <a:pt x="5551" y="1229"/>
                  </a:lnTo>
                  <a:lnTo>
                    <a:pt x="6279" y="1365"/>
                  </a:lnTo>
                  <a:lnTo>
                    <a:pt x="6233" y="1183"/>
                  </a:lnTo>
                  <a:lnTo>
                    <a:pt x="6188" y="956"/>
                  </a:lnTo>
                  <a:lnTo>
                    <a:pt x="6188" y="546"/>
                  </a:lnTo>
                  <a:lnTo>
                    <a:pt x="6142" y="455"/>
                  </a:lnTo>
                  <a:lnTo>
                    <a:pt x="6051" y="410"/>
                  </a:lnTo>
                  <a:lnTo>
                    <a:pt x="5278" y="319"/>
                  </a:lnTo>
                  <a:lnTo>
                    <a:pt x="4550" y="228"/>
                  </a:lnTo>
                  <a:lnTo>
                    <a:pt x="3777" y="137"/>
                  </a:lnTo>
                  <a:lnTo>
                    <a:pt x="3049" y="46"/>
                  </a:lnTo>
                  <a:lnTo>
                    <a:pt x="282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6" name="Google Shape;42296;p313"/>
            <p:cNvSpPr/>
            <p:nvPr/>
          </p:nvSpPr>
          <p:spPr>
            <a:xfrm>
              <a:off x="3922650" y="3503500"/>
              <a:ext cx="156975" cy="105800"/>
            </a:xfrm>
            <a:custGeom>
              <a:avLst/>
              <a:gdLst/>
              <a:ahLst/>
              <a:cxnLst/>
              <a:rect l="l" t="t" r="r" b="b"/>
              <a:pathLst>
                <a:path w="6279" h="4232" fill="none" extrusionOk="0">
                  <a:moveTo>
                    <a:pt x="6188" y="546"/>
                  </a:moveTo>
                  <a:lnTo>
                    <a:pt x="6188" y="546"/>
                  </a:lnTo>
                  <a:lnTo>
                    <a:pt x="6142" y="455"/>
                  </a:lnTo>
                  <a:lnTo>
                    <a:pt x="6142" y="455"/>
                  </a:lnTo>
                  <a:lnTo>
                    <a:pt x="6051" y="410"/>
                  </a:lnTo>
                  <a:lnTo>
                    <a:pt x="6051" y="410"/>
                  </a:lnTo>
                  <a:lnTo>
                    <a:pt x="5278" y="319"/>
                  </a:lnTo>
                  <a:lnTo>
                    <a:pt x="4550" y="228"/>
                  </a:lnTo>
                  <a:lnTo>
                    <a:pt x="3777" y="137"/>
                  </a:lnTo>
                  <a:lnTo>
                    <a:pt x="3049" y="46"/>
                  </a:lnTo>
                  <a:lnTo>
                    <a:pt x="3049" y="46"/>
                  </a:lnTo>
                  <a:lnTo>
                    <a:pt x="2821" y="0"/>
                  </a:lnTo>
                  <a:lnTo>
                    <a:pt x="2821" y="0"/>
                  </a:lnTo>
                  <a:lnTo>
                    <a:pt x="2639" y="91"/>
                  </a:lnTo>
                  <a:lnTo>
                    <a:pt x="2457" y="137"/>
                  </a:lnTo>
                  <a:lnTo>
                    <a:pt x="2457" y="137"/>
                  </a:lnTo>
                  <a:lnTo>
                    <a:pt x="2230" y="182"/>
                  </a:lnTo>
                  <a:lnTo>
                    <a:pt x="1957" y="137"/>
                  </a:lnTo>
                  <a:lnTo>
                    <a:pt x="1957" y="137"/>
                  </a:lnTo>
                  <a:lnTo>
                    <a:pt x="1639" y="137"/>
                  </a:lnTo>
                  <a:lnTo>
                    <a:pt x="1275" y="137"/>
                  </a:lnTo>
                  <a:lnTo>
                    <a:pt x="956" y="182"/>
                  </a:lnTo>
                  <a:lnTo>
                    <a:pt x="683" y="319"/>
                  </a:lnTo>
                  <a:lnTo>
                    <a:pt x="683" y="319"/>
                  </a:lnTo>
                  <a:lnTo>
                    <a:pt x="456" y="455"/>
                  </a:lnTo>
                  <a:lnTo>
                    <a:pt x="274" y="683"/>
                  </a:lnTo>
                  <a:lnTo>
                    <a:pt x="137" y="910"/>
                  </a:lnTo>
                  <a:lnTo>
                    <a:pt x="46" y="1183"/>
                  </a:lnTo>
                  <a:lnTo>
                    <a:pt x="46" y="1183"/>
                  </a:lnTo>
                  <a:lnTo>
                    <a:pt x="1" y="1456"/>
                  </a:lnTo>
                  <a:lnTo>
                    <a:pt x="1" y="1775"/>
                  </a:lnTo>
                  <a:lnTo>
                    <a:pt x="46" y="2366"/>
                  </a:lnTo>
                  <a:lnTo>
                    <a:pt x="46" y="2366"/>
                  </a:lnTo>
                  <a:lnTo>
                    <a:pt x="137" y="2775"/>
                  </a:lnTo>
                  <a:lnTo>
                    <a:pt x="228" y="3185"/>
                  </a:lnTo>
                  <a:lnTo>
                    <a:pt x="365" y="3549"/>
                  </a:lnTo>
                  <a:lnTo>
                    <a:pt x="547" y="3913"/>
                  </a:lnTo>
                  <a:lnTo>
                    <a:pt x="547" y="3913"/>
                  </a:lnTo>
                  <a:lnTo>
                    <a:pt x="1457" y="4095"/>
                  </a:lnTo>
                  <a:lnTo>
                    <a:pt x="2412" y="4186"/>
                  </a:lnTo>
                  <a:lnTo>
                    <a:pt x="3367" y="4231"/>
                  </a:lnTo>
                  <a:lnTo>
                    <a:pt x="4323" y="4186"/>
                  </a:lnTo>
                  <a:lnTo>
                    <a:pt x="4323" y="4186"/>
                  </a:lnTo>
                  <a:lnTo>
                    <a:pt x="4960" y="4140"/>
                  </a:lnTo>
                  <a:lnTo>
                    <a:pt x="5551" y="4004"/>
                  </a:lnTo>
                  <a:lnTo>
                    <a:pt x="5551" y="4004"/>
                  </a:lnTo>
                  <a:lnTo>
                    <a:pt x="5597" y="3958"/>
                  </a:lnTo>
                  <a:lnTo>
                    <a:pt x="5688" y="3913"/>
                  </a:lnTo>
                  <a:lnTo>
                    <a:pt x="5778" y="3685"/>
                  </a:lnTo>
                  <a:lnTo>
                    <a:pt x="5869" y="3276"/>
                  </a:lnTo>
                  <a:lnTo>
                    <a:pt x="5869" y="3276"/>
                  </a:lnTo>
                  <a:lnTo>
                    <a:pt x="5915" y="2775"/>
                  </a:lnTo>
                  <a:lnTo>
                    <a:pt x="5915" y="2275"/>
                  </a:lnTo>
                  <a:lnTo>
                    <a:pt x="5915" y="2275"/>
                  </a:lnTo>
                  <a:lnTo>
                    <a:pt x="5869" y="2002"/>
                  </a:lnTo>
                  <a:lnTo>
                    <a:pt x="5824" y="1729"/>
                  </a:lnTo>
                  <a:lnTo>
                    <a:pt x="5733" y="1456"/>
                  </a:lnTo>
                  <a:lnTo>
                    <a:pt x="5551" y="1229"/>
                  </a:lnTo>
                  <a:lnTo>
                    <a:pt x="5551" y="1229"/>
                  </a:lnTo>
                  <a:lnTo>
                    <a:pt x="6279" y="1365"/>
                  </a:lnTo>
                  <a:lnTo>
                    <a:pt x="6279" y="1365"/>
                  </a:lnTo>
                  <a:lnTo>
                    <a:pt x="6233" y="1183"/>
                  </a:lnTo>
                  <a:lnTo>
                    <a:pt x="6188" y="956"/>
                  </a:lnTo>
                  <a:lnTo>
                    <a:pt x="6188" y="546"/>
                  </a:lnTo>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7" name="Google Shape;42297;p313"/>
            <p:cNvSpPr/>
            <p:nvPr/>
          </p:nvSpPr>
          <p:spPr>
            <a:xfrm>
              <a:off x="3924925" y="3569475"/>
              <a:ext cx="8000" cy="23900"/>
            </a:xfrm>
            <a:custGeom>
              <a:avLst/>
              <a:gdLst/>
              <a:ahLst/>
              <a:cxnLst/>
              <a:rect l="l" t="t" r="r" b="b"/>
              <a:pathLst>
                <a:path w="320" h="956" extrusionOk="0">
                  <a:moveTo>
                    <a:pt x="274" y="864"/>
                  </a:moveTo>
                  <a:lnTo>
                    <a:pt x="274" y="864"/>
                  </a:lnTo>
                  <a:lnTo>
                    <a:pt x="319" y="955"/>
                  </a:lnTo>
                  <a:lnTo>
                    <a:pt x="319" y="955"/>
                  </a:lnTo>
                  <a:lnTo>
                    <a:pt x="319" y="955"/>
                  </a:lnTo>
                  <a:lnTo>
                    <a:pt x="319" y="955"/>
                  </a:lnTo>
                  <a:lnTo>
                    <a:pt x="274" y="864"/>
                  </a:lnTo>
                  <a:close/>
                  <a:moveTo>
                    <a:pt x="274" y="819"/>
                  </a:moveTo>
                  <a:lnTo>
                    <a:pt x="274" y="819"/>
                  </a:lnTo>
                  <a:lnTo>
                    <a:pt x="274" y="864"/>
                  </a:lnTo>
                  <a:lnTo>
                    <a:pt x="274" y="864"/>
                  </a:lnTo>
                  <a:lnTo>
                    <a:pt x="274" y="819"/>
                  </a:lnTo>
                  <a:close/>
                  <a:moveTo>
                    <a:pt x="228" y="819"/>
                  </a:moveTo>
                  <a:lnTo>
                    <a:pt x="228" y="819"/>
                  </a:lnTo>
                  <a:lnTo>
                    <a:pt x="228" y="819"/>
                  </a:lnTo>
                  <a:lnTo>
                    <a:pt x="228" y="819"/>
                  </a:lnTo>
                  <a:lnTo>
                    <a:pt x="228" y="819"/>
                  </a:lnTo>
                  <a:close/>
                  <a:moveTo>
                    <a:pt x="1" y="0"/>
                  </a:moveTo>
                  <a:lnTo>
                    <a:pt x="1" y="0"/>
                  </a:lnTo>
                  <a:lnTo>
                    <a:pt x="92" y="364"/>
                  </a:lnTo>
                  <a:lnTo>
                    <a:pt x="92" y="364"/>
                  </a:lnTo>
                  <a:lnTo>
                    <a:pt x="1" y="0"/>
                  </a:lnTo>
                  <a:lnTo>
                    <a:pt x="1" y="0"/>
                  </a:lnTo>
                  <a:lnTo>
                    <a:pt x="1"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8" name="Google Shape;42298;p313"/>
            <p:cNvSpPr/>
            <p:nvPr/>
          </p:nvSpPr>
          <p:spPr>
            <a:xfrm>
              <a:off x="3931750" y="3591075"/>
              <a:ext cx="1175" cy="2300"/>
            </a:xfrm>
            <a:custGeom>
              <a:avLst/>
              <a:gdLst/>
              <a:ahLst/>
              <a:cxnLst/>
              <a:rect l="l" t="t" r="r" b="b"/>
              <a:pathLst>
                <a:path w="47" h="92" fill="none" extrusionOk="0">
                  <a:moveTo>
                    <a:pt x="1" y="0"/>
                  </a:moveTo>
                  <a:lnTo>
                    <a:pt x="1" y="0"/>
                  </a:lnTo>
                  <a:lnTo>
                    <a:pt x="46" y="91"/>
                  </a:lnTo>
                  <a:lnTo>
                    <a:pt x="46" y="91"/>
                  </a:lnTo>
                  <a:lnTo>
                    <a:pt x="46" y="91"/>
                  </a:lnTo>
                  <a:lnTo>
                    <a:pt x="46" y="91"/>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9" name="Google Shape;42299;p313"/>
            <p:cNvSpPr/>
            <p:nvPr/>
          </p:nvSpPr>
          <p:spPr>
            <a:xfrm>
              <a:off x="3931750" y="3589925"/>
              <a:ext cx="25" cy="1175"/>
            </a:xfrm>
            <a:custGeom>
              <a:avLst/>
              <a:gdLst/>
              <a:ahLst/>
              <a:cxnLst/>
              <a:rect l="l" t="t" r="r" b="b"/>
              <a:pathLst>
                <a:path w="1" h="47" fill="none" extrusionOk="0">
                  <a:moveTo>
                    <a:pt x="1" y="1"/>
                  </a:moveTo>
                  <a:lnTo>
                    <a:pt x="1" y="1"/>
                  </a:lnTo>
                  <a:lnTo>
                    <a:pt x="1" y="46"/>
                  </a:lnTo>
                  <a:lnTo>
                    <a:pt x="1" y="46"/>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0" name="Google Shape;42300;p313"/>
            <p:cNvSpPr/>
            <p:nvPr/>
          </p:nvSpPr>
          <p:spPr>
            <a:xfrm>
              <a:off x="3930625" y="35899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1" name="Google Shape;42301;p313"/>
            <p:cNvSpPr/>
            <p:nvPr/>
          </p:nvSpPr>
          <p:spPr>
            <a:xfrm>
              <a:off x="3924925" y="3569475"/>
              <a:ext cx="2300" cy="9100"/>
            </a:xfrm>
            <a:custGeom>
              <a:avLst/>
              <a:gdLst/>
              <a:ahLst/>
              <a:cxnLst/>
              <a:rect l="l" t="t" r="r" b="b"/>
              <a:pathLst>
                <a:path w="92" h="364" fill="none" extrusionOk="0">
                  <a:moveTo>
                    <a:pt x="1" y="0"/>
                  </a:moveTo>
                  <a:lnTo>
                    <a:pt x="1" y="0"/>
                  </a:lnTo>
                  <a:lnTo>
                    <a:pt x="92" y="364"/>
                  </a:lnTo>
                  <a:lnTo>
                    <a:pt x="92" y="364"/>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2" name="Google Shape;42302;p313"/>
            <p:cNvSpPr/>
            <p:nvPr/>
          </p:nvSpPr>
          <p:spPr>
            <a:xfrm>
              <a:off x="3924925" y="3556950"/>
              <a:ext cx="122875" cy="39825"/>
            </a:xfrm>
            <a:custGeom>
              <a:avLst/>
              <a:gdLst/>
              <a:ahLst/>
              <a:cxnLst/>
              <a:rect l="l" t="t" r="r" b="b"/>
              <a:pathLst>
                <a:path w="4915" h="1593" extrusionOk="0">
                  <a:moveTo>
                    <a:pt x="4778" y="1"/>
                  </a:moveTo>
                  <a:lnTo>
                    <a:pt x="4505" y="46"/>
                  </a:lnTo>
                  <a:lnTo>
                    <a:pt x="3731" y="228"/>
                  </a:lnTo>
                  <a:lnTo>
                    <a:pt x="2958" y="365"/>
                  </a:lnTo>
                  <a:lnTo>
                    <a:pt x="2139" y="456"/>
                  </a:lnTo>
                  <a:lnTo>
                    <a:pt x="1366" y="546"/>
                  </a:lnTo>
                  <a:lnTo>
                    <a:pt x="365" y="546"/>
                  </a:lnTo>
                  <a:lnTo>
                    <a:pt x="1" y="501"/>
                  </a:lnTo>
                  <a:lnTo>
                    <a:pt x="92" y="865"/>
                  </a:lnTo>
                  <a:lnTo>
                    <a:pt x="183" y="1138"/>
                  </a:lnTo>
                  <a:lnTo>
                    <a:pt x="228" y="1320"/>
                  </a:lnTo>
                  <a:lnTo>
                    <a:pt x="274" y="1320"/>
                  </a:lnTo>
                  <a:lnTo>
                    <a:pt x="274" y="1365"/>
                  </a:lnTo>
                  <a:lnTo>
                    <a:pt x="319" y="1456"/>
                  </a:lnTo>
                  <a:lnTo>
                    <a:pt x="820" y="1547"/>
                  </a:lnTo>
                  <a:lnTo>
                    <a:pt x="1320" y="1593"/>
                  </a:lnTo>
                  <a:lnTo>
                    <a:pt x="1638" y="1593"/>
                  </a:lnTo>
                  <a:lnTo>
                    <a:pt x="2366" y="1547"/>
                  </a:lnTo>
                  <a:lnTo>
                    <a:pt x="2912" y="1502"/>
                  </a:lnTo>
                  <a:lnTo>
                    <a:pt x="3458" y="1411"/>
                  </a:lnTo>
                  <a:lnTo>
                    <a:pt x="4550" y="1138"/>
                  </a:lnTo>
                  <a:lnTo>
                    <a:pt x="4914" y="1001"/>
                  </a:lnTo>
                  <a:lnTo>
                    <a:pt x="4823" y="592"/>
                  </a:lnTo>
                  <a:lnTo>
                    <a:pt x="4778" y="274"/>
                  </a:lnTo>
                  <a:lnTo>
                    <a:pt x="477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3" name="Google Shape;42303;p313"/>
            <p:cNvSpPr/>
            <p:nvPr/>
          </p:nvSpPr>
          <p:spPr>
            <a:xfrm>
              <a:off x="3935175" y="3599025"/>
              <a:ext cx="1150" cy="2300"/>
            </a:xfrm>
            <a:custGeom>
              <a:avLst/>
              <a:gdLst/>
              <a:ahLst/>
              <a:cxnLst/>
              <a:rect l="l" t="t" r="r" b="b"/>
              <a:pathLst>
                <a:path w="46" h="92" extrusionOk="0">
                  <a:moveTo>
                    <a:pt x="0" y="1"/>
                  </a:moveTo>
                  <a:lnTo>
                    <a:pt x="0" y="46"/>
                  </a:lnTo>
                  <a:lnTo>
                    <a:pt x="46" y="92"/>
                  </a:lnTo>
                  <a:lnTo>
                    <a:pt x="0"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4" name="Google Shape;42304;p313"/>
            <p:cNvSpPr/>
            <p:nvPr/>
          </p:nvSpPr>
          <p:spPr>
            <a:xfrm>
              <a:off x="3936300" y="3601300"/>
              <a:ext cx="2300" cy="1175"/>
            </a:xfrm>
            <a:custGeom>
              <a:avLst/>
              <a:gdLst/>
              <a:ahLst/>
              <a:cxnLst/>
              <a:rect l="l" t="t" r="r" b="b"/>
              <a:pathLst>
                <a:path w="92" h="47" fill="none" extrusionOk="0">
                  <a:moveTo>
                    <a:pt x="1" y="1"/>
                  </a:moveTo>
                  <a:lnTo>
                    <a:pt x="1" y="1"/>
                  </a:lnTo>
                  <a:lnTo>
                    <a:pt x="92" y="46"/>
                  </a:lnTo>
                  <a:lnTo>
                    <a:pt x="92" y="46"/>
                  </a:lnTo>
                  <a:lnTo>
                    <a:pt x="92" y="46"/>
                  </a:lnTo>
                  <a:lnTo>
                    <a:pt x="92" y="46"/>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5" name="Google Shape;42305;p313"/>
            <p:cNvSpPr/>
            <p:nvPr/>
          </p:nvSpPr>
          <p:spPr>
            <a:xfrm>
              <a:off x="3934025" y="3596750"/>
              <a:ext cx="2300" cy="4575"/>
            </a:xfrm>
            <a:custGeom>
              <a:avLst/>
              <a:gdLst/>
              <a:ahLst/>
              <a:cxnLst/>
              <a:rect l="l" t="t" r="r" b="b"/>
              <a:pathLst>
                <a:path w="92" h="183" fill="none" extrusionOk="0">
                  <a:moveTo>
                    <a:pt x="1" y="1"/>
                  </a:moveTo>
                  <a:lnTo>
                    <a:pt x="1" y="1"/>
                  </a:lnTo>
                  <a:lnTo>
                    <a:pt x="46" y="92"/>
                  </a:lnTo>
                  <a:lnTo>
                    <a:pt x="92" y="183"/>
                  </a:lnTo>
                  <a:lnTo>
                    <a:pt x="92" y="183"/>
                  </a:lnTo>
                  <a:lnTo>
                    <a:pt x="46" y="137"/>
                  </a:lnTo>
                  <a:lnTo>
                    <a:pt x="46" y="137"/>
                  </a:lnTo>
                  <a:lnTo>
                    <a:pt x="46" y="92"/>
                  </a:lnTo>
                  <a:lnTo>
                    <a:pt x="46" y="9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6" name="Google Shape;42306;p313"/>
            <p:cNvSpPr/>
            <p:nvPr/>
          </p:nvSpPr>
          <p:spPr>
            <a:xfrm>
              <a:off x="3935175" y="3600175"/>
              <a:ext cx="3425" cy="2300"/>
            </a:xfrm>
            <a:custGeom>
              <a:avLst/>
              <a:gdLst/>
              <a:ahLst/>
              <a:cxnLst/>
              <a:rect l="l" t="t" r="r" b="b"/>
              <a:pathLst>
                <a:path w="137" h="92" extrusionOk="0">
                  <a:moveTo>
                    <a:pt x="0" y="0"/>
                  </a:moveTo>
                  <a:lnTo>
                    <a:pt x="0" y="0"/>
                  </a:lnTo>
                  <a:lnTo>
                    <a:pt x="46" y="46"/>
                  </a:lnTo>
                  <a:lnTo>
                    <a:pt x="46" y="46"/>
                  </a:lnTo>
                  <a:lnTo>
                    <a:pt x="46" y="46"/>
                  </a:lnTo>
                  <a:lnTo>
                    <a:pt x="46" y="46"/>
                  </a:lnTo>
                  <a:lnTo>
                    <a:pt x="137" y="91"/>
                  </a:lnTo>
                  <a:lnTo>
                    <a:pt x="137" y="91"/>
                  </a:lnTo>
                  <a:lnTo>
                    <a:pt x="46" y="46"/>
                  </a:lnTo>
                  <a:lnTo>
                    <a:pt x="46" y="46"/>
                  </a:lnTo>
                  <a:lnTo>
                    <a:pt x="0"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7" name="Google Shape;42307;p313"/>
            <p:cNvSpPr/>
            <p:nvPr/>
          </p:nvSpPr>
          <p:spPr>
            <a:xfrm>
              <a:off x="3935175" y="3600175"/>
              <a:ext cx="3425" cy="2300"/>
            </a:xfrm>
            <a:custGeom>
              <a:avLst/>
              <a:gdLst/>
              <a:ahLst/>
              <a:cxnLst/>
              <a:rect l="l" t="t" r="r" b="b"/>
              <a:pathLst>
                <a:path w="137" h="92" fill="none" extrusionOk="0">
                  <a:moveTo>
                    <a:pt x="0" y="0"/>
                  </a:moveTo>
                  <a:lnTo>
                    <a:pt x="0" y="0"/>
                  </a:lnTo>
                  <a:lnTo>
                    <a:pt x="46" y="46"/>
                  </a:lnTo>
                  <a:lnTo>
                    <a:pt x="46" y="46"/>
                  </a:lnTo>
                  <a:lnTo>
                    <a:pt x="46" y="46"/>
                  </a:lnTo>
                  <a:lnTo>
                    <a:pt x="46" y="46"/>
                  </a:lnTo>
                  <a:lnTo>
                    <a:pt x="137" y="91"/>
                  </a:lnTo>
                  <a:lnTo>
                    <a:pt x="137" y="91"/>
                  </a:lnTo>
                  <a:lnTo>
                    <a:pt x="46" y="46"/>
                  </a:lnTo>
                  <a:lnTo>
                    <a:pt x="46" y="46"/>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8" name="Google Shape;42308;p313"/>
            <p:cNvSpPr/>
            <p:nvPr/>
          </p:nvSpPr>
          <p:spPr>
            <a:xfrm>
              <a:off x="3951100" y="3604725"/>
              <a:ext cx="20475" cy="2300"/>
            </a:xfrm>
            <a:custGeom>
              <a:avLst/>
              <a:gdLst/>
              <a:ahLst/>
              <a:cxnLst/>
              <a:rect l="l" t="t" r="r" b="b"/>
              <a:pathLst>
                <a:path w="819" h="92" extrusionOk="0">
                  <a:moveTo>
                    <a:pt x="0" y="0"/>
                  </a:moveTo>
                  <a:lnTo>
                    <a:pt x="273" y="46"/>
                  </a:lnTo>
                  <a:lnTo>
                    <a:pt x="410" y="46"/>
                  </a:lnTo>
                  <a:lnTo>
                    <a:pt x="0" y="0"/>
                  </a:lnTo>
                  <a:close/>
                  <a:moveTo>
                    <a:pt x="410" y="46"/>
                  </a:moveTo>
                  <a:lnTo>
                    <a:pt x="819" y="91"/>
                  </a:lnTo>
                  <a:lnTo>
                    <a:pt x="546" y="46"/>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9" name="Google Shape;42309;p313"/>
            <p:cNvSpPr/>
            <p:nvPr/>
          </p:nvSpPr>
          <p:spPr>
            <a:xfrm>
              <a:off x="3951100" y="3604725"/>
              <a:ext cx="20475" cy="2300"/>
            </a:xfrm>
            <a:custGeom>
              <a:avLst/>
              <a:gdLst/>
              <a:ahLst/>
              <a:cxnLst/>
              <a:rect l="l" t="t" r="r" b="b"/>
              <a:pathLst>
                <a:path w="819" h="92" fill="none" extrusionOk="0">
                  <a:moveTo>
                    <a:pt x="0" y="0"/>
                  </a:moveTo>
                  <a:lnTo>
                    <a:pt x="0" y="0"/>
                  </a:lnTo>
                  <a:lnTo>
                    <a:pt x="819" y="91"/>
                  </a:lnTo>
                  <a:lnTo>
                    <a:pt x="819" y="91"/>
                  </a:lnTo>
                  <a:lnTo>
                    <a:pt x="546" y="46"/>
                  </a:lnTo>
                  <a:lnTo>
                    <a:pt x="546" y="46"/>
                  </a:lnTo>
                  <a:lnTo>
                    <a:pt x="546" y="46"/>
                  </a:lnTo>
                  <a:lnTo>
                    <a:pt x="546" y="46"/>
                  </a:lnTo>
                  <a:lnTo>
                    <a:pt x="501" y="46"/>
                  </a:lnTo>
                  <a:lnTo>
                    <a:pt x="501" y="46"/>
                  </a:lnTo>
                  <a:lnTo>
                    <a:pt x="501" y="46"/>
                  </a:lnTo>
                  <a:lnTo>
                    <a:pt x="501" y="46"/>
                  </a:lnTo>
                  <a:lnTo>
                    <a:pt x="410" y="46"/>
                  </a:lnTo>
                  <a:lnTo>
                    <a:pt x="410" y="46"/>
                  </a:lnTo>
                  <a:lnTo>
                    <a:pt x="410" y="46"/>
                  </a:lnTo>
                  <a:lnTo>
                    <a:pt x="410" y="46"/>
                  </a:lnTo>
                  <a:lnTo>
                    <a:pt x="410" y="46"/>
                  </a:lnTo>
                  <a:lnTo>
                    <a:pt x="410" y="46"/>
                  </a:lnTo>
                  <a:lnTo>
                    <a:pt x="364" y="46"/>
                  </a:lnTo>
                  <a:lnTo>
                    <a:pt x="364" y="46"/>
                  </a:lnTo>
                  <a:lnTo>
                    <a:pt x="364" y="46"/>
                  </a:lnTo>
                  <a:lnTo>
                    <a:pt x="364" y="46"/>
                  </a:lnTo>
                  <a:lnTo>
                    <a:pt x="364" y="46"/>
                  </a:lnTo>
                  <a:lnTo>
                    <a:pt x="364" y="46"/>
                  </a:lnTo>
                  <a:lnTo>
                    <a:pt x="319" y="46"/>
                  </a:lnTo>
                  <a:lnTo>
                    <a:pt x="319" y="46"/>
                  </a:lnTo>
                  <a:lnTo>
                    <a:pt x="319" y="46"/>
                  </a:lnTo>
                  <a:lnTo>
                    <a:pt x="319" y="46"/>
                  </a:lnTo>
                  <a:lnTo>
                    <a:pt x="319" y="46"/>
                  </a:lnTo>
                  <a:lnTo>
                    <a:pt x="319" y="46"/>
                  </a:lnTo>
                  <a:lnTo>
                    <a:pt x="273" y="46"/>
                  </a:lnTo>
                  <a:lnTo>
                    <a:pt x="273" y="46"/>
                  </a:lnTo>
                  <a:lnTo>
                    <a:pt x="273" y="46"/>
                  </a:lnTo>
                  <a:lnTo>
                    <a:pt x="273" y="46"/>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0" name="Google Shape;42310;p313"/>
            <p:cNvSpPr/>
            <p:nvPr/>
          </p:nvSpPr>
          <p:spPr>
            <a:xfrm>
              <a:off x="3951100" y="3604725"/>
              <a:ext cx="6850" cy="1150"/>
            </a:xfrm>
            <a:custGeom>
              <a:avLst/>
              <a:gdLst/>
              <a:ahLst/>
              <a:cxnLst/>
              <a:rect l="l" t="t" r="r" b="b"/>
              <a:pathLst>
                <a:path w="274" h="46" extrusionOk="0">
                  <a:moveTo>
                    <a:pt x="0" y="0"/>
                  </a:moveTo>
                  <a:lnTo>
                    <a:pt x="273" y="46"/>
                  </a:lnTo>
                  <a:lnTo>
                    <a:pt x="273" y="46"/>
                  </a:lnTo>
                  <a:lnTo>
                    <a:pt x="46"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1" name="Google Shape;42311;p313"/>
            <p:cNvSpPr/>
            <p:nvPr/>
          </p:nvSpPr>
          <p:spPr>
            <a:xfrm>
              <a:off x="3964750" y="3605850"/>
              <a:ext cx="0" cy="25"/>
            </a:xfrm>
            <a:custGeom>
              <a:avLst/>
              <a:gdLst/>
              <a:ahLst/>
              <a:cxnLst/>
              <a:rect l="l" t="t" r="r" b="b"/>
              <a:pathLst>
                <a:path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2" name="Google Shape;42312;p313"/>
            <p:cNvSpPr/>
            <p:nvPr/>
          </p:nvSpPr>
          <p:spPr>
            <a:xfrm>
              <a:off x="3963600"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3" name="Google Shape;42313;p313"/>
            <p:cNvSpPr/>
            <p:nvPr/>
          </p:nvSpPr>
          <p:spPr>
            <a:xfrm>
              <a:off x="3961325"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4" name="Google Shape;42314;p313"/>
            <p:cNvSpPr/>
            <p:nvPr/>
          </p:nvSpPr>
          <p:spPr>
            <a:xfrm>
              <a:off x="3960200" y="3605850"/>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5" name="Google Shape;42315;p313"/>
            <p:cNvSpPr/>
            <p:nvPr/>
          </p:nvSpPr>
          <p:spPr>
            <a:xfrm>
              <a:off x="3960200" y="36058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6" name="Google Shape;42316;p313"/>
            <p:cNvSpPr/>
            <p:nvPr/>
          </p:nvSpPr>
          <p:spPr>
            <a:xfrm>
              <a:off x="3959050"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7" name="Google Shape;42317;p313"/>
            <p:cNvSpPr/>
            <p:nvPr/>
          </p:nvSpPr>
          <p:spPr>
            <a:xfrm>
              <a:off x="3957925" y="3605850"/>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8" name="Google Shape;42318;p313"/>
            <p:cNvSpPr/>
            <p:nvPr/>
          </p:nvSpPr>
          <p:spPr>
            <a:xfrm>
              <a:off x="3951100" y="3604725"/>
              <a:ext cx="6850" cy="1150"/>
            </a:xfrm>
            <a:custGeom>
              <a:avLst/>
              <a:gdLst/>
              <a:ahLst/>
              <a:cxnLst/>
              <a:rect l="l" t="t" r="r" b="b"/>
              <a:pathLst>
                <a:path w="274" h="46" fill="none" extrusionOk="0">
                  <a:moveTo>
                    <a:pt x="0" y="0"/>
                  </a:moveTo>
                  <a:lnTo>
                    <a:pt x="0" y="0"/>
                  </a:lnTo>
                  <a:lnTo>
                    <a:pt x="273" y="46"/>
                  </a:lnTo>
                  <a:lnTo>
                    <a:pt x="273" y="46"/>
                  </a:lnTo>
                  <a:lnTo>
                    <a:pt x="46" y="0"/>
                  </a:lnTo>
                  <a:lnTo>
                    <a:pt x="46"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9" name="Google Shape;42319;p313"/>
            <p:cNvSpPr/>
            <p:nvPr/>
          </p:nvSpPr>
          <p:spPr>
            <a:xfrm>
              <a:off x="4040950" y="3605850"/>
              <a:ext cx="10250" cy="2300"/>
            </a:xfrm>
            <a:custGeom>
              <a:avLst/>
              <a:gdLst/>
              <a:ahLst/>
              <a:cxnLst/>
              <a:rect l="l" t="t" r="r" b="b"/>
              <a:pathLst>
                <a:path w="410" h="92" extrusionOk="0">
                  <a:moveTo>
                    <a:pt x="410" y="1"/>
                  </a:moveTo>
                  <a:lnTo>
                    <a:pt x="0" y="92"/>
                  </a:lnTo>
                  <a:lnTo>
                    <a:pt x="319" y="46"/>
                  </a:lnTo>
                  <a:lnTo>
                    <a:pt x="410"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0" name="Google Shape;42320;p313"/>
            <p:cNvSpPr/>
            <p:nvPr/>
          </p:nvSpPr>
          <p:spPr>
            <a:xfrm>
              <a:off x="4040950" y="3605850"/>
              <a:ext cx="10250" cy="2300"/>
            </a:xfrm>
            <a:custGeom>
              <a:avLst/>
              <a:gdLst/>
              <a:ahLst/>
              <a:cxnLst/>
              <a:rect l="l" t="t" r="r" b="b"/>
              <a:pathLst>
                <a:path w="410" h="92" fill="none" extrusionOk="0">
                  <a:moveTo>
                    <a:pt x="410" y="1"/>
                  </a:moveTo>
                  <a:lnTo>
                    <a:pt x="410" y="1"/>
                  </a:lnTo>
                  <a:lnTo>
                    <a:pt x="410" y="1"/>
                  </a:lnTo>
                  <a:lnTo>
                    <a:pt x="410" y="1"/>
                  </a:lnTo>
                  <a:lnTo>
                    <a:pt x="319" y="46"/>
                  </a:lnTo>
                  <a:lnTo>
                    <a:pt x="319" y="46"/>
                  </a:lnTo>
                  <a:lnTo>
                    <a:pt x="319" y="46"/>
                  </a:lnTo>
                  <a:lnTo>
                    <a:pt x="319" y="46"/>
                  </a:lnTo>
                  <a:lnTo>
                    <a:pt x="319" y="46"/>
                  </a:lnTo>
                  <a:lnTo>
                    <a:pt x="319" y="46"/>
                  </a:lnTo>
                  <a:lnTo>
                    <a:pt x="0" y="92"/>
                  </a:lnTo>
                  <a:lnTo>
                    <a:pt x="0" y="92"/>
                  </a:lnTo>
                  <a:lnTo>
                    <a:pt x="4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1" name="Google Shape;42321;p313"/>
            <p:cNvSpPr/>
            <p:nvPr/>
          </p:nvSpPr>
          <p:spPr>
            <a:xfrm>
              <a:off x="4048900" y="3605850"/>
              <a:ext cx="2300" cy="1175"/>
            </a:xfrm>
            <a:custGeom>
              <a:avLst/>
              <a:gdLst/>
              <a:ahLst/>
              <a:cxnLst/>
              <a:rect l="l" t="t" r="r" b="b"/>
              <a:pathLst>
                <a:path w="92" h="47" extrusionOk="0">
                  <a:moveTo>
                    <a:pt x="1" y="46"/>
                  </a:moveTo>
                  <a:lnTo>
                    <a:pt x="1" y="46"/>
                  </a:lnTo>
                  <a:lnTo>
                    <a:pt x="1" y="46"/>
                  </a:lnTo>
                  <a:lnTo>
                    <a:pt x="1" y="46"/>
                  </a:lnTo>
                  <a:lnTo>
                    <a:pt x="1" y="46"/>
                  </a:lnTo>
                  <a:close/>
                  <a:moveTo>
                    <a:pt x="92" y="1"/>
                  </a:moveTo>
                  <a:lnTo>
                    <a:pt x="92" y="1"/>
                  </a:lnTo>
                  <a:lnTo>
                    <a:pt x="92" y="1"/>
                  </a:lnTo>
                  <a:lnTo>
                    <a:pt x="92" y="1"/>
                  </a:lnTo>
                  <a:lnTo>
                    <a:pt x="1" y="46"/>
                  </a:lnTo>
                  <a:lnTo>
                    <a:pt x="1" y="46"/>
                  </a:lnTo>
                  <a:lnTo>
                    <a:pt x="92"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2" name="Google Shape;42322;p313"/>
            <p:cNvSpPr/>
            <p:nvPr/>
          </p:nvSpPr>
          <p:spPr>
            <a:xfrm>
              <a:off x="4048900"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3" name="Google Shape;42323;p313"/>
            <p:cNvSpPr/>
            <p:nvPr/>
          </p:nvSpPr>
          <p:spPr>
            <a:xfrm>
              <a:off x="4048900" y="3605850"/>
              <a:ext cx="2300" cy="1175"/>
            </a:xfrm>
            <a:custGeom>
              <a:avLst/>
              <a:gdLst/>
              <a:ahLst/>
              <a:cxnLst/>
              <a:rect l="l" t="t" r="r" b="b"/>
              <a:pathLst>
                <a:path w="92" h="47" fill="none" extrusionOk="0">
                  <a:moveTo>
                    <a:pt x="92" y="1"/>
                  </a:moveTo>
                  <a:lnTo>
                    <a:pt x="92" y="1"/>
                  </a:lnTo>
                  <a:lnTo>
                    <a:pt x="92" y="1"/>
                  </a:lnTo>
                  <a:lnTo>
                    <a:pt x="92" y="1"/>
                  </a:lnTo>
                  <a:lnTo>
                    <a:pt x="1" y="46"/>
                  </a:lnTo>
                  <a:lnTo>
                    <a:pt x="1" y="46"/>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4" name="Google Shape;42324;p313"/>
            <p:cNvSpPr/>
            <p:nvPr/>
          </p:nvSpPr>
          <p:spPr>
            <a:xfrm>
              <a:off x="3986350" y="3608125"/>
              <a:ext cx="44375" cy="1175"/>
            </a:xfrm>
            <a:custGeom>
              <a:avLst/>
              <a:gdLst/>
              <a:ahLst/>
              <a:cxnLst/>
              <a:rect l="l" t="t" r="r" b="b"/>
              <a:pathLst>
                <a:path w="1775" h="47" extrusionOk="0">
                  <a:moveTo>
                    <a:pt x="1638" y="1"/>
                  </a:moveTo>
                  <a:lnTo>
                    <a:pt x="1638" y="8"/>
                  </a:lnTo>
                  <a:lnTo>
                    <a:pt x="1638" y="8"/>
                  </a:lnTo>
                  <a:lnTo>
                    <a:pt x="1775" y="1"/>
                  </a:lnTo>
                  <a:close/>
                  <a:moveTo>
                    <a:pt x="0" y="1"/>
                  </a:moveTo>
                  <a:lnTo>
                    <a:pt x="182" y="46"/>
                  </a:lnTo>
                  <a:lnTo>
                    <a:pt x="910" y="46"/>
                  </a:lnTo>
                  <a:lnTo>
                    <a:pt x="0" y="1"/>
                  </a:lnTo>
                  <a:close/>
                  <a:moveTo>
                    <a:pt x="1638" y="8"/>
                  </a:moveTo>
                  <a:lnTo>
                    <a:pt x="910" y="46"/>
                  </a:lnTo>
                  <a:lnTo>
                    <a:pt x="1638" y="46"/>
                  </a:lnTo>
                  <a:lnTo>
                    <a:pt x="1638" y="8"/>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5" name="Google Shape;42325;p313"/>
            <p:cNvSpPr/>
            <p:nvPr/>
          </p:nvSpPr>
          <p:spPr>
            <a:xfrm>
              <a:off x="3986350" y="3608125"/>
              <a:ext cx="44375" cy="1175"/>
            </a:xfrm>
            <a:custGeom>
              <a:avLst/>
              <a:gdLst/>
              <a:ahLst/>
              <a:cxnLst/>
              <a:rect l="l" t="t" r="r" b="b"/>
              <a:pathLst>
                <a:path w="1775" h="47" fill="none" extrusionOk="0">
                  <a:moveTo>
                    <a:pt x="0" y="1"/>
                  </a:moveTo>
                  <a:lnTo>
                    <a:pt x="0" y="1"/>
                  </a:lnTo>
                  <a:lnTo>
                    <a:pt x="910" y="46"/>
                  </a:lnTo>
                  <a:lnTo>
                    <a:pt x="910" y="46"/>
                  </a:lnTo>
                  <a:lnTo>
                    <a:pt x="1775" y="1"/>
                  </a:lnTo>
                  <a:lnTo>
                    <a:pt x="1775" y="1"/>
                  </a:lnTo>
                  <a:lnTo>
                    <a:pt x="1684" y="1"/>
                  </a:lnTo>
                  <a:lnTo>
                    <a:pt x="1684" y="1"/>
                  </a:lnTo>
                  <a:lnTo>
                    <a:pt x="1684" y="1"/>
                  </a:lnTo>
                  <a:lnTo>
                    <a:pt x="1684" y="1"/>
                  </a:lnTo>
                  <a:lnTo>
                    <a:pt x="1684" y="1"/>
                  </a:lnTo>
                  <a:lnTo>
                    <a:pt x="1684" y="1"/>
                  </a:lnTo>
                  <a:lnTo>
                    <a:pt x="1638" y="1"/>
                  </a:lnTo>
                  <a:lnTo>
                    <a:pt x="1638" y="1"/>
                  </a:lnTo>
                  <a:lnTo>
                    <a:pt x="1638" y="46"/>
                  </a:lnTo>
                  <a:lnTo>
                    <a:pt x="1638" y="46"/>
                  </a:lnTo>
                  <a:lnTo>
                    <a:pt x="910" y="46"/>
                  </a:lnTo>
                  <a:lnTo>
                    <a:pt x="910" y="46"/>
                  </a:lnTo>
                  <a:lnTo>
                    <a:pt x="228" y="46"/>
                  </a:lnTo>
                  <a:lnTo>
                    <a:pt x="228" y="46"/>
                  </a:lnTo>
                  <a:lnTo>
                    <a:pt x="228" y="46"/>
                  </a:lnTo>
                  <a:lnTo>
                    <a:pt x="228" y="46"/>
                  </a:lnTo>
                  <a:lnTo>
                    <a:pt x="228" y="46"/>
                  </a:lnTo>
                  <a:lnTo>
                    <a:pt x="228" y="46"/>
                  </a:lnTo>
                  <a:lnTo>
                    <a:pt x="182" y="46"/>
                  </a:lnTo>
                  <a:lnTo>
                    <a:pt x="182" y="46"/>
                  </a:lnTo>
                  <a:lnTo>
                    <a:pt x="182" y="46"/>
                  </a:lnTo>
                  <a:lnTo>
                    <a:pt x="182" y="46"/>
                  </a:lnTo>
                  <a:lnTo>
                    <a:pt x="182" y="46"/>
                  </a:lnTo>
                  <a:lnTo>
                    <a:pt x="182" y="46"/>
                  </a:lnTo>
                  <a:lnTo>
                    <a:pt x="182" y="46"/>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6" name="Google Shape;42326;p313"/>
            <p:cNvSpPr/>
            <p:nvPr/>
          </p:nvSpPr>
          <p:spPr>
            <a:xfrm>
              <a:off x="39863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7" name="Google Shape;42327;p313"/>
            <p:cNvSpPr/>
            <p:nvPr/>
          </p:nvSpPr>
          <p:spPr>
            <a:xfrm>
              <a:off x="39852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8" name="Google Shape;42328;p313"/>
            <p:cNvSpPr/>
            <p:nvPr/>
          </p:nvSpPr>
          <p:spPr>
            <a:xfrm>
              <a:off x="39852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9" name="Google Shape;42329;p313"/>
            <p:cNvSpPr/>
            <p:nvPr/>
          </p:nvSpPr>
          <p:spPr>
            <a:xfrm>
              <a:off x="3978375"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0" name="Google Shape;42330;p313"/>
            <p:cNvSpPr/>
            <p:nvPr/>
          </p:nvSpPr>
          <p:spPr>
            <a:xfrm>
              <a:off x="40398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1" name="Google Shape;42331;p313"/>
            <p:cNvSpPr/>
            <p:nvPr/>
          </p:nvSpPr>
          <p:spPr>
            <a:xfrm>
              <a:off x="39772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2" name="Google Shape;42332;p313"/>
            <p:cNvSpPr/>
            <p:nvPr/>
          </p:nvSpPr>
          <p:spPr>
            <a:xfrm>
              <a:off x="40409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3" name="Google Shape;42333;p313"/>
            <p:cNvSpPr/>
            <p:nvPr/>
          </p:nvSpPr>
          <p:spPr>
            <a:xfrm>
              <a:off x="39761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4" name="Google Shape;42334;p313"/>
            <p:cNvSpPr/>
            <p:nvPr/>
          </p:nvSpPr>
          <p:spPr>
            <a:xfrm>
              <a:off x="3974975" y="3608125"/>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5" name="Google Shape;42335;p313"/>
            <p:cNvSpPr/>
            <p:nvPr/>
          </p:nvSpPr>
          <p:spPr>
            <a:xfrm>
              <a:off x="3974975" y="36070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6" name="Google Shape;42336;p313"/>
            <p:cNvSpPr/>
            <p:nvPr/>
          </p:nvSpPr>
          <p:spPr>
            <a:xfrm>
              <a:off x="3973825"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7" name="Google Shape;42337;p313"/>
            <p:cNvSpPr/>
            <p:nvPr/>
          </p:nvSpPr>
          <p:spPr>
            <a:xfrm>
              <a:off x="3972700" y="3607000"/>
              <a:ext cx="1150" cy="25"/>
            </a:xfrm>
            <a:custGeom>
              <a:avLst/>
              <a:gdLst/>
              <a:ahLst/>
              <a:cxnLst/>
              <a:rect l="l" t="t" r="r" b="b"/>
              <a:pathLst>
                <a:path w="46" h="1" fill="none" extrusionOk="0">
                  <a:moveTo>
                    <a:pt x="0" y="0"/>
                  </a:moveTo>
                  <a:lnTo>
                    <a:pt x="0" y="0"/>
                  </a:lnTo>
                  <a:lnTo>
                    <a:pt x="46" y="0"/>
                  </a:lnTo>
                  <a:lnTo>
                    <a:pt x="46"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8" name="Google Shape;42338;p313"/>
            <p:cNvSpPr/>
            <p:nvPr/>
          </p:nvSpPr>
          <p:spPr>
            <a:xfrm>
              <a:off x="3971550" y="3607000"/>
              <a:ext cx="1175" cy="25"/>
            </a:xfrm>
            <a:custGeom>
              <a:avLst/>
              <a:gdLst/>
              <a:ahLst/>
              <a:cxnLst/>
              <a:rect l="l" t="t" r="r" b="b"/>
              <a:pathLst>
                <a:path w="47" h="1" fill="none" extrusionOk="0">
                  <a:moveTo>
                    <a:pt x="1" y="0"/>
                  </a:moveTo>
                  <a:lnTo>
                    <a:pt x="1" y="0"/>
                  </a:lnTo>
                  <a:lnTo>
                    <a:pt x="46" y="0"/>
                  </a:lnTo>
                  <a:lnTo>
                    <a:pt x="46"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39" name="Google Shape;42339;p313"/>
            <p:cNvSpPr/>
            <p:nvPr/>
          </p:nvSpPr>
          <p:spPr>
            <a:xfrm>
              <a:off x="3990900" y="3608125"/>
              <a:ext cx="37550" cy="1175"/>
            </a:xfrm>
            <a:custGeom>
              <a:avLst/>
              <a:gdLst/>
              <a:ahLst/>
              <a:cxnLst/>
              <a:rect l="l" t="t" r="r" b="b"/>
              <a:pathLst>
                <a:path w="1502" h="47" extrusionOk="0">
                  <a:moveTo>
                    <a:pt x="46" y="46"/>
                  </a:moveTo>
                  <a:lnTo>
                    <a:pt x="46" y="46"/>
                  </a:lnTo>
                  <a:lnTo>
                    <a:pt x="46" y="46"/>
                  </a:lnTo>
                  <a:lnTo>
                    <a:pt x="46" y="46"/>
                  </a:lnTo>
                  <a:lnTo>
                    <a:pt x="46" y="46"/>
                  </a:lnTo>
                  <a:close/>
                  <a:moveTo>
                    <a:pt x="0" y="46"/>
                  </a:moveTo>
                  <a:lnTo>
                    <a:pt x="0" y="46"/>
                  </a:lnTo>
                  <a:lnTo>
                    <a:pt x="0" y="46"/>
                  </a:lnTo>
                  <a:lnTo>
                    <a:pt x="0" y="46"/>
                  </a:lnTo>
                  <a:lnTo>
                    <a:pt x="0" y="46"/>
                  </a:lnTo>
                  <a:close/>
                  <a:moveTo>
                    <a:pt x="0" y="46"/>
                  </a:moveTo>
                  <a:lnTo>
                    <a:pt x="0" y="46"/>
                  </a:lnTo>
                  <a:lnTo>
                    <a:pt x="0" y="46"/>
                  </a:lnTo>
                  <a:lnTo>
                    <a:pt x="0" y="46"/>
                  </a:lnTo>
                  <a:close/>
                  <a:moveTo>
                    <a:pt x="1456" y="46"/>
                  </a:moveTo>
                  <a:lnTo>
                    <a:pt x="1456" y="46"/>
                  </a:lnTo>
                  <a:lnTo>
                    <a:pt x="728" y="46"/>
                  </a:lnTo>
                  <a:lnTo>
                    <a:pt x="728" y="46"/>
                  </a:lnTo>
                  <a:lnTo>
                    <a:pt x="46" y="46"/>
                  </a:lnTo>
                  <a:lnTo>
                    <a:pt x="46" y="46"/>
                  </a:lnTo>
                  <a:lnTo>
                    <a:pt x="728" y="46"/>
                  </a:lnTo>
                  <a:lnTo>
                    <a:pt x="728" y="46"/>
                  </a:lnTo>
                  <a:lnTo>
                    <a:pt x="1456" y="46"/>
                  </a:lnTo>
                  <a:close/>
                  <a:moveTo>
                    <a:pt x="1502" y="1"/>
                  </a:moveTo>
                  <a:lnTo>
                    <a:pt x="1502" y="1"/>
                  </a:lnTo>
                  <a:lnTo>
                    <a:pt x="1456" y="1"/>
                  </a:lnTo>
                  <a:lnTo>
                    <a:pt x="1456" y="1"/>
                  </a:lnTo>
                  <a:lnTo>
                    <a:pt x="1502" y="1"/>
                  </a:lnTo>
                  <a:close/>
                  <a:moveTo>
                    <a:pt x="1502" y="1"/>
                  </a:moveTo>
                  <a:lnTo>
                    <a:pt x="1502" y="1"/>
                  </a:lnTo>
                  <a:lnTo>
                    <a:pt x="1502" y="1"/>
                  </a:lnTo>
                  <a:lnTo>
                    <a:pt x="1502" y="1"/>
                  </a:lnTo>
                  <a:lnTo>
                    <a:pt x="1502"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0" name="Google Shape;42340;p313"/>
            <p:cNvSpPr/>
            <p:nvPr/>
          </p:nvSpPr>
          <p:spPr>
            <a:xfrm>
              <a:off x="3992025" y="36092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1" name="Google Shape;42341;p313"/>
            <p:cNvSpPr/>
            <p:nvPr/>
          </p:nvSpPr>
          <p:spPr>
            <a:xfrm>
              <a:off x="3990900" y="3609275"/>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2" name="Google Shape;42342;p313"/>
            <p:cNvSpPr/>
            <p:nvPr/>
          </p:nvSpPr>
          <p:spPr>
            <a:xfrm>
              <a:off x="3990900" y="3609275"/>
              <a:ext cx="25" cy="25"/>
            </a:xfrm>
            <a:custGeom>
              <a:avLst/>
              <a:gdLst/>
              <a:ahLst/>
              <a:cxnLst/>
              <a:rect l="l" t="t" r="r" b="b"/>
              <a:pathLst>
                <a:path w="1" h="1" fill="none" extrusionOk="0">
                  <a:moveTo>
                    <a:pt x="0" y="0"/>
                  </a:move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3" name="Google Shape;42343;p313"/>
            <p:cNvSpPr/>
            <p:nvPr/>
          </p:nvSpPr>
          <p:spPr>
            <a:xfrm>
              <a:off x="3992025" y="3609275"/>
              <a:ext cx="35300" cy="25"/>
            </a:xfrm>
            <a:custGeom>
              <a:avLst/>
              <a:gdLst/>
              <a:ahLst/>
              <a:cxnLst/>
              <a:rect l="l" t="t" r="r" b="b"/>
              <a:pathLst>
                <a:path w="1412" h="1" fill="none" extrusionOk="0">
                  <a:moveTo>
                    <a:pt x="1411" y="0"/>
                  </a:moveTo>
                  <a:lnTo>
                    <a:pt x="1411" y="0"/>
                  </a:lnTo>
                  <a:lnTo>
                    <a:pt x="683" y="0"/>
                  </a:lnTo>
                  <a:lnTo>
                    <a:pt x="683" y="0"/>
                  </a:lnTo>
                  <a:lnTo>
                    <a:pt x="1" y="0"/>
                  </a:lnTo>
                  <a:lnTo>
                    <a:pt x="1" y="0"/>
                  </a:lnTo>
                  <a:lnTo>
                    <a:pt x="683" y="0"/>
                  </a:lnTo>
                  <a:lnTo>
                    <a:pt x="683" y="0"/>
                  </a:lnTo>
                  <a:lnTo>
                    <a:pt x="141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4" name="Google Shape;42344;p313"/>
            <p:cNvSpPr/>
            <p:nvPr/>
          </p:nvSpPr>
          <p:spPr>
            <a:xfrm>
              <a:off x="4027300" y="3608125"/>
              <a:ext cx="1150" cy="25"/>
            </a:xfrm>
            <a:custGeom>
              <a:avLst/>
              <a:gdLst/>
              <a:ahLst/>
              <a:cxnLst/>
              <a:rect l="l" t="t" r="r" b="b"/>
              <a:pathLst>
                <a:path w="46" h="1" fill="none" extrusionOk="0">
                  <a:moveTo>
                    <a:pt x="46" y="1"/>
                  </a:moveTo>
                  <a:lnTo>
                    <a:pt x="46"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5" name="Google Shape;42345;p313"/>
            <p:cNvSpPr/>
            <p:nvPr/>
          </p:nvSpPr>
          <p:spPr>
            <a:xfrm>
              <a:off x="4028425"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6" name="Google Shape;42346;p313"/>
            <p:cNvSpPr/>
            <p:nvPr/>
          </p:nvSpPr>
          <p:spPr>
            <a:xfrm>
              <a:off x="3932900" y="3593350"/>
              <a:ext cx="128550" cy="12525"/>
            </a:xfrm>
            <a:custGeom>
              <a:avLst/>
              <a:gdLst/>
              <a:ahLst/>
              <a:cxnLst/>
              <a:rect l="l" t="t" r="r" b="b"/>
              <a:pathLst>
                <a:path w="5142" h="501" extrusionOk="0">
                  <a:moveTo>
                    <a:pt x="0" y="0"/>
                  </a:moveTo>
                  <a:lnTo>
                    <a:pt x="0" y="46"/>
                  </a:lnTo>
                  <a:lnTo>
                    <a:pt x="46" y="137"/>
                  </a:lnTo>
                  <a:lnTo>
                    <a:pt x="0" y="0"/>
                  </a:lnTo>
                  <a:close/>
                  <a:moveTo>
                    <a:pt x="5141" y="410"/>
                  </a:moveTo>
                  <a:lnTo>
                    <a:pt x="4959" y="483"/>
                  </a:lnTo>
                  <a:lnTo>
                    <a:pt x="4959" y="483"/>
                  </a:lnTo>
                  <a:lnTo>
                    <a:pt x="5096" y="455"/>
                  </a:lnTo>
                  <a:lnTo>
                    <a:pt x="5141" y="410"/>
                  </a:lnTo>
                  <a:close/>
                  <a:moveTo>
                    <a:pt x="4959" y="483"/>
                  </a:moveTo>
                  <a:lnTo>
                    <a:pt x="4868" y="501"/>
                  </a:lnTo>
                  <a:lnTo>
                    <a:pt x="4914" y="501"/>
                  </a:lnTo>
                  <a:lnTo>
                    <a:pt x="4959" y="483"/>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7" name="Google Shape;42347;p313"/>
            <p:cNvSpPr/>
            <p:nvPr/>
          </p:nvSpPr>
          <p:spPr>
            <a:xfrm>
              <a:off x="4051175" y="3603575"/>
              <a:ext cx="10275" cy="2300"/>
            </a:xfrm>
            <a:custGeom>
              <a:avLst/>
              <a:gdLst/>
              <a:ahLst/>
              <a:cxnLst/>
              <a:rect l="l" t="t" r="r" b="b"/>
              <a:pathLst>
                <a:path w="411" h="92" fill="none" extrusionOk="0">
                  <a:moveTo>
                    <a:pt x="410" y="1"/>
                  </a:moveTo>
                  <a:lnTo>
                    <a:pt x="410" y="1"/>
                  </a:lnTo>
                  <a:lnTo>
                    <a:pt x="365" y="46"/>
                  </a:lnTo>
                  <a:lnTo>
                    <a:pt x="365" y="46"/>
                  </a:lnTo>
                  <a:lnTo>
                    <a:pt x="137" y="92"/>
                  </a:lnTo>
                  <a:lnTo>
                    <a:pt x="137" y="92"/>
                  </a:lnTo>
                  <a:lnTo>
                    <a:pt x="92" y="92"/>
                  </a:lnTo>
                  <a:lnTo>
                    <a:pt x="92" y="92"/>
                  </a:lnTo>
                  <a:lnTo>
                    <a:pt x="1" y="92"/>
                  </a:lnTo>
                  <a:lnTo>
                    <a:pt x="1" y="92"/>
                  </a:lnTo>
                  <a:lnTo>
                    <a:pt x="183" y="92"/>
                  </a:lnTo>
                  <a:lnTo>
                    <a:pt x="41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8" name="Google Shape;42348;p313"/>
            <p:cNvSpPr/>
            <p:nvPr/>
          </p:nvSpPr>
          <p:spPr>
            <a:xfrm>
              <a:off x="3932900" y="3593350"/>
              <a:ext cx="1150" cy="3425"/>
            </a:xfrm>
            <a:custGeom>
              <a:avLst/>
              <a:gdLst/>
              <a:ahLst/>
              <a:cxnLst/>
              <a:rect l="l" t="t" r="r" b="b"/>
              <a:pathLst>
                <a:path w="46" h="137" fill="none" extrusionOk="0">
                  <a:moveTo>
                    <a:pt x="0" y="0"/>
                  </a:moveTo>
                  <a:lnTo>
                    <a:pt x="0" y="0"/>
                  </a:lnTo>
                  <a:lnTo>
                    <a:pt x="46" y="137"/>
                  </a:lnTo>
                  <a:lnTo>
                    <a:pt x="46" y="137"/>
                  </a:lnTo>
                  <a:lnTo>
                    <a:pt x="0" y="46"/>
                  </a:lnTo>
                  <a:lnTo>
                    <a:pt x="0" y="46"/>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49" name="Google Shape;42349;p313"/>
            <p:cNvSpPr/>
            <p:nvPr/>
          </p:nvSpPr>
          <p:spPr>
            <a:xfrm>
              <a:off x="4053450" y="3603575"/>
              <a:ext cx="9125" cy="2300"/>
            </a:xfrm>
            <a:custGeom>
              <a:avLst/>
              <a:gdLst/>
              <a:ahLst/>
              <a:cxnLst/>
              <a:rect l="l" t="t" r="r" b="b"/>
              <a:pathLst>
                <a:path w="365" h="92" extrusionOk="0">
                  <a:moveTo>
                    <a:pt x="46" y="92"/>
                  </a:moveTo>
                  <a:lnTo>
                    <a:pt x="46" y="92"/>
                  </a:lnTo>
                  <a:lnTo>
                    <a:pt x="46" y="92"/>
                  </a:lnTo>
                  <a:lnTo>
                    <a:pt x="46" y="92"/>
                  </a:lnTo>
                  <a:lnTo>
                    <a:pt x="1" y="92"/>
                  </a:lnTo>
                  <a:lnTo>
                    <a:pt x="1" y="92"/>
                  </a:lnTo>
                  <a:lnTo>
                    <a:pt x="46" y="92"/>
                  </a:lnTo>
                  <a:close/>
                  <a:moveTo>
                    <a:pt x="365" y="1"/>
                  </a:moveTo>
                  <a:lnTo>
                    <a:pt x="365" y="1"/>
                  </a:lnTo>
                  <a:lnTo>
                    <a:pt x="319" y="1"/>
                  </a:lnTo>
                  <a:lnTo>
                    <a:pt x="319" y="1"/>
                  </a:lnTo>
                  <a:lnTo>
                    <a:pt x="274" y="46"/>
                  </a:lnTo>
                  <a:lnTo>
                    <a:pt x="274" y="46"/>
                  </a:lnTo>
                  <a:lnTo>
                    <a:pt x="319" y="1"/>
                  </a:lnTo>
                  <a:lnTo>
                    <a:pt x="319" y="1"/>
                  </a:lnTo>
                  <a:lnTo>
                    <a:pt x="365"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0" name="Google Shape;42350;p313"/>
            <p:cNvSpPr/>
            <p:nvPr/>
          </p:nvSpPr>
          <p:spPr>
            <a:xfrm>
              <a:off x="4053450" y="3605850"/>
              <a:ext cx="1175" cy="25"/>
            </a:xfrm>
            <a:custGeom>
              <a:avLst/>
              <a:gdLst/>
              <a:ahLst/>
              <a:cxnLst/>
              <a:rect l="l" t="t" r="r" b="b"/>
              <a:pathLst>
                <a:path w="47" h="1" fill="none" extrusionOk="0">
                  <a:moveTo>
                    <a:pt x="46" y="1"/>
                  </a:moveTo>
                  <a:lnTo>
                    <a:pt x="46" y="1"/>
                  </a:lnTo>
                  <a:lnTo>
                    <a:pt x="46" y="1"/>
                  </a:ln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1" name="Google Shape;42351;p313"/>
            <p:cNvSpPr/>
            <p:nvPr/>
          </p:nvSpPr>
          <p:spPr>
            <a:xfrm>
              <a:off x="4060275" y="3603575"/>
              <a:ext cx="2300" cy="1175"/>
            </a:xfrm>
            <a:custGeom>
              <a:avLst/>
              <a:gdLst/>
              <a:ahLst/>
              <a:cxnLst/>
              <a:rect l="l" t="t" r="r" b="b"/>
              <a:pathLst>
                <a:path w="92" h="47" fill="none" extrusionOk="0">
                  <a:moveTo>
                    <a:pt x="92" y="1"/>
                  </a:moveTo>
                  <a:lnTo>
                    <a:pt x="92" y="1"/>
                  </a:lnTo>
                  <a:lnTo>
                    <a:pt x="46" y="1"/>
                  </a:lnTo>
                  <a:lnTo>
                    <a:pt x="46" y="1"/>
                  </a:lnTo>
                  <a:lnTo>
                    <a:pt x="1" y="46"/>
                  </a:lnTo>
                  <a:lnTo>
                    <a:pt x="1" y="46"/>
                  </a:lnTo>
                  <a:lnTo>
                    <a:pt x="46" y="1"/>
                  </a:lnTo>
                  <a:lnTo>
                    <a:pt x="46" y="1"/>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2" name="Google Shape;42352;p313"/>
            <p:cNvSpPr/>
            <p:nvPr/>
          </p:nvSpPr>
          <p:spPr>
            <a:xfrm>
              <a:off x="3938575" y="3602450"/>
              <a:ext cx="102400" cy="5700"/>
            </a:xfrm>
            <a:custGeom>
              <a:avLst/>
              <a:gdLst/>
              <a:ahLst/>
              <a:cxnLst/>
              <a:rect l="l" t="t" r="r" b="b"/>
              <a:pathLst>
                <a:path w="4096" h="228" extrusionOk="0">
                  <a:moveTo>
                    <a:pt x="3731" y="228"/>
                  </a:moveTo>
                  <a:lnTo>
                    <a:pt x="3731" y="228"/>
                  </a:lnTo>
                  <a:lnTo>
                    <a:pt x="3731" y="228"/>
                  </a:lnTo>
                  <a:lnTo>
                    <a:pt x="3731" y="228"/>
                  </a:lnTo>
                  <a:lnTo>
                    <a:pt x="3731" y="228"/>
                  </a:lnTo>
                  <a:close/>
                  <a:moveTo>
                    <a:pt x="3731" y="228"/>
                  </a:moveTo>
                  <a:lnTo>
                    <a:pt x="3731" y="228"/>
                  </a:lnTo>
                  <a:lnTo>
                    <a:pt x="3731" y="228"/>
                  </a:lnTo>
                  <a:lnTo>
                    <a:pt x="3731" y="228"/>
                  </a:lnTo>
                  <a:lnTo>
                    <a:pt x="3731" y="228"/>
                  </a:lnTo>
                  <a:close/>
                  <a:moveTo>
                    <a:pt x="3731" y="228"/>
                  </a:moveTo>
                  <a:lnTo>
                    <a:pt x="3731" y="228"/>
                  </a:lnTo>
                  <a:lnTo>
                    <a:pt x="3731" y="228"/>
                  </a:lnTo>
                  <a:lnTo>
                    <a:pt x="3731" y="228"/>
                  </a:lnTo>
                  <a:lnTo>
                    <a:pt x="3731" y="228"/>
                  </a:lnTo>
                  <a:close/>
                  <a:moveTo>
                    <a:pt x="4050" y="228"/>
                  </a:moveTo>
                  <a:lnTo>
                    <a:pt x="4050" y="228"/>
                  </a:lnTo>
                  <a:lnTo>
                    <a:pt x="3913" y="228"/>
                  </a:lnTo>
                  <a:lnTo>
                    <a:pt x="3913" y="228"/>
                  </a:lnTo>
                  <a:lnTo>
                    <a:pt x="3913" y="228"/>
                  </a:lnTo>
                  <a:lnTo>
                    <a:pt x="3913" y="228"/>
                  </a:lnTo>
                  <a:lnTo>
                    <a:pt x="3868" y="228"/>
                  </a:lnTo>
                  <a:lnTo>
                    <a:pt x="3868" y="228"/>
                  </a:lnTo>
                  <a:lnTo>
                    <a:pt x="3731" y="228"/>
                  </a:lnTo>
                  <a:lnTo>
                    <a:pt x="3731" y="228"/>
                  </a:lnTo>
                  <a:lnTo>
                    <a:pt x="4050" y="228"/>
                  </a:lnTo>
                  <a:close/>
                  <a:moveTo>
                    <a:pt x="1547" y="228"/>
                  </a:moveTo>
                  <a:lnTo>
                    <a:pt x="1547" y="228"/>
                  </a:lnTo>
                  <a:lnTo>
                    <a:pt x="1593" y="228"/>
                  </a:lnTo>
                  <a:lnTo>
                    <a:pt x="1593" y="228"/>
                  </a:lnTo>
                  <a:lnTo>
                    <a:pt x="1547" y="228"/>
                  </a:lnTo>
                  <a:close/>
                  <a:moveTo>
                    <a:pt x="4095" y="228"/>
                  </a:moveTo>
                  <a:lnTo>
                    <a:pt x="4095" y="228"/>
                  </a:lnTo>
                  <a:lnTo>
                    <a:pt x="4050" y="228"/>
                  </a:lnTo>
                  <a:lnTo>
                    <a:pt x="4050" y="228"/>
                  </a:lnTo>
                  <a:lnTo>
                    <a:pt x="4095" y="228"/>
                  </a:lnTo>
                  <a:close/>
                  <a:moveTo>
                    <a:pt x="4095" y="228"/>
                  </a:moveTo>
                  <a:lnTo>
                    <a:pt x="4095" y="228"/>
                  </a:lnTo>
                  <a:lnTo>
                    <a:pt x="4095" y="228"/>
                  </a:lnTo>
                  <a:lnTo>
                    <a:pt x="4095" y="228"/>
                  </a:lnTo>
                  <a:lnTo>
                    <a:pt x="4095" y="228"/>
                  </a:lnTo>
                  <a:close/>
                  <a:moveTo>
                    <a:pt x="1502" y="228"/>
                  </a:moveTo>
                  <a:lnTo>
                    <a:pt x="1502" y="228"/>
                  </a:lnTo>
                  <a:lnTo>
                    <a:pt x="1547" y="228"/>
                  </a:lnTo>
                  <a:lnTo>
                    <a:pt x="1547" y="228"/>
                  </a:lnTo>
                  <a:lnTo>
                    <a:pt x="1502" y="228"/>
                  </a:lnTo>
                  <a:close/>
                  <a:moveTo>
                    <a:pt x="1502" y="228"/>
                  </a:moveTo>
                  <a:lnTo>
                    <a:pt x="1502" y="228"/>
                  </a:lnTo>
                  <a:lnTo>
                    <a:pt x="1502" y="228"/>
                  </a:lnTo>
                  <a:lnTo>
                    <a:pt x="1502" y="228"/>
                  </a:lnTo>
                  <a:lnTo>
                    <a:pt x="1502" y="228"/>
                  </a:lnTo>
                  <a:close/>
                  <a:moveTo>
                    <a:pt x="1456" y="182"/>
                  </a:moveTo>
                  <a:lnTo>
                    <a:pt x="1456" y="182"/>
                  </a:lnTo>
                  <a:lnTo>
                    <a:pt x="1456" y="228"/>
                  </a:lnTo>
                  <a:lnTo>
                    <a:pt x="1456" y="228"/>
                  </a:lnTo>
                  <a:lnTo>
                    <a:pt x="1456" y="182"/>
                  </a:lnTo>
                  <a:close/>
                  <a:moveTo>
                    <a:pt x="1411" y="182"/>
                  </a:moveTo>
                  <a:lnTo>
                    <a:pt x="1411" y="182"/>
                  </a:lnTo>
                  <a:lnTo>
                    <a:pt x="1456" y="182"/>
                  </a:lnTo>
                  <a:lnTo>
                    <a:pt x="1456" y="182"/>
                  </a:lnTo>
                  <a:lnTo>
                    <a:pt x="1411" y="182"/>
                  </a:lnTo>
                  <a:close/>
                  <a:moveTo>
                    <a:pt x="1411" y="182"/>
                  </a:moveTo>
                  <a:lnTo>
                    <a:pt x="1411" y="182"/>
                  </a:lnTo>
                  <a:lnTo>
                    <a:pt x="1411" y="182"/>
                  </a:lnTo>
                  <a:lnTo>
                    <a:pt x="1411" y="182"/>
                  </a:lnTo>
                  <a:lnTo>
                    <a:pt x="1411" y="182"/>
                  </a:lnTo>
                  <a:close/>
                  <a:moveTo>
                    <a:pt x="1365" y="182"/>
                  </a:moveTo>
                  <a:lnTo>
                    <a:pt x="1365" y="182"/>
                  </a:lnTo>
                  <a:lnTo>
                    <a:pt x="1365" y="182"/>
                  </a:lnTo>
                  <a:lnTo>
                    <a:pt x="1365" y="182"/>
                  </a:lnTo>
                  <a:lnTo>
                    <a:pt x="1365" y="182"/>
                  </a:lnTo>
                  <a:close/>
                  <a:moveTo>
                    <a:pt x="1320" y="182"/>
                  </a:moveTo>
                  <a:lnTo>
                    <a:pt x="1320" y="182"/>
                  </a:lnTo>
                  <a:lnTo>
                    <a:pt x="1320" y="182"/>
                  </a:lnTo>
                  <a:lnTo>
                    <a:pt x="1320" y="182"/>
                  </a:lnTo>
                  <a:lnTo>
                    <a:pt x="1320" y="182"/>
                  </a:lnTo>
                  <a:close/>
                  <a:moveTo>
                    <a:pt x="1" y="0"/>
                  </a:moveTo>
                  <a:lnTo>
                    <a:pt x="1" y="0"/>
                  </a:lnTo>
                  <a:lnTo>
                    <a:pt x="1" y="0"/>
                  </a:lnTo>
                  <a:lnTo>
                    <a:pt x="1" y="0"/>
                  </a:lnTo>
                  <a:lnTo>
                    <a:pt x="501" y="91"/>
                  </a:lnTo>
                  <a:lnTo>
                    <a:pt x="501" y="91"/>
                  </a:lnTo>
                  <a:lnTo>
                    <a:pt x="1"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3" name="Google Shape;42353;p313"/>
            <p:cNvSpPr/>
            <p:nvPr/>
          </p:nvSpPr>
          <p:spPr>
            <a:xfrm>
              <a:off x="40318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4" name="Google Shape;42354;p313"/>
            <p:cNvSpPr/>
            <p:nvPr/>
          </p:nvSpPr>
          <p:spPr>
            <a:xfrm>
              <a:off x="40318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5" name="Google Shape;42355;p313"/>
            <p:cNvSpPr/>
            <p:nvPr/>
          </p:nvSpPr>
          <p:spPr>
            <a:xfrm>
              <a:off x="40318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6" name="Google Shape;42356;p313"/>
            <p:cNvSpPr/>
            <p:nvPr/>
          </p:nvSpPr>
          <p:spPr>
            <a:xfrm>
              <a:off x="4031850" y="3608125"/>
              <a:ext cx="7975" cy="25"/>
            </a:xfrm>
            <a:custGeom>
              <a:avLst/>
              <a:gdLst/>
              <a:ahLst/>
              <a:cxnLst/>
              <a:rect l="l" t="t" r="r" b="b"/>
              <a:pathLst>
                <a:path w="319" h="1" fill="none" extrusionOk="0">
                  <a:moveTo>
                    <a:pt x="319" y="1"/>
                  </a:moveTo>
                  <a:lnTo>
                    <a:pt x="319" y="1"/>
                  </a:lnTo>
                  <a:lnTo>
                    <a:pt x="182" y="1"/>
                  </a:lnTo>
                  <a:lnTo>
                    <a:pt x="182" y="1"/>
                  </a:lnTo>
                  <a:lnTo>
                    <a:pt x="182" y="1"/>
                  </a:lnTo>
                  <a:lnTo>
                    <a:pt x="182" y="1"/>
                  </a:lnTo>
                  <a:lnTo>
                    <a:pt x="137" y="1"/>
                  </a:lnTo>
                  <a:lnTo>
                    <a:pt x="137" y="1"/>
                  </a:lnTo>
                  <a:lnTo>
                    <a:pt x="0" y="1"/>
                  </a:lnTo>
                  <a:lnTo>
                    <a:pt x="0" y="1"/>
                  </a:lnTo>
                  <a:lnTo>
                    <a:pt x="31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7" name="Google Shape;42357;p313"/>
            <p:cNvSpPr/>
            <p:nvPr/>
          </p:nvSpPr>
          <p:spPr>
            <a:xfrm>
              <a:off x="3977250" y="3608125"/>
              <a:ext cx="1150" cy="25"/>
            </a:xfrm>
            <a:custGeom>
              <a:avLst/>
              <a:gdLst/>
              <a:ahLst/>
              <a:cxnLst/>
              <a:rect l="l" t="t" r="r" b="b"/>
              <a:pathLst>
                <a:path w="46" h="1" fill="none" extrusionOk="0">
                  <a:moveTo>
                    <a:pt x="0" y="1"/>
                  </a:moveTo>
                  <a:lnTo>
                    <a:pt x="0" y="1"/>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8" name="Google Shape;42358;p313"/>
            <p:cNvSpPr/>
            <p:nvPr/>
          </p:nvSpPr>
          <p:spPr>
            <a:xfrm>
              <a:off x="4039800" y="3608125"/>
              <a:ext cx="1175" cy="25"/>
            </a:xfrm>
            <a:custGeom>
              <a:avLst/>
              <a:gdLst/>
              <a:ahLst/>
              <a:cxnLst/>
              <a:rect l="l" t="t" r="r" b="b"/>
              <a:pathLst>
                <a:path w="47" h="1" fill="none" extrusionOk="0">
                  <a:moveTo>
                    <a:pt x="46" y="1"/>
                  </a:move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9" name="Google Shape;42359;p313"/>
            <p:cNvSpPr/>
            <p:nvPr/>
          </p:nvSpPr>
          <p:spPr>
            <a:xfrm>
              <a:off x="40409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0" name="Google Shape;42360;p313"/>
            <p:cNvSpPr/>
            <p:nvPr/>
          </p:nvSpPr>
          <p:spPr>
            <a:xfrm>
              <a:off x="3976100" y="3608125"/>
              <a:ext cx="1175" cy="25"/>
            </a:xfrm>
            <a:custGeom>
              <a:avLst/>
              <a:gdLst/>
              <a:ahLst/>
              <a:cxnLst/>
              <a:rect l="l" t="t" r="r" b="b"/>
              <a:pathLst>
                <a:path w="47"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1" name="Google Shape;42361;p313"/>
            <p:cNvSpPr/>
            <p:nvPr/>
          </p:nvSpPr>
          <p:spPr>
            <a:xfrm>
              <a:off x="39761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2" name="Google Shape;42362;p313"/>
            <p:cNvSpPr/>
            <p:nvPr/>
          </p:nvSpPr>
          <p:spPr>
            <a:xfrm>
              <a:off x="3974975" y="3607000"/>
              <a:ext cx="25" cy="1150"/>
            </a:xfrm>
            <a:custGeom>
              <a:avLst/>
              <a:gdLst/>
              <a:ahLst/>
              <a:cxnLst/>
              <a:rect l="l" t="t" r="r" b="b"/>
              <a:pathLst>
                <a:path w="1" h="46" fill="none" extrusionOk="0">
                  <a:moveTo>
                    <a:pt x="0" y="0"/>
                  </a:moveTo>
                  <a:lnTo>
                    <a:pt x="0" y="0"/>
                  </a:lnTo>
                  <a:lnTo>
                    <a:pt x="0" y="46"/>
                  </a:lnTo>
                  <a:lnTo>
                    <a:pt x="0" y="46"/>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3" name="Google Shape;42363;p313"/>
            <p:cNvSpPr/>
            <p:nvPr/>
          </p:nvSpPr>
          <p:spPr>
            <a:xfrm>
              <a:off x="3973825" y="3607000"/>
              <a:ext cx="1175" cy="25"/>
            </a:xfrm>
            <a:custGeom>
              <a:avLst/>
              <a:gdLst/>
              <a:ahLst/>
              <a:cxnLst/>
              <a:rect l="l" t="t" r="r" b="b"/>
              <a:pathLst>
                <a:path w="47" h="1" fill="none" extrusionOk="0">
                  <a:moveTo>
                    <a:pt x="1" y="0"/>
                  </a:moveTo>
                  <a:lnTo>
                    <a:pt x="1" y="0"/>
                  </a:lnTo>
                  <a:lnTo>
                    <a:pt x="46" y="0"/>
                  </a:lnTo>
                  <a:lnTo>
                    <a:pt x="46"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4" name="Google Shape;42364;p313"/>
            <p:cNvSpPr/>
            <p:nvPr/>
          </p:nvSpPr>
          <p:spPr>
            <a:xfrm>
              <a:off x="3973825"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5" name="Google Shape;42365;p313"/>
            <p:cNvSpPr/>
            <p:nvPr/>
          </p:nvSpPr>
          <p:spPr>
            <a:xfrm>
              <a:off x="3972700" y="36070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6" name="Google Shape;42366;p313"/>
            <p:cNvSpPr/>
            <p:nvPr/>
          </p:nvSpPr>
          <p:spPr>
            <a:xfrm>
              <a:off x="3971550"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7" name="Google Shape;42367;p313"/>
            <p:cNvSpPr/>
            <p:nvPr/>
          </p:nvSpPr>
          <p:spPr>
            <a:xfrm>
              <a:off x="3938575" y="3602450"/>
              <a:ext cx="12550" cy="2300"/>
            </a:xfrm>
            <a:custGeom>
              <a:avLst/>
              <a:gdLst/>
              <a:ahLst/>
              <a:cxnLst/>
              <a:rect l="l" t="t" r="r" b="b"/>
              <a:pathLst>
                <a:path w="502" h="92" fill="none" extrusionOk="0">
                  <a:moveTo>
                    <a:pt x="1" y="0"/>
                  </a:moveTo>
                  <a:lnTo>
                    <a:pt x="1" y="0"/>
                  </a:lnTo>
                  <a:lnTo>
                    <a:pt x="1" y="0"/>
                  </a:lnTo>
                  <a:lnTo>
                    <a:pt x="1" y="0"/>
                  </a:lnTo>
                  <a:lnTo>
                    <a:pt x="501" y="91"/>
                  </a:lnTo>
                  <a:lnTo>
                    <a:pt x="501" y="91"/>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8" name="Google Shape;42368;p313"/>
            <p:cNvSpPr/>
            <p:nvPr/>
          </p:nvSpPr>
          <p:spPr>
            <a:xfrm>
              <a:off x="4030700" y="3608125"/>
              <a:ext cx="5725" cy="25"/>
            </a:xfrm>
            <a:custGeom>
              <a:avLst/>
              <a:gdLst/>
              <a:ahLst/>
              <a:cxnLst/>
              <a:rect l="l" t="t" r="r" b="b"/>
              <a:pathLst>
                <a:path w="229" h="1" extrusionOk="0">
                  <a:moveTo>
                    <a:pt x="183" y="1"/>
                  </a:moveTo>
                  <a:lnTo>
                    <a:pt x="183" y="1"/>
                  </a:lnTo>
                  <a:lnTo>
                    <a:pt x="1" y="1"/>
                  </a:lnTo>
                  <a:lnTo>
                    <a:pt x="1"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183" y="1"/>
                  </a:lnTo>
                  <a:close/>
                  <a:moveTo>
                    <a:pt x="228" y="1"/>
                  </a:moveTo>
                  <a:lnTo>
                    <a:pt x="228" y="1"/>
                  </a:lnTo>
                  <a:lnTo>
                    <a:pt x="228" y="1"/>
                  </a:lnTo>
                  <a:lnTo>
                    <a:pt x="228" y="1"/>
                  </a:lnTo>
                  <a:lnTo>
                    <a:pt x="228"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9" name="Google Shape;42369;p313"/>
            <p:cNvSpPr/>
            <p:nvPr/>
          </p:nvSpPr>
          <p:spPr>
            <a:xfrm>
              <a:off x="4030700" y="3608125"/>
              <a:ext cx="4575" cy="25"/>
            </a:xfrm>
            <a:custGeom>
              <a:avLst/>
              <a:gdLst/>
              <a:ahLst/>
              <a:cxnLst/>
              <a:rect l="l" t="t" r="r" b="b"/>
              <a:pathLst>
                <a:path w="183" h="1" fill="none" extrusionOk="0">
                  <a:moveTo>
                    <a:pt x="183" y="1"/>
                  </a:moveTo>
                  <a:lnTo>
                    <a:pt x="183" y="1"/>
                  </a:lnTo>
                  <a:lnTo>
                    <a:pt x="1" y="1"/>
                  </a:lnTo>
                  <a:lnTo>
                    <a:pt x="1"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46" y="1"/>
                  </a:lnTo>
                  <a:lnTo>
                    <a:pt x="1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0" name="Google Shape;42370;p313"/>
            <p:cNvSpPr/>
            <p:nvPr/>
          </p:nvSpPr>
          <p:spPr>
            <a:xfrm>
              <a:off x="403640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1" name="Google Shape;42371;p313"/>
            <p:cNvSpPr/>
            <p:nvPr/>
          </p:nvSpPr>
          <p:spPr>
            <a:xfrm>
              <a:off x="3978375" y="3608125"/>
              <a:ext cx="52350" cy="25"/>
            </a:xfrm>
            <a:custGeom>
              <a:avLst/>
              <a:gdLst/>
              <a:ahLst/>
              <a:cxnLst/>
              <a:rect l="l" t="t" r="r" b="b"/>
              <a:pathLst>
                <a:path w="2094" h="1" extrusionOk="0">
                  <a:moveTo>
                    <a:pt x="2094" y="1"/>
                  </a:moveTo>
                  <a:lnTo>
                    <a:pt x="2094" y="1"/>
                  </a:lnTo>
                  <a:lnTo>
                    <a:pt x="2094" y="1"/>
                  </a:lnTo>
                  <a:lnTo>
                    <a:pt x="2094" y="1"/>
                  </a:lnTo>
                  <a:lnTo>
                    <a:pt x="2094" y="1"/>
                  </a:lnTo>
                  <a:close/>
                  <a:moveTo>
                    <a:pt x="319" y="1"/>
                  </a:moveTo>
                  <a:lnTo>
                    <a:pt x="319" y="1"/>
                  </a:lnTo>
                  <a:lnTo>
                    <a:pt x="319" y="1"/>
                  </a:lnTo>
                  <a:lnTo>
                    <a:pt x="319" y="1"/>
                  </a:lnTo>
                  <a:lnTo>
                    <a:pt x="319" y="1"/>
                  </a:lnTo>
                  <a:close/>
                  <a:moveTo>
                    <a:pt x="274" y="1"/>
                  </a:moveTo>
                  <a:lnTo>
                    <a:pt x="274" y="1"/>
                  </a:lnTo>
                  <a:lnTo>
                    <a:pt x="319" y="1"/>
                  </a:lnTo>
                  <a:lnTo>
                    <a:pt x="319" y="1"/>
                  </a:lnTo>
                  <a:lnTo>
                    <a:pt x="274" y="1"/>
                  </a:lnTo>
                  <a:close/>
                  <a:moveTo>
                    <a:pt x="274" y="1"/>
                  </a:moveTo>
                  <a:lnTo>
                    <a:pt x="274" y="1"/>
                  </a:lnTo>
                  <a:lnTo>
                    <a:pt x="274" y="1"/>
                  </a:lnTo>
                  <a:lnTo>
                    <a:pt x="274" y="1"/>
                  </a:lnTo>
                  <a:lnTo>
                    <a:pt x="274" y="1"/>
                  </a:lnTo>
                  <a:close/>
                  <a:moveTo>
                    <a:pt x="1" y="1"/>
                  </a:moveTo>
                  <a:lnTo>
                    <a:pt x="1" y="1"/>
                  </a:lnTo>
                  <a:lnTo>
                    <a:pt x="1" y="1"/>
                  </a:lnTo>
                  <a:lnTo>
                    <a:pt x="1" y="1"/>
                  </a:lnTo>
                  <a:lnTo>
                    <a:pt x="274" y="1"/>
                  </a:lnTo>
                  <a:lnTo>
                    <a:pt x="274" y="1"/>
                  </a:lnTo>
                  <a:lnTo>
                    <a:pt x="1"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2" name="Google Shape;42372;p313"/>
            <p:cNvSpPr/>
            <p:nvPr/>
          </p:nvSpPr>
          <p:spPr>
            <a:xfrm>
              <a:off x="40307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3" name="Google Shape;42373;p313"/>
            <p:cNvSpPr/>
            <p:nvPr/>
          </p:nvSpPr>
          <p:spPr>
            <a:xfrm>
              <a:off x="3986350" y="3608125"/>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4" name="Google Shape;42374;p313"/>
            <p:cNvSpPr/>
            <p:nvPr/>
          </p:nvSpPr>
          <p:spPr>
            <a:xfrm>
              <a:off x="3985200" y="3608125"/>
              <a:ext cx="1175" cy="25"/>
            </a:xfrm>
            <a:custGeom>
              <a:avLst/>
              <a:gdLst/>
              <a:ahLst/>
              <a:cxnLst/>
              <a:rect l="l" t="t" r="r" b="b"/>
              <a:pathLst>
                <a:path w="47"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5" name="Google Shape;42375;p313"/>
            <p:cNvSpPr/>
            <p:nvPr/>
          </p:nvSpPr>
          <p:spPr>
            <a:xfrm>
              <a:off x="3985200"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6" name="Google Shape;42376;p313"/>
            <p:cNvSpPr/>
            <p:nvPr/>
          </p:nvSpPr>
          <p:spPr>
            <a:xfrm>
              <a:off x="3978375" y="3608125"/>
              <a:ext cx="6850" cy="25"/>
            </a:xfrm>
            <a:custGeom>
              <a:avLst/>
              <a:gdLst/>
              <a:ahLst/>
              <a:cxnLst/>
              <a:rect l="l" t="t" r="r" b="b"/>
              <a:pathLst>
                <a:path w="274" h="1" fill="none" extrusionOk="0">
                  <a:moveTo>
                    <a:pt x="1" y="1"/>
                  </a:moveTo>
                  <a:lnTo>
                    <a:pt x="1" y="1"/>
                  </a:lnTo>
                  <a:lnTo>
                    <a:pt x="1" y="1"/>
                  </a:lnTo>
                  <a:lnTo>
                    <a:pt x="1" y="1"/>
                  </a:lnTo>
                  <a:lnTo>
                    <a:pt x="274" y="1"/>
                  </a:lnTo>
                  <a:lnTo>
                    <a:pt x="274"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7" name="Google Shape;42377;p313"/>
            <p:cNvSpPr/>
            <p:nvPr/>
          </p:nvSpPr>
          <p:spPr>
            <a:xfrm>
              <a:off x="3932900" y="3593350"/>
              <a:ext cx="116025" cy="15950"/>
            </a:xfrm>
            <a:custGeom>
              <a:avLst/>
              <a:gdLst/>
              <a:ahLst/>
              <a:cxnLst/>
              <a:rect l="l" t="t" r="r" b="b"/>
              <a:pathLst>
                <a:path w="4641" h="638" extrusionOk="0">
                  <a:moveTo>
                    <a:pt x="0" y="0"/>
                  </a:moveTo>
                  <a:lnTo>
                    <a:pt x="0" y="46"/>
                  </a:lnTo>
                  <a:lnTo>
                    <a:pt x="46" y="137"/>
                  </a:lnTo>
                  <a:lnTo>
                    <a:pt x="46" y="137"/>
                  </a:lnTo>
                  <a:lnTo>
                    <a:pt x="0" y="0"/>
                  </a:lnTo>
                  <a:close/>
                  <a:moveTo>
                    <a:pt x="46" y="137"/>
                  </a:moveTo>
                  <a:lnTo>
                    <a:pt x="91" y="273"/>
                  </a:lnTo>
                  <a:lnTo>
                    <a:pt x="91" y="228"/>
                  </a:lnTo>
                  <a:lnTo>
                    <a:pt x="46" y="137"/>
                  </a:lnTo>
                  <a:close/>
                  <a:moveTo>
                    <a:pt x="1274" y="501"/>
                  </a:moveTo>
                  <a:lnTo>
                    <a:pt x="1547" y="546"/>
                  </a:lnTo>
                  <a:lnTo>
                    <a:pt x="1623" y="546"/>
                  </a:lnTo>
                  <a:lnTo>
                    <a:pt x="1274" y="501"/>
                  </a:lnTo>
                  <a:close/>
                  <a:moveTo>
                    <a:pt x="1623" y="546"/>
                  </a:moveTo>
                  <a:lnTo>
                    <a:pt x="1683" y="554"/>
                  </a:lnTo>
                  <a:lnTo>
                    <a:pt x="1683" y="554"/>
                  </a:lnTo>
                  <a:lnTo>
                    <a:pt x="1683" y="546"/>
                  </a:lnTo>
                  <a:close/>
                  <a:moveTo>
                    <a:pt x="1683" y="554"/>
                  </a:moveTo>
                  <a:lnTo>
                    <a:pt x="1683" y="592"/>
                  </a:lnTo>
                  <a:lnTo>
                    <a:pt x="1972" y="592"/>
                  </a:lnTo>
                  <a:lnTo>
                    <a:pt x="1683" y="554"/>
                  </a:lnTo>
                  <a:close/>
                  <a:moveTo>
                    <a:pt x="4641" y="546"/>
                  </a:moveTo>
                  <a:lnTo>
                    <a:pt x="4140" y="592"/>
                  </a:lnTo>
                  <a:lnTo>
                    <a:pt x="4322" y="592"/>
                  </a:lnTo>
                  <a:lnTo>
                    <a:pt x="4641" y="546"/>
                  </a:lnTo>
                  <a:close/>
                  <a:moveTo>
                    <a:pt x="1972" y="592"/>
                  </a:moveTo>
                  <a:lnTo>
                    <a:pt x="2320" y="637"/>
                  </a:lnTo>
                  <a:lnTo>
                    <a:pt x="2320" y="637"/>
                  </a:lnTo>
                  <a:lnTo>
                    <a:pt x="2138" y="592"/>
                  </a:lnTo>
                  <a:close/>
                </a:path>
              </a:pathLst>
            </a:custGeom>
            <a:solidFill>
              <a:srgbClr val="9EC8D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8" name="Google Shape;42378;p313"/>
            <p:cNvSpPr/>
            <p:nvPr/>
          </p:nvSpPr>
          <p:spPr>
            <a:xfrm>
              <a:off x="3992025" y="3609275"/>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9" name="Google Shape;42379;p313"/>
            <p:cNvSpPr/>
            <p:nvPr/>
          </p:nvSpPr>
          <p:spPr>
            <a:xfrm>
              <a:off x="3990900" y="3609275"/>
              <a:ext cx="1150" cy="25"/>
            </a:xfrm>
            <a:custGeom>
              <a:avLst/>
              <a:gdLst/>
              <a:ahLst/>
              <a:cxnLst/>
              <a:rect l="l" t="t" r="r" b="b"/>
              <a:pathLst>
                <a:path w="46" h="1" fill="none" extrusionOk="0">
                  <a:moveTo>
                    <a:pt x="0" y="0"/>
                  </a:moveTo>
                  <a:lnTo>
                    <a:pt x="0" y="0"/>
                  </a:lnTo>
                  <a:lnTo>
                    <a:pt x="46" y="0"/>
                  </a:lnTo>
                  <a:lnTo>
                    <a:pt x="46"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0" name="Google Shape;42380;p313"/>
            <p:cNvSpPr/>
            <p:nvPr/>
          </p:nvSpPr>
          <p:spPr>
            <a:xfrm>
              <a:off x="3990900" y="3609275"/>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1" name="Google Shape;42381;p313"/>
            <p:cNvSpPr/>
            <p:nvPr/>
          </p:nvSpPr>
          <p:spPr>
            <a:xfrm>
              <a:off x="4027300" y="3608125"/>
              <a:ext cx="25" cy="1175"/>
            </a:xfrm>
            <a:custGeom>
              <a:avLst/>
              <a:gdLst/>
              <a:ahLst/>
              <a:cxnLst/>
              <a:rect l="l" t="t" r="r" b="b"/>
              <a:pathLst>
                <a:path w="1" h="47" fill="none" extrusionOk="0">
                  <a:moveTo>
                    <a:pt x="0" y="1"/>
                  </a:moveTo>
                  <a:lnTo>
                    <a:pt x="0" y="1"/>
                  </a:lnTo>
                  <a:lnTo>
                    <a:pt x="0" y="46"/>
                  </a:lnTo>
                  <a:lnTo>
                    <a:pt x="0" y="46"/>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2" name="Google Shape;42382;p313"/>
            <p:cNvSpPr/>
            <p:nvPr/>
          </p:nvSpPr>
          <p:spPr>
            <a:xfrm>
              <a:off x="4028425" y="36081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3" name="Google Shape;42383;p313"/>
            <p:cNvSpPr/>
            <p:nvPr/>
          </p:nvSpPr>
          <p:spPr>
            <a:xfrm>
              <a:off x="4028425" y="3608125"/>
              <a:ext cx="2300" cy="25"/>
            </a:xfrm>
            <a:custGeom>
              <a:avLst/>
              <a:gdLst/>
              <a:ahLst/>
              <a:cxnLst/>
              <a:rect l="l" t="t" r="r" b="b"/>
              <a:pathLst>
                <a:path w="92" h="1" fill="none" extrusionOk="0">
                  <a:moveTo>
                    <a:pt x="92" y="1"/>
                  </a:moveTo>
                  <a:lnTo>
                    <a:pt x="92" y="1"/>
                  </a:lnTo>
                  <a:lnTo>
                    <a:pt x="1" y="1"/>
                  </a:lnTo>
                  <a:lnTo>
                    <a:pt x="1" y="1"/>
                  </a:lnTo>
                  <a:lnTo>
                    <a:pt x="92" y="1"/>
                  </a:lnTo>
                  <a:lnTo>
                    <a:pt x="92" y="1"/>
                  </a:lnTo>
                  <a:lnTo>
                    <a:pt x="92" y="1"/>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4" name="Google Shape;42384;p313"/>
            <p:cNvSpPr/>
            <p:nvPr/>
          </p:nvSpPr>
          <p:spPr>
            <a:xfrm>
              <a:off x="4035250" y="3608125"/>
              <a:ext cx="1175" cy="25"/>
            </a:xfrm>
            <a:custGeom>
              <a:avLst/>
              <a:gdLst/>
              <a:ahLst/>
              <a:cxnLst/>
              <a:rect l="l" t="t" r="r" b="b"/>
              <a:pathLst>
                <a:path w="47" h="1" fill="none" extrusionOk="0">
                  <a:moveTo>
                    <a:pt x="46" y="1"/>
                  </a:move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5" name="Google Shape;42385;p313"/>
            <p:cNvSpPr/>
            <p:nvPr/>
          </p:nvSpPr>
          <p:spPr>
            <a:xfrm>
              <a:off x="4036400" y="3607000"/>
              <a:ext cx="12525" cy="1150"/>
            </a:xfrm>
            <a:custGeom>
              <a:avLst/>
              <a:gdLst/>
              <a:ahLst/>
              <a:cxnLst/>
              <a:rect l="l" t="t" r="r" b="b"/>
              <a:pathLst>
                <a:path w="501" h="46" fill="none" extrusionOk="0">
                  <a:moveTo>
                    <a:pt x="501" y="0"/>
                  </a:moveTo>
                  <a:lnTo>
                    <a:pt x="501" y="0"/>
                  </a:lnTo>
                  <a:lnTo>
                    <a:pt x="0" y="46"/>
                  </a:lnTo>
                  <a:lnTo>
                    <a:pt x="0" y="46"/>
                  </a:lnTo>
                  <a:lnTo>
                    <a:pt x="137" y="46"/>
                  </a:lnTo>
                  <a:lnTo>
                    <a:pt x="137" y="46"/>
                  </a:lnTo>
                  <a:lnTo>
                    <a:pt x="137" y="46"/>
                  </a:lnTo>
                  <a:lnTo>
                    <a:pt x="137" y="46"/>
                  </a:lnTo>
                  <a:lnTo>
                    <a:pt x="182" y="46"/>
                  </a:lnTo>
                  <a:lnTo>
                    <a:pt x="182" y="46"/>
                  </a:lnTo>
                  <a:lnTo>
                    <a:pt x="182" y="46"/>
                  </a:lnTo>
                  <a:lnTo>
                    <a:pt x="182" y="46"/>
                  </a:lnTo>
                  <a:lnTo>
                    <a:pt x="182" y="46"/>
                  </a:lnTo>
                  <a:lnTo>
                    <a:pt x="182" y="46"/>
                  </a:lnTo>
                  <a:lnTo>
                    <a:pt x="50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6" name="Google Shape;42386;p313"/>
            <p:cNvSpPr/>
            <p:nvPr/>
          </p:nvSpPr>
          <p:spPr>
            <a:xfrm>
              <a:off x="4048900" y="36070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7" name="Google Shape;42387;p313"/>
            <p:cNvSpPr/>
            <p:nvPr/>
          </p:nvSpPr>
          <p:spPr>
            <a:xfrm>
              <a:off x="3964750" y="3605850"/>
              <a:ext cx="26175" cy="3450"/>
            </a:xfrm>
            <a:custGeom>
              <a:avLst/>
              <a:gdLst/>
              <a:ahLst/>
              <a:cxnLst/>
              <a:rect l="l" t="t" r="r" b="b"/>
              <a:pathLst>
                <a:path w="1047" h="138" fill="none" extrusionOk="0">
                  <a:moveTo>
                    <a:pt x="0" y="1"/>
                  </a:moveTo>
                  <a:lnTo>
                    <a:pt x="0" y="1"/>
                  </a:lnTo>
                  <a:lnTo>
                    <a:pt x="273" y="46"/>
                  </a:lnTo>
                  <a:lnTo>
                    <a:pt x="273" y="46"/>
                  </a:lnTo>
                  <a:lnTo>
                    <a:pt x="273" y="46"/>
                  </a:lnTo>
                  <a:lnTo>
                    <a:pt x="273" y="46"/>
                  </a:lnTo>
                  <a:lnTo>
                    <a:pt x="318" y="46"/>
                  </a:lnTo>
                  <a:lnTo>
                    <a:pt x="318" y="46"/>
                  </a:lnTo>
                  <a:lnTo>
                    <a:pt x="318" y="46"/>
                  </a:lnTo>
                  <a:lnTo>
                    <a:pt x="318" y="46"/>
                  </a:lnTo>
                  <a:lnTo>
                    <a:pt x="364" y="46"/>
                  </a:lnTo>
                  <a:lnTo>
                    <a:pt x="364" y="46"/>
                  </a:lnTo>
                  <a:lnTo>
                    <a:pt x="364" y="46"/>
                  </a:lnTo>
                  <a:lnTo>
                    <a:pt x="364" y="46"/>
                  </a:lnTo>
                  <a:lnTo>
                    <a:pt x="364" y="46"/>
                  </a:lnTo>
                  <a:lnTo>
                    <a:pt x="364" y="46"/>
                  </a:lnTo>
                  <a:lnTo>
                    <a:pt x="409" y="46"/>
                  </a:lnTo>
                  <a:lnTo>
                    <a:pt x="409" y="46"/>
                  </a:lnTo>
                  <a:lnTo>
                    <a:pt x="409" y="46"/>
                  </a:lnTo>
                  <a:lnTo>
                    <a:pt x="409" y="46"/>
                  </a:lnTo>
                  <a:lnTo>
                    <a:pt x="409" y="92"/>
                  </a:lnTo>
                  <a:lnTo>
                    <a:pt x="409" y="92"/>
                  </a:lnTo>
                  <a:lnTo>
                    <a:pt x="455" y="92"/>
                  </a:lnTo>
                  <a:lnTo>
                    <a:pt x="455" y="92"/>
                  </a:lnTo>
                  <a:lnTo>
                    <a:pt x="455" y="92"/>
                  </a:lnTo>
                  <a:lnTo>
                    <a:pt x="455" y="92"/>
                  </a:lnTo>
                  <a:lnTo>
                    <a:pt x="455" y="92"/>
                  </a:lnTo>
                  <a:lnTo>
                    <a:pt x="455" y="92"/>
                  </a:lnTo>
                  <a:lnTo>
                    <a:pt x="500" y="92"/>
                  </a:lnTo>
                  <a:lnTo>
                    <a:pt x="500" y="92"/>
                  </a:lnTo>
                  <a:lnTo>
                    <a:pt x="500" y="92"/>
                  </a:lnTo>
                  <a:lnTo>
                    <a:pt x="500" y="92"/>
                  </a:lnTo>
                  <a:lnTo>
                    <a:pt x="546" y="92"/>
                  </a:lnTo>
                  <a:lnTo>
                    <a:pt x="546" y="92"/>
                  </a:lnTo>
                  <a:lnTo>
                    <a:pt x="546" y="92"/>
                  </a:lnTo>
                  <a:lnTo>
                    <a:pt x="546" y="92"/>
                  </a:lnTo>
                  <a:lnTo>
                    <a:pt x="819" y="92"/>
                  </a:lnTo>
                  <a:lnTo>
                    <a:pt x="819" y="92"/>
                  </a:lnTo>
                  <a:lnTo>
                    <a:pt x="819" y="92"/>
                  </a:lnTo>
                  <a:lnTo>
                    <a:pt x="819" y="92"/>
                  </a:lnTo>
                  <a:lnTo>
                    <a:pt x="819" y="92"/>
                  </a:lnTo>
                  <a:lnTo>
                    <a:pt x="819" y="92"/>
                  </a:lnTo>
                  <a:lnTo>
                    <a:pt x="819" y="92"/>
                  </a:lnTo>
                  <a:lnTo>
                    <a:pt x="819" y="92"/>
                  </a:lnTo>
                  <a:lnTo>
                    <a:pt x="864" y="92"/>
                  </a:lnTo>
                  <a:lnTo>
                    <a:pt x="864" y="92"/>
                  </a:lnTo>
                  <a:lnTo>
                    <a:pt x="864" y="92"/>
                  </a:lnTo>
                  <a:lnTo>
                    <a:pt x="864" y="92"/>
                  </a:lnTo>
                  <a:lnTo>
                    <a:pt x="864" y="92"/>
                  </a:lnTo>
                  <a:lnTo>
                    <a:pt x="864" y="92"/>
                  </a:lnTo>
                  <a:lnTo>
                    <a:pt x="1046" y="137"/>
                  </a:lnTo>
                  <a:lnTo>
                    <a:pt x="1046" y="137"/>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8" name="Google Shape;42388;p313"/>
            <p:cNvSpPr/>
            <p:nvPr/>
          </p:nvSpPr>
          <p:spPr>
            <a:xfrm>
              <a:off x="3963600" y="3605850"/>
              <a:ext cx="1150" cy="25"/>
            </a:xfrm>
            <a:custGeom>
              <a:avLst/>
              <a:gdLst/>
              <a:ahLst/>
              <a:cxnLst/>
              <a:rect l="l" t="t" r="r" b="b"/>
              <a:pathLst>
                <a:path w="46"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9" name="Google Shape;42389;p313"/>
            <p:cNvSpPr/>
            <p:nvPr/>
          </p:nvSpPr>
          <p:spPr>
            <a:xfrm>
              <a:off x="3961325" y="3605850"/>
              <a:ext cx="2300" cy="25"/>
            </a:xfrm>
            <a:custGeom>
              <a:avLst/>
              <a:gdLst/>
              <a:ahLst/>
              <a:cxnLst/>
              <a:rect l="l" t="t" r="r" b="b"/>
              <a:pathLst>
                <a:path w="92" h="1" fill="none" extrusionOk="0">
                  <a:moveTo>
                    <a:pt x="1" y="1"/>
                  </a:moveTo>
                  <a:lnTo>
                    <a:pt x="1" y="1"/>
                  </a:lnTo>
                  <a:lnTo>
                    <a:pt x="92" y="1"/>
                  </a:lnTo>
                  <a:lnTo>
                    <a:pt x="92"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0" name="Google Shape;42390;p313"/>
            <p:cNvSpPr/>
            <p:nvPr/>
          </p:nvSpPr>
          <p:spPr>
            <a:xfrm>
              <a:off x="4051175" y="3605850"/>
              <a:ext cx="2300" cy="25"/>
            </a:xfrm>
            <a:custGeom>
              <a:avLst/>
              <a:gdLst/>
              <a:ahLst/>
              <a:cxnLst/>
              <a:rect l="l" t="t" r="r" b="b"/>
              <a:pathLst>
                <a:path w="92" h="1" fill="none" extrusionOk="0">
                  <a:moveTo>
                    <a:pt x="92" y="1"/>
                  </a:moveTo>
                  <a:lnTo>
                    <a:pt x="92" y="1"/>
                  </a:lnTo>
                  <a:lnTo>
                    <a:pt x="1" y="1"/>
                  </a:lnTo>
                  <a:lnTo>
                    <a:pt x="1" y="1"/>
                  </a:lnTo>
                  <a:lnTo>
                    <a:pt x="1" y="1"/>
                  </a:lnTo>
                  <a:lnTo>
                    <a:pt x="1" y="1"/>
                  </a:lnTo>
                  <a:lnTo>
                    <a:pt x="92"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1" name="Google Shape;42391;p313"/>
            <p:cNvSpPr/>
            <p:nvPr/>
          </p:nvSpPr>
          <p:spPr>
            <a:xfrm>
              <a:off x="3961325"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2" name="Google Shape;42392;p313"/>
            <p:cNvSpPr/>
            <p:nvPr/>
          </p:nvSpPr>
          <p:spPr>
            <a:xfrm>
              <a:off x="3960200" y="36058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3" name="Google Shape;42393;p313"/>
            <p:cNvSpPr/>
            <p:nvPr/>
          </p:nvSpPr>
          <p:spPr>
            <a:xfrm>
              <a:off x="3959050" y="3605850"/>
              <a:ext cx="1175" cy="25"/>
            </a:xfrm>
            <a:custGeom>
              <a:avLst/>
              <a:gdLst/>
              <a:ahLst/>
              <a:cxnLst/>
              <a:rect l="l" t="t" r="r" b="b"/>
              <a:pathLst>
                <a:path w="47" h="1" fill="none" extrusionOk="0">
                  <a:moveTo>
                    <a:pt x="1" y="1"/>
                  </a:moveTo>
                  <a:lnTo>
                    <a:pt x="1" y="1"/>
                  </a:lnTo>
                  <a:lnTo>
                    <a:pt x="46" y="1"/>
                  </a:lnTo>
                  <a:lnTo>
                    <a:pt x="46"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4" name="Google Shape;42394;p313"/>
            <p:cNvSpPr/>
            <p:nvPr/>
          </p:nvSpPr>
          <p:spPr>
            <a:xfrm>
              <a:off x="3959050" y="360585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5" name="Google Shape;42395;p313"/>
            <p:cNvSpPr/>
            <p:nvPr/>
          </p:nvSpPr>
          <p:spPr>
            <a:xfrm>
              <a:off x="3957925" y="360585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6" name="Google Shape;42396;p313"/>
            <p:cNvSpPr/>
            <p:nvPr/>
          </p:nvSpPr>
          <p:spPr>
            <a:xfrm>
              <a:off x="4054600" y="3604725"/>
              <a:ext cx="5700" cy="1150"/>
            </a:xfrm>
            <a:custGeom>
              <a:avLst/>
              <a:gdLst/>
              <a:ahLst/>
              <a:cxnLst/>
              <a:rect l="l" t="t" r="r" b="b"/>
              <a:pathLst>
                <a:path w="228" h="46" fill="none" extrusionOk="0">
                  <a:moveTo>
                    <a:pt x="228" y="0"/>
                  </a:moveTo>
                  <a:lnTo>
                    <a:pt x="228" y="0"/>
                  </a:lnTo>
                  <a:lnTo>
                    <a:pt x="0" y="46"/>
                  </a:lnTo>
                  <a:lnTo>
                    <a:pt x="0" y="46"/>
                  </a:lnTo>
                  <a:lnTo>
                    <a:pt x="22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7" name="Google Shape;42397;p313"/>
            <p:cNvSpPr/>
            <p:nvPr/>
          </p:nvSpPr>
          <p:spPr>
            <a:xfrm>
              <a:off x="3938575" y="3602450"/>
              <a:ext cx="12550" cy="2300"/>
            </a:xfrm>
            <a:custGeom>
              <a:avLst/>
              <a:gdLst/>
              <a:ahLst/>
              <a:cxnLst/>
              <a:rect l="l" t="t" r="r" b="b"/>
              <a:pathLst>
                <a:path w="502" h="92" fill="none" extrusionOk="0">
                  <a:moveTo>
                    <a:pt x="1" y="0"/>
                  </a:moveTo>
                  <a:lnTo>
                    <a:pt x="1" y="0"/>
                  </a:lnTo>
                  <a:lnTo>
                    <a:pt x="1" y="0"/>
                  </a:lnTo>
                  <a:lnTo>
                    <a:pt x="1" y="0"/>
                  </a:lnTo>
                  <a:lnTo>
                    <a:pt x="501" y="91"/>
                  </a:lnTo>
                  <a:lnTo>
                    <a:pt x="501" y="91"/>
                  </a:lnTo>
                  <a:lnTo>
                    <a:pt x="501" y="91"/>
                  </a:lnTo>
                  <a:lnTo>
                    <a:pt x="501" y="91"/>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8" name="Google Shape;42398;p313"/>
            <p:cNvSpPr/>
            <p:nvPr/>
          </p:nvSpPr>
          <p:spPr>
            <a:xfrm>
              <a:off x="3932900" y="3593350"/>
              <a:ext cx="2300" cy="6850"/>
            </a:xfrm>
            <a:custGeom>
              <a:avLst/>
              <a:gdLst/>
              <a:ahLst/>
              <a:cxnLst/>
              <a:rect l="l" t="t" r="r" b="b"/>
              <a:pathLst>
                <a:path w="92" h="274" fill="none" extrusionOk="0">
                  <a:moveTo>
                    <a:pt x="0" y="0"/>
                  </a:moveTo>
                  <a:lnTo>
                    <a:pt x="0" y="0"/>
                  </a:lnTo>
                  <a:lnTo>
                    <a:pt x="0" y="46"/>
                  </a:lnTo>
                  <a:lnTo>
                    <a:pt x="0" y="46"/>
                  </a:lnTo>
                  <a:lnTo>
                    <a:pt x="46" y="137"/>
                  </a:lnTo>
                  <a:lnTo>
                    <a:pt x="46" y="137"/>
                  </a:lnTo>
                  <a:lnTo>
                    <a:pt x="91" y="228"/>
                  </a:lnTo>
                  <a:lnTo>
                    <a:pt x="91" y="228"/>
                  </a:lnTo>
                  <a:lnTo>
                    <a:pt x="91" y="273"/>
                  </a:lnTo>
                  <a:lnTo>
                    <a:pt x="91" y="273"/>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9" name="Google Shape;42399;p313"/>
            <p:cNvSpPr/>
            <p:nvPr/>
          </p:nvSpPr>
          <p:spPr>
            <a:xfrm>
              <a:off x="3932900" y="3581975"/>
              <a:ext cx="128550" cy="27325"/>
            </a:xfrm>
            <a:custGeom>
              <a:avLst/>
              <a:gdLst/>
              <a:ahLst/>
              <a:cxnLst/>
              <a:rect l="l" t="t" r="r" b="b"/>
              <a:pathLst>
                <a:path w="5142" h="1093" extrusionOk="0">
                  <a:moveTo>
                    <a:pt x="4595" y="0"/>
                  </a:moveTo>
                  <a:lnTo>
                    <a:pt x="4231" y="137"/>
                  </a:lnTo>
                  <a:lnTo>
                    <a:pt x="3139" y="410"/>
                  </a:lnTo>
                  <a:lnTo>
                    <a:pt x="2593" y="501"/>
                  </a:lnTo>
                  <a:lnTo>
                    <a:pt x="2047" y="546"/>
                  </a:lnTo>
                  <a:lnTo>
                    <a:pt x="1319" y="592"/>
                  </a:lnTo>
                  <a:lnTo>
                    <a:pt x="1001" y="592"/>
                  </a:lnTo>
                  <a:lnTo>
                    <a:pt x="501" y="546"/>
                  </a:lnTo>
                  <a:lnTo>
                    <a:pt x="0" y="455"/>
                  </a:lnTo>
                  <a:lnTo>
                    <a:pt x="0" y="455"/>
                  </a:lnTo>
                  <a:lnTo>
                    <a:pt x="91" y="728"/>
                  </a:lnTo>
                  <a:lnTo>
                    <a:pt x="137" y="774"/>
                  </a:lnTo>
                  <a:lnTo>
                    <a:pt x="228" y="819"/>
                  </a:lnTo>
                  <a:lnTo>
                    <a:pt x="728" y="910"/>
                  </a:lnTo>
                  <a:lnTo>
                    <a:pt x="774" y="910"/>
                  </a:lnTo>
                  <a:lnTo>
                    <a:pt x="1001" y="956"/>
                  </a:lnTo>
                  <a:lnTo>
                    <a:pt x="1274" y="956"/>
                  </a:lnTo>
                  <a:lnTo>
                    <a:pt x="2320" y="1092"/>
                  </a:lnTo>
                  <a:lnTo>
                    <a:pt x="3776" y="1092"/>
                  </a:lnTo>
                  <a:lnTo>
                    <a:pt x="3776" y="1047"/>
                  </a:lnTo>
                  <a:lnTo>
                    <a:pt x="4140" y="1047"/>
                  </a:lnTo>
                  <a:lnTo>
                    <a:pt x="4641" y="1001"/>
                  </a:lnTo>
                  <a:lnTo>
                    <a:pt x="4732" y="956"/>
                  </a:lnTo>
                  <a:lnTo>
                    <a:pt x="4868" y="956"/>
                  </a:lnTo>
                  <a:lnTo>
                    <a:pt x="5096" y="910"/>
                  </a:lnTo>
                  <a:lnTo>
                    <a:pt x="5141" y="865"/>
                  </a:lnTo>
                  <a:lnTo>
                    <a:pt x="5050" y="865"/>
                  </a:lnTo>
                  <a:lnTo>
                    <a:pt x="4959" y="728"/>
                  </a:lnTo>
                  <a:lnTo>
                    <a:pt x="4823" y="592"/>
                  </a:lnTo>
                  <a:lnTo>
                    <a:pt x="4686" y="273"/>
                  </a:lnTo>
                  <a:lnTo>
                    <a:pt x="4595"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0" name="Google Shape;42400;p313"/>
            <p:cNvSpPr/>
            <p:nvPr/>
          </p:nvSpPr>
          <p:spPr>
            <a:xfrm>
              <a:off x="3932900" y="3581975"/>
              <a:ext cx="128550" cy="27325"/>
            </a:xfrm>
            <a:custGeom>
              <a:avLst/>
              <a:gdLst/>
              <a:ahLst/>
              <a:cxnLst/>
              <a:rect l="l" t="t" r="r" b="b"/>
              <a:pathLst>
                <a:path w="5142" h="1093" fill="none" extrusionOk="0">
                  <a:moveTo>
                    <a:pt x="4595" y="0"/>
                  </a:moveTo>
                  <a:lnTo>
                    <a:pt x="4595" y="0"/>
                  </a:lnTo>
                  <a:lnTo>
                    <a:pt x="4231" y="137"/>
                  </a:lnTo>
                  <a:lnTo>
                    <a:pt x="4231" y="137"/>
                  </a:lnTo>
                  <a:lnTo>
                    <a:pt x="3139" y="410"/>
                  </a:lnTo>
                  <a:lnTo>
                    <a:pt x="2593" y="501"/>
                  </a:lnTo>
                  <a:lnTo>
                    <a:pt x="2047" y="546"/>
                  </a:lnTo>
                  <a:lnTo>
                    <a:pt x="2047" y="546"/>
                  </a:lnTo>
                  <a:lnTo>
                    <a:pt x="1319" y="592"/>
                  </a:lnTo>
                  <a:lnTo>
                    <a:pt x="1319" y="592"/>
                  </a:lnTo>
                  <a:lnTo>
                    <a:pt x="1001" y="592"/>
                  </a:lnTo>
                  <a:lnTo>
                    <a:pt x="1001" y="592"/>
                  </a:lnTo>
                  <a:lnTo>
                    <a:pt x="501" y="546"/>
                  </a:lnTo>
                  <a:lnTo>
                    <a:pt x="0" y="455"/>
                  </a:lnTo>
                  <a:lnTo>
                    <a:pt x="0" y="455"/>
                  </a:lnTo>
                  <a:lnTo>
                    <a:pt x="91" y="728"/>
                  </a:lnTo>
                  <a:lnTo>
                    <a:pt x="91" y="728"/>
                  </a:lnTo>
                  <a:lnTo>
                    <a:pt x="137" y="774"/>
                  </a:lnTo>
                  <a:lnTo>
                    <a:pt x="137" y="774"/>
                  </a:lnTo>
                  <a:lnTo>
                    <a:pt x="228" y="819"/>
                  </a:lnTo>
                  <a:lnTo>
                    <a:pt x="228" y="819"/>
                  </a:lnTo>
                  <a:lnTo>
                    <a:pt x="728" y="910"/>
                  </a:lnTo>
                  <a:lnTo>
                    <a:pt x="728" y="910"/>
                  </a:lnTo>
                  <a:lnTo>
                    <a:pt x="774" y="910"/>
                  </a:lnTo>
                  <a:lnTo>
                    <a:pt x="774" y="910"/>
                  </a:lnTo>
                  <a:lnTo>
                    <a:pt x="1001" y="956"/>
                  </a:lnTo>
                  <a:lnTo>
                    <a:pt x="1001" y="956"/>
                  </a:lnTo>
                  <a:lnTo>
                    <a:pt x="1001" y="956"/>
                  </a:lnTo>
                  <a:lnTo>
                    <a:pt x="1001" y="956"/>
                  </a:lnTo>
                  <a:lnTo>
                    <a:pt x="1047" y="956"/>
                  </a:lnTo>
                  <a:lnTo>
                    <a:pt x="1047" y="956"/>
                  </a:lnTo>
                  <a:lnTo>
                    <a:pt x="1047" y="956"/>
                  </a:lnTo>
                  <a:lnTo>
                    <a:pt x="1047" y="956"/>
                  </a:lnTo>
                  <a:lnTo>
                    <a:pt x="1047" y="956"/>
                  </a:lnTo>
                  <a:lnTo>
                    <a:pt x="1047" y="956"/>
                  </a:lnTo>
                  <a:lnTo>
                    <a:pt x="1092" y="956"/>
                  </a:lnTo>
                  <a:lnTo>
                    <a:pt x="1092" y="956"/>
                  </a:lnTo>
                  <a:lnTo>
                    <a:pt x="1092" y="956"/>
                  </a:lnTo>
                  <a:lnTo>
                    <a:pt x="1092" y="956"/>
                  </a:lnTo>
                  <a:lnTo>
                    <a:pt x="1092" y="956"/>
                  </a:lnTo>
                  <a:lnTo>
                    <a:pt x="1092" y="956"/>
                  </a:lnTo>
                  <a:lnTo>
                    <a:pt x="1138" y="956"/>
                  </a:lnTo>
                  <a:lnTo>
                    <a:pt x="1138" y="956"/>
                  </a:lnTo>
                  <a:lnTo>
                    <a:pt x="1138" y="956"/>
                  </a:lnTo>
                  <a:lnTo>
                    <a:pt x="1138" y="956"/>
                  </a:lnTo>
                  <a:lnTo>
                    <a:pt x="1138" y="956"/>
                  </a:lnTo>
                  <a:lnTo>
                    <a:pt x="1138" y="956"/>
                  </a:lnTo>
                  <a:lnTo>
                    <a:pt x="1229" y="956"/>
                  </a:lnTo>
                  <a:lnTo>
                    <a:pt x="1229" y="956"/>
                  </a:lnTo>
                  <a:lnTo>
                    <a:pt x="1229" y="956"/>
                  </a:lnTo>
                  <a:lnTo>
                    <a:pt x="1229" y="956"/>
                  </a:lnTo>
                  <a:lnTo>
                    <a:pt x="1274" y="956"/>
                  </a:lnTo>
                  <a:lnTo>
                    <a:pt x="1274" y="956"/>
                  </a:lnTo>
                  <a:lnTo>
                    <a:pt x="1274" y="956"/>
                  </a:lnTo>
                  <a:lnTo>
                    <a:pt x="1274" y="956"/>
                  </a:lnTo>
                  <a:lnTo>
                    <a:pt x="2320" y="1092"/>
                  </a:lnTo>
                  <a:lnTo>
                    <a:pt x="2320" y="1092"/>
                  </a:lnTo>
                  <a:lnTo>
                    <a:pt x="2320" y="1092"/>
                  </a:lnTo>
                  <a:lnTo>
                    <a:pt x="2320" y="1092"/>
                  </a:lnTo>
                  <a:lnTo>
                    <a:pt x="2320" y="1092"/>
                  </a:lnTo>
                  <a:lnTo>
                    <a:pt x="2320" y="1092"/>
                  </a:lnTo>
                  <a:lnTo>
                    <a:pt x="2320" y="1092"/>
                  </a:lnTo>
                  <a:lnTo>
                    <a:pt x="2320" y="1092"/>
                  </a:lnTo>
                  <a:lnTo>
                    <a:pt x="2366" y="1092"/>
                  </a:lnTo>
                  <a:lnTo>
                    <a:pt x="2366" y="1092"/>
                  </a:lnTo>
                  <a:lnTo>
                    <a:pt x="2366" y="1092"/>
                  </a:lnTo>
                  <a:lnTo>
                    <a:pt x="2366" y="1092"/>
                  </a:lnTo>
                  <a:lnTo>
                    <a:pt x="2366" y="1092"/>
                  </a:lnTo>
                  <a:lnTo>
                    <a:pt x="2366" y="1092"/>
                  </a:lnTo>
                  <a:lnTo>
                    <a:pt x="3048" y="1092"/>
                  </a:lnTo>
                  <a:lnTo>
                    <a:pt x="3048" y="1092"/>
                  </a:lnTo>
                  <a:lnTo>
                    <a:pt x="3776" y="1092"/>
                  </a:lnTo>
                  <a:lnTo>
                    <a:pt x="3776" y="1092"/>
                  </a:lnTo>
                  <a:lnTo>
                    <a:pt x="3776" y="1047"/>
                  </a:lnTo>
                  <a:lnTo>
                    <a:pt x="3776" y="1047"/>
                  </a:lnTo>
                  <a:lnTo>
                    <a:pt x="3822" y="1047"/>
                  </a:lnTo>
                  <a:lnTo>
                    <a:pt x="3822" y="1047"/>
                  </a:lnTo>
                  <a:lnTo>
                    <a:pt x="3822" y="1047"/>
                  </a:lnTo>
                  <a:lnTo>
                    <a:pt x="3822" y="1047"/>
                  </a:lnTo>
                  <a:lnTo>
                    <a:pt x="3822" y="1047"/>
                  </a:lnTo>
                  <a:lnTo>
                    <a:pt x="3822" y="1047"/>
                  </a:lnTo>
                  <a:lnTo>
                    <a:pt x="3913" y="1047"/>
                  </a:lnTo>
                  <a:lnTo>
                    <a:pt x="3913" y="1047"/>
                  </a:lnTo>
                  <a:lnTo>
                    <a:pt x="3913" y="1047"/>
                  </a:lnTo>
                  <a:lnTo>
                    <a:pt x="3913" y="1047"/>
                  </a:lnTo>
                  <a:lnTo>
                    <a:pt x="4095" y="1047"/>
                  </a:lnTo>
                  <a:lnTo>
                    <a:pt x="4095" y="1047"/>
                  </a:lnTo>
                  <a:lnTo>
                    <a:pt x="4140" y="1047"/>
                  </a:lnTo>
                  <a:lnTo>
                    <a:pt x="4140" y="1047"/>
                  </a:lnTo>
                  <a:lnTo>
                    <a:pt x="4140" y="1047"/>
                  </a:lnTo>
                  <a:lnTo>
                    <a:pt x="4140" y="1047"/>
                  </a:lnTo>
                  <a:lnTo>
                    <a:pt x="4641" y="1001"/>
                  </a:lnTo>
                  <a:lnTo>
                    <a:pt x="4641" y="1001"/>
                  </a:lnTo>
                  <a:lnTo>
                    <a:pt x="4641" y="1001"/>
                  </a:lnTo>
                  <a:lnTo>
                    <a:pt x="4641" y="1001"/>
                  </a:lnTo>
                  <a:lnTo>
                    <a:pt x="4641" y="1001"/>
                  </a:lnTo>
                  <a:lnTo>
                    <a:pt x="4641" y="1001"/>
                  </a:lnTo>
                  <a:lnTo>
                    <a:pt x="4732" y="956"/>
                  </a:lnTo>
                  <a:lnTo>
                    <a:pt x="4732" y="956"/>
                  </a:lnTo>
                  <a:lnTo>
                    <a:pt x="4732" y="956"/>
                  </a:lnTo>
                  <a:lnTo>
                    <a:pt x="4732" y="956"/>
                  </a:lnTo>
                  <a:lnTo>
                    <a:pt x="4823" y="956"/>
                  </a:lnTo>
                  <a:lnTo>
                    <a:pt x="4823" y="956"/>
                  </a:lnTo>
                  <a:lnTo>
                    <a:pt x="4868" y="956"/>
                  </a:lnTo>
                  <a:lnTo>
                    <a:pt x="4868" y="956"/>
                  </a:lnTo>
                  <a:lnTo>
                    <a:pt x="4868" y="956"/>
                  </a:lnTo>
                  <a:lnTo>
                    <a:pt x="4868" y="956"/>
                  </a:lnTo>
                  <a:lnTo>
                    <a:pt x="5096" y="910"/>
                  </a:lnTo>
                  <a:lnTo>
                    <a:pt x="5096" y="910"/>
                  </a:lnTo>
                  <a:lnTo>
                    <a:pt x="5141" y="865"/>
                  </a:lnTo>
                  <a:lnTo>
                    <a:pt x="5141" y="865"/>
                  </a:lnTo>
                  <a:lnTo>
                    <a:pt x="5141" y="865"/>
                  </a:lnTo>
                  <a:lnTo>
                    <a:pt x="5141" y="865"/>
                  </a:lnTo>
                  <a:lnTo>
                    <a:pt x="5050" y="865"/>
                  </a:lnTo>
                  <a:lnTo>
                    <a:pt x="5050" y="865"/>
                  </a:lnTo>
                  <a:lnTo>
                    <a:pt x="4959" y="728"/>
                  </a:lnTo>
                  <a:lnTo>
                    <a:pt x="4823" y="592"/>
                  </a:lnTo>
                  <a:lnTo>
                    <a:pt x="4686" y="273"/>
                  </a:lnTo>
                  <a:lnTo>
                    <a:pt x="4686" y="273"/>
                  </a:lnTo>
                  <a:lnTo>
                    <a:pt x="459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1" name="Google Shape;42401;p313"/>
            <p:cNvSpPr/>
            <p:nvPr/>
          </p:nvSpPr>
          <p:spPr>
            <a:xfrm>
              <a:off x="3922650" y="3508050"/>
              <a:ext cx="28475" cy="95550"/>
            </a:xfrm>
            <a:custGeom>
              <a:avLst/>
              <a:gdLst/>
              <a:ahLst/>
              <a:cxnLst/>
              <a:rect l="l" t="t" r="r" b="b"/>
              <a:pathLst>
                <a:path w="1139" h="3822" extrusionOk="0">
                  <a:moveTo>
                    <a:pt x="1138" y="0"/>
                  </a:moveTo>
                  <a:lnTo>
                    <a:pt x="865" y="46"/>
                  </a:lnTo>
                  <a:lnTo>
                    <a:pt x="683" y="137"/>
                  </a:lnTo>
                  <a:lnTo>
                    <a:pt x="456" y="273"/>
                  </a:lnTo>
                  <a:lnTo>
                    <a:pt x="274" y="501"/>
                  </a:lnTo>
                  <a:lnTo>
                    <a:pt x="137" y="728"/>
                  </a:lnTo>
                  <a:lnTo>
                    <a:pt x="46" y="1001"/>
                  </a:lnTo>
                  <a:lnTo>
                    <a:pt x="1" y="1274"/>
                  </a:lnTo>
                  <a:lnTo>
                    <a:pt x="1" y="1593"/>
                  </a:lnTo>
                  <a:lnTo>
                    <a:pt x="46" y="2184"/>
                  </a:lnTo>
                  <a:lnTo>
                    <a:pt x="137" y="2593"/>
                  </a:lnTo>
                  <a:lnTo>
                    <a:pt x="274" y="3003"/>
                  </a:lnTo>
                  <a:lnTo>
                    <a:pt x="410" y="3412"/>
                  </a:lnTo>
                  <a:lnTo>
                    <a:pt x="456" y="3594"/>
                  </a:lnTo>
                  <a:lnTo>
                    <a:pt x="501" y="3685"/>
                  </a:lnTo>
                  <a:lnTo>
                    <a:pt x="592" y="3731"/>
                  </a:lnTo>
                  <a:lnTo>
                    <a:pt x="820" y="3776"/>
                  </a:lnTo>
                  <a:lnTo>
                    <a:pt x="1047" y="3822"/>
                  </a:lnTo>
                  <a:lnTo>
                    <a:pt x="1002" y="3776"/>
                  </a:lnTo>
                  <a:lnTo>
                    <a:pt x="956" y="3685"/>
                  </a:lnTo>
                  <a:lnTo>
                    <a:pt x="865" y="3549"/>
                  </a:lnTo>
                  <a:lnTo>
                    <a:pt x="683" y="3139"/>
                  </a:lnTo>
                  <a:lnTo>
                    <a:pt x="592" y="2730"/>
                  </a:lnTo>
                  <a:lnTo>
                    <a:pt x="501" y="2321"/>
                  </a:lnTo>
                  <a:lnTo>
                    <a:pt x="456" y="1911"/>
                  </a:lnTo>
                  <a:lnTo>
                    <a:pt x="410" y="1502"/>
                  </a:lnTo>
                  <a:lnTo>
                    <a:pt x="456" y="1047"/>
                  </a:lnTo>
                  <a:lnTo>
                    <a:pt x="547" y="683"/>
                  </a:lnTo>
                  <a:lnTo>
                    <a:pt x="638" y="455"/>
                  </a:lnTo>
                  <a:lnTo>
                    <a:pt x="774" y="273"/>
                  </a:lnTo>
                  <a:lnTo>
                    <a:pt x="956" y="137"/>
                  </a:lnTo>
                  <a:lnTo>
                    <a:pt x="11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2" name="Google Shape;42402;p313"/>
            <p:cNvSpPr/>
            <p:nvPr/>
          </p:nvSpPr>
          <p:spPr>
            <a:xfrm>
              <a:off x="4044350" y="3528525"/>
              <a:ext cx="26175" cy="75075"/>
            </a:xfrm>
            <a:custGeom>
              <a:avLst/>
              <a:gdLst/>
              <a:ahLst/>
              <a:cxnLst/>
              <a:rect l="l" t="t" r="r" b="b"/>
              <a:pathLst>
                <a:path w="1047" h="3003" extrusionOk="0">
                  <a:moveTo>
                    <a:pt x="365" y="0"/>
                  </a:moveTo>
                  <a:lnTo>
                    <a:pt x="274" y="46"/>
                  </a:lnTo>
                  <a:lnTo>
                    <a:pt x="228" y="137"/>
                  </a:lnTo>
                  <a:lnTo>
                    <a:pt x="137" y="319"/>
                  </a:lnTo>
                  <a:lnTo>
                    <a:pt x="92" y="546"/>
                  </a:lnTo>
                  <a:lnTo>
                    <a:pt x="46" y="774"/>
                  </a:lnTo>
                  <a:lnTo>
                    <a:pt x="1" y="1229"/>
                  </a:lnTo>
                  <a:lnTo>
                    <a:pt x="46" y="1729"/>
                  </a:lnTo>
                  <a:lnTo>
                    <a:pt x="137" y="2093"/>
                  </a:lnTo>
                  <a:lnTo>
                    <a:pt x="228" y="2411"/>
                  </a:lnTo>
                  <a:lnTo>
                    <a:pt x="365" y="2730"/>
                  </a:lnTo>
                  <a:lnTo>
                    <a:pt x="501" y="2866"/>
                  </a:lnTo>
                  <a:lnTo>
                    <a:pt x="592" y="3003"/>
                  </a:lnTo>
                  <a:lnTo>
                    <a:pt x="683" y="3003"/>
                  </a:lnTo>
                  <a:lnTo>
                    <a:pt x="774" y="2957"/>
                  </a:lnTo>
                  <a:lnTo>
                    <a:pt x="865" y="2730"/>
                  </a:lnTo>
                  <a:lnTo>
                    <a:pt x="956" y="2502"/>
                  </a:lnTo>
                  <a:lnTo>
                    <a:pt x="1001" y="2275"/>
                  </a:lnTo>
                  <a:lnTo>
                    <a:pt x="1047" y="1774"/>
                  </a:lnTo>
                  <a:lnTo>
                    <a:pt x="1047" y="1274"/>
                  </a:lnTo>
                  <a:lnTo>
                    <a:pt x="1001" y="910"/>
                  </a:lnTo>
                  <a:lnTo>
                    <a:pt x="910" y="592"/>
                  </a:lnTo>
                  <a:lnTo>
                    <a:pt x="774" y="364"/>
                  </a:lnTo>
                  <a:lnTo>
                    <a:pt x="683" y="182"/>
                  </a:lnTo>
                  <a:lnTo>
                    <a:pt x="547" y="46"/>
                  </a:lnTo>
                  <a:lnTo>
                    <a:pt x="456"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3" name="Google Shape;42403;p313"/>
            <p:cNvSpPr/>
            <p:nvPr/>
          </p:nvSpPr>
          <p:spPr>
            <a:xfrm>
              <a:off x="3992025" y="3511450"/>
              <a:ext cx="71700" cy="22775"/>
            </a:xfrm>
            <a:custGeom>
              <a:avLst/>
              <a:gdLst/>
              <a:ahLst/>
              <a:cxnLst/>
              <a:rect l="l" t="t" r="r" b="b"/>
              <a:pathLst>
                <a:path w="2868" h="911" extrusionOk="0">
                  <a:moveTo>
                    <a:pt x="456" y="1"/>
                  </a:moveTo>
                  <a:lnTo>
                    <a:pt x="228" y="46"/>
                  </a:lnTo>
                  <a:lnTo>
                    <a:pt x="1" y="137"/>
                  </a:lnTo>
                  <a:lnTo>
                    <a:pt x="865" y="274"/>
                  </a:lnTo>
                  <a:lnTo>
                    <a:pt x="1775" y="410"/>
                  </a:lnTo>
                  <a:lnTo>
                    <a:pt x="2139" y="501"/>
                  </a:lnTo>
                  <a:lnTo>
                    <a:pt x="2367" y="592"/>
                  </a:lnTo>
                  <a:lnTo>
                    <a:pt x="2549" y="683"/>
                  </a:lnTo>
                  <a:lnTo>
                    <a:pt x="2640" y="729"/>
                  </a:lnTo>
                  <a:lnTo>
                    <a:pt x="2776" y="865"/>
                  </a:lnTo>
                  <a:lnTo>
                    <a:pt x="2776" y="911"/>
                  </a:lnTo>
                  <a:lnTo>
                    <a:pt x="2867" y="911"/>
                  </a:lnTo>
                  <a:lnTo>
                    <a:pt x="2503" y="228"/>
                  </a:lnTo>
                  <a:lnTo>
                    <a:pt x="1639" y="137"/>
                  </a:lnTo>
                  <a:lnTo>
                    <a:pt x="729"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4" name="Google Shape;42404;p313"/>
            <p:cNvSpPr/>
            <p:nvPr/>
          </p:nvSpPr>
          <p:spPr>
            <a:xfrm>
              <a:off x="4055725" y="3528525"/>
              <a:ext cx="5725" cy="5700"/>
            </a:xfrm>
            <a:custGeom>
              <a:avLst/>
              <a:gdLst/>
              <a:ahLst/>
              <a:cxnLst/>
              <a:rect l="l" t="t" r="r" b="b"/>
              <a:pathLst>
                <a:path w="229" h="228" extrusionOk="0">
                  <a:moveTo>
                    <a:pt x="1" y="0"/>
                  </a:moveTo>
                  <a:lnTo>
                    <a:pt x="92" y="91"/>
                  </a:lnTo>
                  <a:lnTo>
                    <a:pt x="183" y="182"/>
                  </a:lnTo>
                  <a:lnTo>
                    <a:pt x="228" y="228"/>
                  </a:lnTo>
                  <a:lnTo>
                    <a:pt x="228" y="182"/>
                  </a:lnTo>
                  <a:lnTo>
                    <a:pt x="92" y="46"/>
                  </a:lnTo>
                  <a:lnTo>
                    <a:pt x="1" y="0"/>
                  </a:lnTo>
                  <a:close/>
                </a:path>
              </a:pathLst>
            </a:custGeom>
            <a:solidFill>
              <a:srgbClr val="55110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5" name="Google Shape;42405;p313"/>
            <p:cNvSpPr/>
            <p:nvPr/>
          </p:nvSpPr>
          <p:spPr>
            <a:xfrm>
              <a:off x="4055725" y="3528525"/>
              <a:ext cx="5725" cy="5700"/>
            </a:xfrm>
            <a:custGeom>
              <a:avLst/>
              <a:gdLst/>
              <a:ahLst/>
              <a:cxnLst/>
              <a:rect l="l" t="t" r="r" b="b"/>
              <a:pathLst>
                <a:path w="229" h="228" fill="none" extrusionOk="0">
                  <a:moveTo>
                    <a:pt x="1" y="0"/>
                  </a:moveTo>
                  <a:lnTo>
                    <a:pt x="1" y="0"/>
                  </a:lnTo>
                  <a:lnTo>
                    <a:pt x="92" y="91"/>
                  </a:lnTo>
                  <a:lnTo>
                    <a:pt x="183" y="182"/>
                  </a:lnTo>
                  <a:lnTo>
                    <a:pt x="228" y="228"/>
                  </a:lnTo>
                  <a:lnTo>
                    <a:pt x="228" y="228"/>
                  </a:lnTo>
                  <a:lnTo>
                    <a:pt x="228" y="228"/>
                  </a:lnTo>
                  <a:lnTo>
                    <a:pt x="228" y="182"/>
                  </a:lnTo>
                  <a:lnTo>
                    <a:pt x="228" y="182"/>
                  </a:lnTo>
                  <a:lnTo>
                    <a:pt x="92" y="46"/>
                  </a:lnTo>
                  <a:lnTo>
                    <a:pt x="92" y="46"/>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6" name="Google Shape;42406;p313"/>
            <p:cNvSpPr/>
            <p:nvPr/>
          </p:nvSpPr>
          <p:spPr>
            <a:xfrm>
              <a:off x="4048900" y="3544450"/>
              <a:ext cx="62575" cy="42100"/>
            </a:xfrm>
            <a:custGeom>
              <a:avLst/>
              <a:gdLst/>
              <a:ahLst/>
              <a:cxnLst/>
              <a:rect l="l" t="t" r="r" b="b"/>
              <a:pathLst>
                <a:path w="2503" h="1684" extrusionOk="0">
                  <a:moveTo>
                    <a:pt x="1911" y="0"/>
                  </a:moveTo>
                  <a:lnTo>
                    <a:pt x="228" y="46"/>
                  </a:lnTo>
                  <a:lnTo>
                    <a:pt x="92" y="91"/>
                  </a:lnTo>
                  <a:lnTo>
                    <a:pt x="46" y="182"/>
                  </a:lnTo>
                  <a:lnTo>
                    <a:pt x="1" y="410"/>
                  </a:lnTo>
                  <a:lnTo>
                    <a:pt x="1" y="637"/>
                  </a:lnTo>
                  <a:lnTo>
                    <a:pt x="1" y="865"/>
                  </a:lnTo>
                  <a:lnTo>
                    <a:pt x="46" y="1092"/>
                  </a:lnTo>
                  <a:lnTo>
                    <a:pt x="137" y="1365"/>
                  </a:lnTo>
                  <a:lnTo>
                    <a:pt x="274" y="1592"/>
                  </a:lnTo>
                  <a:lnTo>
                    <a:pt x="365" y="1683"/>
                  </a:lnTo>
                  <a:lnTo>
                    <a:pt x="501" y="1683"/>
                  </a:lnTo>
                  <a:lnTo>
                    <a:pt x="1320" y="1456"/>
                  </a:lnTo>
                  <a:lnTo>
                    <a:pt x="2503" y="1183"/>
                  </a:lnTo>
                  <a:lnTo>
                    <a:pt x="2366" y="910"/>
                  </a:lnTo>
                  <a:lnTo>
                    <a:pt x="2230" y="637"/>
                  </a:lnTo>
                  <a:lnTo>
                    <a:pt x="2093" y="319"/>
                  </a:lnTo>
                  <a:lnTo>
                    <a:pt x="2048" y="137"/>
                  </a:lnTo>
                  <a:lnTo>
                    <a:pt x="2002" y="46"/>
                  </a:lnTo>
                  <a:lnTo>
                    <a:pt x="191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7" name="Google Shape;42407;p313"/>
            <p:cNvSpPr/>
            <p:nvPr/>
          </p:nvSpPr>
          <p:spPr>
            <a:xfrm>
              <a:off x="4048900" y="3544450"/>
              <a:ext cx="62575" cy="42100"/>
            </a:xfrm>
            <a:custGeom>
              <a:avLst/>
              <a:gdLst/>
              <a:ahLst/>
              <a:cxnLst/>
              <a:rect l="l" t="t" r="r" b="b"/>
              <a:pathLst>
                <a:path w="2503" h="1684" fill="none" extrusionOk="0">
                  <a:moveTo>
                    <a:pt x="2366" y="910"/>
                  </a:moveTo>
                  <a:lnTo>
                    <a:pt x="2366" y="910"/>
                  </a:lnTo>
                  <a:lnTo>
                    <a:pt x="2230" y="637"/>
                  </a:lnTo>
                  <a:lnTo>
                    <a:pt x="2093" y="319"/>
                  </a:lnTo>
                  <a:lnTo>
                    <a:pt x="2093" y="319"/>
                  </a:lnTo>
                  <a:lnTo>
                    <a:pt x="2048" y="137"/>
                  </a:lnTo>
                  <a:lnTo>
                    <a:pt x="2002" y="46"/>
                  </a:lnTo>
                  <a:lnTo>
                    <a:pt x="1911" y="0"/>
                  </a:lnTo>
                  <a:lnTo>
                    <a:pt x="1911" y="0"/>
                  </a:lnTo>
                  <a:lnTo>
                    <a:pt x="228" y="46"/>
                  </a:lnTo>
                  <a:lnTo>
                    <a:pt x="228" y="46"/>
                  </a:lnTo>
                  <a:lnTo>
                    <a:pt x="92" y="91"/>
                  </a:lnTo>
                  <a:lnTo>
                    <a:pt x="46" y="182"/>
                  </a:lnTo>
                  <a:lnTo>
                    <a:pt x="1" y="410"/>
                  </a:lnTo>
                  <a:lnTo>
                    <a:pt x="1" y="410"/>
                  </a:lnTo>
                  <a:lnTo>
                    <a:pt x="1" y="637"/>
                  </a:lnTo>
                  <a:lnTo>
                    <a:pt x="1" y="865"/>
                  </a:lnTo>
                  <a:lnTo>
                    <a:pt x="1" y="865"/>
                  </a:lnTo>
                  <a:lnTo>
                    <a:pt x="46" y="1092"/>
                  </a:lnTo>
                  <a:lnTo>
                    <a:pt x="137" y="1365"/>
                  </a:lnTo>
                  <a:lnTo>
                    <a:pt x="274" y="1592"/>
                  </a:lnTo>
                  <a:lnTo>
                    <a:pt x="365" y="1683"/>
                  </a:lnTo>
                  <a:lnTo>
                    <a:pt x="456" y="1683"/>
                  </a:lnTo>
                  <a:lnTo>
                    <a:pt x="456" y="1683"/>
                  </a:lnTo>
                  <a:lnTo>
                    <a:pt x="501" y="1683"/>
                  </a:lnTo>
                  <a:lnTo>
                    <a:pt x="501" y="1683"/>
                  </a:lnTo>
                  <a:lnTo>
                    <a:pt x="1320" y="1456"/>
                  </a:lnTo>
                  <a:lnTo>
                    <a:pt x="1320" y="1456"/>
                  </a:lnTo>
                  <a:lnTo>
                    <a:pt x="2503" y="1183"/>
                  </a:lnTo>
                  <a:lnTo>
                    <a:pt x="2503" y="1183"/>
                  </a:lnTo>
                  <a:lnTo>
                    <a:pt x="2366" y="91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8" name="Google Shape;42408;p313"/>
            <p:cNvSpPr/>
            <p:nvPr/>
          </p:nvSpPr>
          <p:spPr>
            <a:xfrm>
              <a:off x="4809800" y="3282850"/>
              <a:ext cx="88725" cy="78500"/>
            </a:xfrm>
            <a:custGeom>
              <a:avLst/>
              <a:gdLst/>
              <a:ahLst/>
              <a:cxnLst/>
              <a:rect l="l" t="t" r="r" b="b"/>
              <a:pathLst>
                <a:path w="3549" h="3140" extrusionOk="0">
                  <a:moveTo>
                    <a:pt x="2275" y="0"/>
                  </a:moveTo>
                  <a:lnTo>
                    <a:pt x="0" y="1456"/>
                  </a:lnTo>
                  <a:lnTo>
                    <a:pt x="91" y="3140"/>
                  </a:lnTo>
                  <a:lnTo>
                    <a:pt x="956" y="3140"/>
                  </a:lnTo>
                  <a:lnTo>
                    <a:pt x="3549"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9" name="Google Shape;42409;p313"/>
            <p:cNvSpPr/>
            <p:nvPr/>
          </p:nvSpPr>
          <p:spPr>
            <a:xfrm>
              <a:off x="4809800" y="3282850"/>
              <a:ext cx="88725" cy="78500"/>
            </a:xfrm>
            <a:custGeom>
              <a:avLst/>
              <a:gdLst/>
              <a:ahLst/>
              <a:cxnLst/>
              <a:rect l="l" t="t" r="r" b="b"/>
              <a:pathLst>
                <a:path w="3549" h="3140" fill="none" extrusionOk="0">
                  <a:moveTo>
                    <a:pt x="956" y="3140"/>
                  </a:moveTo>
                  <a:lnTo>
                    <a:pt x="3549" y="0"/>
                  </a:lnTo>
                  <a:lnTo>
                    <a:pt x="2275" y="0"/>
                  </a:lnTo>
                  <a:lnTo>
                    <a:pt x="0" y="1456"/>
                  </a:lnTo>
                  <a:lnTo>
                    <a:pt x="91" y="3140"/>
                  </a:lnTo>
                  <a:lnTo>
                    <a:pt x="956" y="314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0" name="Google Shape;42410;p313"/>
            <p:cNvSpPr/>
            <p:nvPr/>
          </p:nvSpPr>
          <p:spPr>
            <a:xfrm>
              <a:off x="4194475" y="3061075"/>
              <a:ext cx="331000" cy="270700"/>
            </a:xfrm>
            <a:custGeom>
              <a:avLst/>
              <a:gdLst/>
              <a:ahLst/>
              <a:cxnLst/>
              <a:rect l="l" t="t" r="r" b="b"/>
              <a:pathLst>
                <a:path w="13240" h="10828" extrusionOk="0">
                  <a:moveTo>
                    <a:pt x="13240" y="0"/>
                  </a:moveTo>
                  <a:lnTo>
                    <a:pt x="12421" y="182"/>
                  </a:lnTo>
                  <a:lnTo>
                    <a:pt x="11966" y="1092"/>
                  </a:lnTo>
                  <a:lnTo>
                    <a:pt x="11465" y="1956"/>
                  </a:lnTo>
                  <a:lnTo>
                    <a:pt x="10965" y="2730"/>
                  </a:lnTo>
                  <a:lnTo>
                    <a:pt x="10692" y="3048"/>
                  </a:lnTo>
                  <a:lnTo>
                    <a:pt x="10465" y="3321"/>
                  </a:lnTo>
                  <a:lnTo>
                    <a:pt x="1" y="10737"/>
                  </a:lnTo>
                  <a:lnTo>
                    <a:pt x="4960" y="10828"/>
                  </a:lnTo>
                  <a:lnTo>
                    <a:pt x="5688" y="10100"/>
                  </a:lnTo>
                  <a:lnTo>
                    <a:pt x="7143" y="10191"/>
                  </a:lnTo>
                  <a:lnTo>
                    <a:pt x="6097" y="9690"/>
                  </a:lnTo>
                  <a:lnTo>
                    <a:pt x="8190" y="7598"/>
                  </a:lnTo>
                  <a:lnTo>
                    <a:pt x="9737" y="7598"/>
                  </a:lnTo>
                  <a:lnTo>
                    <a:pt x="8690" y="7097"/>
                  </a:lnTo>
                  <a:lnTo>
                    <a:pt x="10738" y="5050"/>
                  </a:lnTo>
                  <a:lnTo>
                    <a:pt x="11010" y="4731"/>
                  </a:lnTo>
                  <a:lnTo>
                    <a:pt x="11283" y="4367"/>
                  </a:lnTo>
                  <a:lnTo>
                    <a:pt x="11784" y="3640"/>
                  </a:lnTo>
                  <a:lnTo>
                    <a:pt x="12193" y="2866"/>
                  </a:lnTo>
                  <a:lnTo>
                    <a:pt x="12512" y="2047"/>
                  </a:lnTo>
                  <a:lnTo>
                    <a:pt x="13240"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1" name="Google Shape;42411;p313"/>
            <p:cNvSpPr/>
            <p:nvPr/>
          </p:nvSpPr>
          <p:spPr>
            <a:xfrm>
              <a:off x="4194475" y="3061075"/>
              <a:ext cx="331000" cy="270700"/>
            </a:xfrm>
            <a:custGeom>
              <a:avLst/>
              <a:gdLst/>
              <a:ahLst/>
              <a:cxnLst/>
              <a:rect l="l" t="t" r="r" b="b"/>
              <a:pathLst>
                <a:path w="13240" h="10828" fill="none" extrusionOk="0">
                  <a:moveTo>
                    <a:pt x="1" y="10737"/>
                  </a:moveTo>
                  <a:lnTo>
                    <a:pt x="10465" y="3321"/>
                  </a:lnTo>
                  <a:lnTo>
                    <a:pt x="10465" y="3321"/>
                  </a:lnTo>
                  <a:lnTo>
                    <a:pt x="10692" y="3048"/>
                  </a:lnTo>
                  <a:lnTo>
                    <a:pt x="10965" y="2730"/>
                  </a:lnTo>
                  <a:lnTo>
                    <a:pt x="11465" y="1956"/>
                  </a:lnTo>
                  <a:lnTo>
                    <a:pt x="11966" y="1092"/>
                  </a:lnTo>
                  <a:lnTo>
                    <a:pt x="12421" y="182"/>
                  </a:lnTo>
                  <a:lnTo>
                    <a:pt x="13240" y="0"/>
                  </a:lnTo>
                  <a:lnTo>
                    <a:pt x="12512" y="2047"/>
                  </a:lnTo>
                  <a:lnTo>
                    <a:pt x="12512" y="2047"/>
                  </a:lnTo>
                  <a:lnTo>
                    <a:pt x="12193" y="2866"/>
                  </a:lnTo>
                  <a:lnTo>
                    <a:pt x="11784" y="3640"/>
                  </a:lnTo>
                  <a:lnTo>
                    <a:pt x="11283" y="4367"/>
                  </a:lnTo>
                  <a:lnTo>
                    <a:pt x="11010" y="4731"/>
                  </a:lnTo>
                  <a:lnTo>
                    <a:pt x="10738" y="5050"/>
                  </a:lnTo>
                  <a:lnTo>
                    <a:pt x="8690" y="7097"/>
                  </a:lnTo>
                  <a:lnTo>
                    <a:pt x="9737" y="7598"/>
                  </a:lnTo>
                  <a:lnTo>
                    <a:pt x="8190" y="7598"/>
                  </a:lnTo>
                  <a:lnTo>
                    <a:pt x="6097" y="9690"/>
                  </a:lnTo>
                  <a:lnTo>
                    <a:pt x="7143" y="10191"/>
                  </a:lnTo>
                  <a:lnTo>
                    <a:pt x="5688" y="10100"/>
                  </a:lnTo>
                  <a:lnTo>
                    <a:pt x="4960" y="10828"/>
                  </a:lnTo>
                  <a:lnTo>
                    <a:pt x="1" y="1073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2" name="Google Shape;42412;p313"/>
            <p:cNvSpPr/>
            <p:nvPr/>
          </p:nvSpPr>
          <p:spPr>
            <a:xfrm>
              <a:off x="4479950" y="3061075"/>
              <a:ext cx="45525" cy="67125"/>
            </a:xfrm>
            <a:custGeom>
              <a:avLst/>
              <a:gdLst/>
              <a:ahLst/>
              <a:cxnLst/>
              <a:rect l="l" t="t" r="r" b="b"/>
              <a:pathLst>
                <a:path w="1821" h="2685" extrusionOk="0">
                  <a:moveTo>
                    <a:pt x="1821" y="0"/>
                  </a:moveTo>
                  <a:lnTo>
                    <a:pt x="1275" y="137"/>
                  </a:lnTo>
                  <a:lnTo>
                    <a:pt x="1" y="2548"/>
                  </a:lnTo>
                  <a:lnTo>
                    <a:pt x="865" y="2684"/>
                  </a:lnTo>
                  <a:lnTo>
                    <a:pt x="1275" y="1547"/>
                  </a:lnTo>
                  <a:lnTo>
                    <a:pt x="18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3" name="Google Shape;42413;p313"/>
            <p:cNvSpPr/>
            <p:nvPr/>
          </p:nvSpPr>
          <p:spPr>
            <a:xfrm>
              <a:off x="4205850" y="3156600"/>
              <a:ext cx="261625" cy="174050"/>
            </a:xfrm>
            <a:custGeom>
              <a:avLst/>
              <a:gdLst/>
              <a:ahLst/>
              <a:cxnLst/>
              <a:rect l="l" t="t" r="r" b="b"/>
              <a:pathLst>
                <a:path w="10465" h="6962" extrusionOk="0">
                  <a:moveTo>
                    <a:pt x="9873" y="1"/>
                  </a:moveTo>
                  <a:lnTo>
                    <a:pt x="1" y="6916"/>
                  </a:lnTo>
                  <a:lnTo>
                    <a:pt x="2548" y="6961"/>
                  </a:lnTo>
                  <a:lnTo>
                    <a:pt x="10465" y="137"/>
                  </a:lnTo>
                  <a:lnTo>
                    <a:pt x="987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4" name="Google Shape;42414;p313"/>
            <p:cNvSpPr/>
            <p:nvPr/>
          </p:nvSpPr>
          <p:spPr>
            <a:xfrm>
              <a:off x="4205850" y="3156600"/>
              <a:ext cx="261625" cy="174050"/>
            </a:xfrm>
            <a:custGeom>
              <a:avLst/>
              <a:gdLst/>
              <a:ahLst/>
              <a:cxnLst/>
              <a:rect l="l" t="t" r="r" b="b"/>
              <a:pathLst>
                <a:path w="10465" h="6962" fill="none" extrusionOk="0">
                  <a:moveTo>
                    <a:pt x="9873" y="1"/>
                  </a:moveTo>
                  <a:lnTo>
                    <a:pt x="10465" y="137"/>
                  </a:lnTo>
                  <a:lnTo>
                    <a:pt x="2548" y="6961"/>
                  </a:lnTo>
                  <a:lnTo>
                    <a:pt x="1" y="6916"/>
                  </a:lnTo>
                  <a:lnTo>
                    <a:pt x="987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5" name="Google Shape;42415;p313"/>
            <p:cNvSpPr/>
            <p:nvPr/>
          </p:nvSpPr>
          <p:spPr>
            <a:xfrm>
              <a:off x="4516350" y="3061075"/>
              <a:ext cx="9125" cy="2300"/>
            </a:xfrm>
            <a:custGeom>
              <a:avLst/>
              <a:gdLst/>
              <a:ahLst/>
              <a:cxnLst/>
              <a:rect l="l" t="t" r="r" b="b"/>
              <a:pathLst>
                <a:path w="365" h="92" extrusionOk="0">
                  <a:moveTo>
                    <a:pt x="365" y="0"/>
                  </a:moveTo>
                  <a:lnTo>
                    <a:pt x="365" y="0"/>
                  </a:lnTo>
                  <a:lnTo>
                    <a:pt x="1" y="91"/>
                  </a:lnTo>
                  <a:lnTo>
                    <a:pt x="365" y="0"/>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6" name="Google Shape;42416;p313"/>
            <p:cNvSpPr/>
            <p:nvPr/>
          </p:nvSpPr>
          <p:spPr>
            <a:xfrm>
              <a:off x="4516350" y="3061075"/>
              <a:ext cx="9125" cy="2300"/>
            </a:xfrm>
            <a:custGeom>
              <a:avLst/>
              <a:gdLst/>
              <a:ahLst/>
              <a:cxnLst/>
              <a:rect l="l" t="t" r="r" b="b"/>
              <a:pathLst>
                <a:path w="365" h="92" fill="none" extrusionOk="0">
                  <a:moveTo>
                    <a:pt x="365" y="0"/>
                  </a:moveTo>
                  <a:lnTo>
                    <a:pt x="365" y="0"/>
                  </a:lnTo>
                  <a:lnTo>
                    <a:pt x="1" y="91"/>
                  </a:lnTo>
                  <a:lnTo>
                    <a:pt x="36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7" name="Google Shape;42417;p313"/>
            <p:cNvSpPr/>
            <p:nvPr/>
          </p:nvSpPr>
          <p:spPr>
            <a:xfrm>
              <a:off x="4275225" y="3112250"/>
              <a:ext cx="232050" cy="214975"/>
            </a:xfrm>
            <a:custGeom>
              <a:avLst/>
              <a:gdLst/>
              <a:ahLst/>
              <a:cxnLst/>
              <a:rect l="l" t="t" r="r" b="b"/>
              <a:pathLst>
                <a:path w="9282" h="8599" extrusionOk="0">
                  <a:moveTo>
                    <a:pt x="9282" y="0"/>
                  </a:moveTo>
                  <a:lnTo>
                    <a:pt x="9035" y="634"/>
                  </a:lnTo>
                  <a:lnTo>
                    <a:pt x="9035" y="634"/>
                  </a:lnTo>
                  <a:lnTo>
                    <a:pt x="9054" y="637"/>
                  </a:lnTo>
                  <a:lnTo>
                    <a:pt x="9282" y="0"/>
                  </a:lnTo>
                  <a:close/>
                  <a:moveTo>
                    <a:pt x="8417" y="546"/>
                  </a:moveTo>
                  <a:lnTo>
                    <a:pt x="8190" y="910"/>
                  </a:lnTo>
                  <a:lnTo>
                    <a:pt x="7962" y="1229"/>
                  </a:lnTo>
                  <a:lnTo>
                    <a:pt x="7371" y="1820"/>
                  </a:lnTo>
                  <a:lnTo>
                    <a:pt x="7690" y="1911"/>
                  </a:lnTo>
                  <a:lnTo>
                    <a:pt x="1" y="8553"/>
                  </a:lnTo>
                  <a:lnTo>
                    <a:pt x="1912" y="8599"/>
                  </a:lnTo>
                  <a:lnTo>
                    <a:pt x="2458" y="8053"/>
                  </a:lnTo>
                  <a:lnTo>
                    <a:pt x="2640" y="7825"/>
                  </a:lnTo>
                  <a:lnTo>
                    <a:pt x="3913" y="8144"/>
                  </a:lnTo>
                  <a:lnTo>
                    <a:pt x="2867" y="7643"/>
                  </a:lnTo>
                  <a:lnTo>
                    <a:pt x="4960" y="5551"/>
                  </a:lnTo>
                  <a:lnTo>
                    <a:pt x="5187" y="5278"/>
                  </a:lnTo>
                  <a:lnTo>
                    <a:pt x="6507" y="5551"/>
                  </a:lnTo>
                  <a:lnTo>
                    <a:pt x="5460" y="5050"/>
                  </a:lnTo>
                  <a:lnTo>
                    <a:pt x="7508" y="3003"/>
                  </a:lnTo>
                  <a:lnTo>
                    <a:pt x="7780" y="2684"/>
                  </a:lnTo>
                  <a:lnTo>
                    <a:pt x="8053" y="2320"/>
                  </a:lnTo>
                  <a:lnTo>
                    <a:pt x="8554" y="1593"/>
                  </a:lnTo>
                  <a:lnTo>
                    <a:pt x="8963" y="819"/>
                  </a:lnTo>
                  <a:lnTo>
                    <a:pt x="9035" y="634"/>
                  </a:lnTo>
                  <a:lnTo>
                    <a:pt x="9035" y="634"/>
                  </a:lnTo>
                  <a:lnTo>
                    <a:pt x="8417" y="546"/>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8" name="Google Shape;42418;p313"/>
            <p:cNvSpPr/>
            <p:nvPr/>
          </p:nvSpPr>
          <p:spPr>
            <a:xfrm>
              <a:off x="4516350" y="3061075"/>
              <a:ext cx="9125" cy="2300"/>
            </a:xfrm>
            <a:custGeom>
              <a:avLst/>
              <a:gdLst/>
              <a:ahLst/>
              <a:cxnLst/>
              <a:rect l="l" t="t" r="r" b="b"/>
              <a:pathLst>
                <a:path w="365" h="92" fill="none" extrusionOk="0">
                  <a:moveTo>
                    <a:pt x="365" y="0"/>
                  </a:moveTo>
                  <a:lnTo>
                    <a:pt x="1" y="91"/>
                  </a:lnTo>
                  <a:lnTo>
                    <a:pt x="1" y="91"/>
                  </a:lnTo>
                  <a:lnTo>
                    <a:pt x="1" y="91"/>
                  </a:lnTo>
                  <a:lnTo>
                    <a:pt x="36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9" name="Google Shape;42419;p313"/>
            <p:cNvSpPr/>
            <p:nvPr/>
          </p:nvSpPr>
          <p:spPr>
            <a:xfrm>
              <a:off x="4485650" y="3061075"/>
              <a:ext cx="39825" cy="67125"/>
            </a:xfrm>
            <a:custGeom>
              <a:avLst/>
              <a:gdLst/>
              <a:ahLst/>
              <a:cxnLst/>
              <a:rect l="l" t="t" r="r" b="b"/>
              <a:pathLst>
                <a:path w="1593" h="2685" extrusionOk="0">
                  <a:moveTo>
                    <a:pt x="1593" y="0"/>
                  </a:moveTo>
                  <a:lnTo>
                    <a:pt x="1229" y="91"/>
                  </a:lnTo>
                  <a:lnTo>
                    <a:pt x="1183" y="91"/>
                  </a:lnTo>
                  <a:lnTo>
                    <a:pt x="774" y="1092"/>
                  </a:lnTo>
                  <a:lnTo>
                    <a:pt x="273" y="2047"/>
                  </a:lnTo>
                  <a:lnTo>
                    <a:pt x="0" y="2593"/>
                  </a:lnTo>
                  <a:lnTo>
                    <a:pt x="637" y="2684"/>
                  </a:lnTo>
                  <a:lnTo>
                    <a:pt x="865" y="2047"/>
                  </a:lnTo>
                  <a:lnTo>
                    <a:pt x="1593"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0" name="Google Shape;42420;p313"/>
            <p:cNvSpPr/>
            <p:nvPr/>
          </p:nvSpPr>
          <p:spPr>
            <a:xfrm>
              <a:off x="4249075" y="3157750"/>
              <a:ext cx="218400" cy="168350"/>
            </a:xfrm>
            <a:custGeom>
              <a:avLst/>
              <a:gdLst/>
              <a:ahLst/>
              <a:cxnLst/>
              <a:rect l="l" t="t" r="r" b="b"/>
              <a:pathLst>
                <a:path w="8736" h="6734" extrusionOk="0">
                  <a:moveTo>
                    <a:pt x="8417" y="0"/>
                  </a:moveTo>
                  <a:lnTo>
                    <a:pt x="7871" y="500"/>
                  </a:lnTo>
                  <a:lnTo>
                    <a:pt x="365" y="6460"/>
                  </a:lnTo>
                  <a:lnTo>
                    <a:pt x="1" y="6733"/>
                  </a:lnTo>
                  <a:lnTo>
                    <a:pt x="1047" y="6733"/>
                  </a:lnTo>
                  <a:lnTo>
                    <a:pt x="8736" y="91"/>
                  </a:lnTo>
                  <a:lnTo>
                    <a:pt x="84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1" name="Google Shape;42421;p313"/>
            <p:cNvSpPr/>
            <p:nvPr/>
          </p:nvSpPr>
          <p:spPr>
            <a:xfrm>
              <a:off x="4249075" y="3157750"/>
              <a:ext cx="218400" cy="168350"/>
            </a:xfrm>
            <a:custGeom>
              <a:avLst/>
              <a:gdLst/>
              <a:ahLst/>
              <a:cxnLst/>
              <a:rect l="l" t="t" r="r" b="b"/>
              <a:pathLst>
                <a:path w="8736" h="6734" fill="none" extrusionOk="0">
                  <a:moveTo>
                    <a:pt x="8417" y="0"/>
                  </a:moveTo>
                  <a:lnTo>
                    <a:pt x="8417" y="0"/>
                  </a:lnTo>
                  <a:lnTo>
                    <a:pt x="7871" y="500"/>
                  </a:lnTo>
                  <a:lnTo>
                    <a:pt x="7871" y="500"/>
                  </a:lnTo>
                  <a:lnTo>
                    <a:pt x="365" y="6460"/>
                  </a:lnTo>
                  <a:lnTo>
                    <a:pt x="365" y="6460"/>
                  </a:lnTo>
                  <a:lnTo>
                    <a:pt x="1" y="6733"/>
                  </a:lnTo>
                  <a:lnTo>
                    <a:pt x="1" y="6733"/>
                  </a:lnTo>
                  <a:lnTo>
                    <a:pt x="1047" y="6733"/>
                  </a:lnTo>
                  <a:lnTo>
                    <a:pt x="8736" y="91"/>
                  </a:lnTo>
                  <a:lnTo>
                    <a:pt x="841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2" name="Google Shape;42422;p313"/>
            <p:cNvSpPr/>
            <p:nvPr/>
          </p:nvSpPr>
          <p:spPr>
            <a:xfrm>
              <a:off x="4336650" y="3307875"/>
              <a:ext cx="36425" cy="7975"/>
            </a:xfrm>
            <a:custGeom>
              <a:avLst/>
              <a:gdLst/>
              <a:ahLst/>
              <a:cxnLst/>
              <a:rect l="l" t="t" r="r" b="b"/>
              <a:pathLst>
                <a:path w="1457" h="319" extrusionOk="0">
                  <a:moveTo>
                    <a:pt x="183" y="0"/>
                  </a:moveTo>
                  <a:lnTo>
                    <a:pt x="1" y="228"/>
                  </a:lnTo>
                  <a:lnTo>
                    <a:pt x="1456" y="319"/>
                  </a:lnTo>
                  <a:lnTo>
                    <a:pt x="1456" y="319"/>
                  </a:lnTo>
                  <a:lnTo>
                    <a:pt x="183"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3" name="Google Shape;42423;p313"/>
            <p:cNvSpPr/>
            <p:nvPr/>
          </p:nvSpPr>
          <p:spPr>
            <a:xfrm>
              <a:off x="4399200" y="3244175"/>
              <a:ext cx="38700" cy="6850"/>
            </a:xfrm>
            <a:custGeom>
              <a:avLst/>
              <a:gdLst/>
              <a:ahLst/>
              <a:cxnLst/>
              <a:rect l="l" t="t" r="r" b="b"/>
              <a:pathLst>
                <a:path w="1548" h="274" extrusionOk="0">
                  <a:moveTo>
                    <a:pt x="228" y="1"/>
                  </a:moveTo>
                  <a:lnTo>
                    <a:pt x="1" y="274"/>
                  </a:lnTo>
                  <a:lnTo>
                    <a:pt x="1548" y="274"/>
                  </a:lnTo>
                  <a:lnTo>
                    <a:pt x="228"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4" name="Google Shape;42424;p313"/>
            <p:cNvSpPr/>
            <p:nvPr/>
          </p:nvSpPr>
          <p:spPr>
            <a:xfrm>
              <a:off x="3625800" y="3115650"/>
              <a:ext cx="1277275" cy="514125"/>
            </a:xfrm>
            <a:custGeom>
              <a:avLst/>
              <a:gdLst/>
              <a:ahLst/>
              <a:cxnLst/>
              <a:rect l="l" t="t" r="r" b="b"/>
              <a:pathLst>
                <a:path w="51091" h="20565" extrusionOk="0">
                  <a:moveTo>
                    <a:pt x="46905" y="1"/>
                  </a:moveTo>
                  <a:lnTo>
                    <a:pt x="46678" y="46"/>
                  </a:lnTo>
                  <a:lnTo>
                    <a:pt x="46541" y="137"/>
                  </a:lnTo>
                  <a:lnTo>
                    <a:pt x="46450" y="183"/>
                  </a:lnTo>
                  <a:lnTo>
                    <a:pt x="46314" y="410"/>
                  </a:lnTo>
                  <a:lnTo>
                    <a:pt x="44085" y="3367"/>
                  </a:lnTo>
                  <a:lnTo>
                    <a:pt x="41946" y="6324"/>
                  </a:lnTo>
                  <a:lnTo>
                    <a:pt x="41310" y="7143"/>
                  </a:lnTo>
                  <a:lnTo>
                    <a:pt x="40627" y="7917"/>
                  </a:lnTo>
                  <a:lnTo>
                    <a:pt x="40354" y="8144"/>
                  </a:lnTo>
                  <a:lnTo>
                    <a:pt x="40081" y="8326"/>
                  </a:lnTo>
                  <a:lnTo>
                    <a:pt x="39763" y="8463"/>
                  </a:lnTo>
                  <a:lnTo>
                    <a:pt x="39399" y="8554"/>
                  </a:lnTo>
                  <a:lnTo>
                    <a:pt x="38853" y="8645"/>
                  </a:lnTo>
                  <a:lnTo>
                    <a:pt x="38352" y="8690"/>
                  </a:lnTo>
                  <a:lnTo>
                    <a:pt x="37261" y="8690"/>
                  </a:lnTo>
                  <a:lnTo>
                    <a:pt x="35122" y="8599"/>
                  </a:lnTo>
                  <a:lnTo>
                    <a:pt x="27980" y="8463"/>
                  </a:lnTo>
                  <a:lnTo>
                    <a:pt x="19745" y="8326"/>
                  </a:lnTo>
                  <a:lnTo>
                    <a:pt x="12421" y="8190"/>
                  </a:lnTo>
                  <a:lnTo>
                    <a:pt x="10191" y="8190"/>
                  </a:lnTo>
                  <a:lnTo>
                    <a:pt x="8008" y="8144"/>
                  </a:lnTo>
                  <a:lnTo>
                    <a:pt x="7098" y="8190"/>
                  </a:lnTo>
                  <a:lnTo>
                    <a:pt x="6188" y="8235"/>
                  </a:lnTo>
                  <a:lnTo>
                    <a:pt x="5324" y="8326"/>
                  </a:lnTo>
                  <a:lnTo>
                    <a:pt x="4459" y="8508"/>
                  </a:lnTo>
                  <a:lnTo>
                    <a:pt x="3686" y="8781"/>
                  </a:lnTo>
                  <a:lnTo>
                    <a:pt x="3276" y="8918"/>
                  </a:lnTo>
                  <a:lnTo>
                    <a:pt x="2958" y="9145"/>
                  </a:lnTo>
                  <a:lnTo>
                    <a:pt x="2594" y="9373"/>
                  </a:lnTo>
                  <a:lnTo>
                    <a:pt x="2275" y="9600"/>
                  </a:lnTo>
                  <a:lnTo>
                    <a:pt x="2002" y="9919"/>
                  </a:lnTo>
                  <a:lnTo>
                    <a:pt x="1729" y="10237"/>
                  </a:lnTo>
                  <a:lnTo>
                    <a:pt x="1547" y="10419"/>
                  </a:lnTo>
                  <a:lnTo>
                    <a:pt x="1366" y="10555"/>
                  </a:lnTo>
                  <a:lnTo>
                    <a:pt x="1002" y="10783"/>
                  </a:lnTo>
                  <a:lnTo>
                    <a:pt x="638" y="11056"/>
                  </a:lnTo>
                  <a:lnTo>
                    <a:pt x="319" y="11329"/>
                  </a:lnTo>
                  <a:lnTo>
                    <a:pt x="183" y="11511"/>
                  </a:lnTo>
                  <a:lnTo>
                    <a:pt x="46" y="11738"/>
                  </a:lnTo>
                  <a:lnTo>
                    <a:pt x="1" y="11920"/>
                  </a:lnTo>
                  <a:lnTo>
                    <a:pt x="1" y="12102"/>
                  </a:lnTo>
                  <a:lnTo>
                    <a:pt x="1" y="12239"/>
                  </a:lnTo>
                  <a:lnTo>
                    <a:pt x="92" y="12421"/>
                  </a:lnTo>
                  <a:lnTo>
                    <a:pt x="274" y="12694"/>
                  </a:lnTo>
                  <a:lnTo>
                    <a:pt x="547" y="12921"/>
                  </a:lnTo>
                  <a:lnTo>
                    <a:pt x="865" y="13103"/>
                  </a:lnTo>
                  <a:lnTo>
                    <a:pt x="1184" y="13285"/>
                  </a:lnTo>
                  <a:lnTo>
                    <a:pt x="1820" y="13513"/>
                  </a:lnTo>
                  <a:lnTo>
                    <a:pt x="2548" y="13695"/>
                  </a:lnTo>
                  <a:lnTo>
                    <a:pt x="3231" y="13877"/>
                  </a:lnTo>
                  <a:lnTo>
                    <a:pt x="4641" y="14150"/>
                  </a:lnTo>
                  <a:lnTo>
                    <a:pt x="6051" y="14331"/>
                  </a:lnTo>
                  <a:lnTo>
                    <a:pt x="7462" y="14422"/>
                  </a:lnTo>
                  <a:lnTo>
                    <a:pt x="9236" y="14468"/>
                  </a:lnTo>
                  <a:lnTo>
                    <a:pt x="13103" y="14468"/>
                  </a:lnTo>
                  <a:lnTo>
                    <a:pt x="13785" y="14513"/>
                  </a:lnTo>
                  <a:lnTo>
                    <a:pt x="13876" y="14513"/>
                  </a:lnTo>
                  <a:lnTo>
                    <a:pt x="13967" y="14559"/>
                  </a:lnTo>
                  <a:lnTo>
                    <a:pt x="14604" y="14786"/>
                  </a:lnTo>
                  <a:lnTo>
                    <a:pt x="15241" y="14968"/>
                  </a:lnTo>
                  <a:lnTo>
                    <a:pt x="16561" y="15196"/>
                  </a:lnTo>
                  <a:lnTo>
                    <a:pt x="16697" y="15241"/>
                  </a:lnTo>
                  <a:lnTo>
                    <a:pt x="16788" y="15332"/>
                  </a:lnTo>
                  <a:lnTo>
                    <a:pt x="16834" y="15423"/>
                  </a:lnTo>
                  <a:lnTo>
                    <a:pt x="17562" y="16743"/>
                  </a:lnTo>
                  <a:lnTo>
                    <a:pt x="18289" y="18062"/>
                  </a:lnTo>
                  <a:lnTo>
                    <a:pt x="19108" y="19336"/>
                  </a:lnTo>
                  <a:lnTo>
                    <a:pt x="19472" y="19882"/>
                  </a:lnTo>
                  <a:lnTo>
                    <a:pt x="19836" y="20382"/>
                  </a:lnTo>
                  <a:lnTo>
                    <a:pt x="19882" y="20428"/>
                  </a:lnTo>
                  <a:lnTo>
                    <a:pt x="19927" y="20428"/>
                  </a:lnTo>
                  <a:lnTo>
                    <a:pt x="20473" y="20473"/>
                  </a:lnTo>
                  <a:lnTo>
                    <a:pt x="21019" y="20519"/>
                  </a:lnTo>
                  <a:lnTo>
                    <a:pt x="22156" y="20564"/>
                  </a:lnTo>
                  <a:lnTo>
                    <a:pt x="22475" y="19654"/>
                  </a:lnTo>
                  <a:lnTo>
                    <a:pt x="22839" y="18699"/>
                  </a:lnTo>
                  <a:lnTo>
                    <a:pt x="23203" y="17835"/>
                  </a:lnTo>
                  <a:lnTo>
                    <a:pt x="23567" y="17016"/>
                  </a:lnTo>
                  <a:lnTo>
                    <a:pt x="22429" y="17380"/>
                  </a:lnTo>
                  <a:lnTo>
                    <a:pt x="22384" y="16743"/>
                  </a:lnTo>
                  <a:lnTo>
                    <a:pt x="23294" y="16470"/>
                  </a:lnTo>
                  <a:lnTo>
                    <a:pt x="23339" y="16288"/>
                  </a:lnTo>
                  <a:lnTo>
                    <a:pt x="23840" y="16197"/>
                  </a:lnTo>
                  <a:lnTo>
                    <a:pt x="24340" y="16060"/>
                  </a:lnTo>
                  <a:lnTo>
                    <a:pt x="23931" y="15878"/>
                  </a:lnTo>
                  <a:lnTo>
                    <a:pt x="23521" y="15696"/>
                  </a:lnTo>
                  <a:lnTo>
                    <a:pt x="24795" y="15651"/>
                  </a:lnTo>
                  <a:lnTo>
                    <a:pt x="25432" y="15605"/>
                  </a:lnTo>
                  <a:lnTo>
                    <a:pt x="26069" y="15514"/>
                  </a:lnTo>
                  <a:lnTo>
                    <a:pt x="26751" y="15378"/>
                  </a:lnTo>
                  <a:lnTo>
                    <a:pt x="27434" y="15241"/>
                  </a:lnTo>
                  <a:lnTo>
                    <a:pt x="28025" y="15014"/>
                  </a:lnTo>
                  <a:lnTo>
                    <a:pt x="28344" y="14923"/>
                  </a:lnTo>
                  <a:lnTo>
                    <a:pt x="28662" y="14877"/>
                  </a:lnTo>
                  <a:lnTo>
                    <a:pt x="29254" y="14832"/>
                  </a:lnTo>
                  <a:lnTo>
                    <a:pt x="29845" y="14832"/>
                  </a:lnTo>
                  <a:lnTo>
                    <a:pt x="31528" y="14877"/>
                  </a:lnTo>
                  <a:lnTo>
                    <a:pt x="33166" y="14923"/>
                  </a:lnTo>
                  <a:lnTo>
                    <a:pt x="33803" y="14923"/>
                  </a:lnTo>
                  <a:lnTo>
                    <a:pt x="34394" y="14877"/>
                  </a:lnTo>
                  <a:lnTo>
                    <a:pt x="35623" y="14741"/>
                  </a:lnTo>
                  <a:lnTo>
                    <a:pt x="38079" y="14331"/>
                  </a:lnTo>
                  <a:lnTo>
                    <a:pt x="40582" y="13922"/>
                  </a:lnTo>
                  <a:lnTo>
                    <a:pt x="43038" y="13376"/>
                  </a:lnTo>
                  <a:lnTo>
                    <a:pt x="45541" y="12785"/>
                  </a:lnTo>
                  <a:lnTo>
                    <a:pt x="47952" y="12102"/>
                  </a:lnTo>
                  <a:lnTo>
                    <a:pt x="49317" y="11738"/>
                  </a:lnTo>
                  <a:lnTo>
                    <a:pt x="49999" y="11511"/>
                  </a:lnTo>
                  <a:lnTo>
                    <a:pt x="50681" y="11283"/>
                  </a:lnTo>
                  <a:lnTo>
                    <a:pt x="50909" y="11147"/>
                  </a:lnTo>
                  <a:lnTo>
                    <a:pt x="51000" y="11056"/>
                  </a:lnTo>
                  <a:lnTo>
                    <a:pt x="51045" y="10965"/>
                  </a:lnTo>
                  <a:lnTo>
                    <a:pt x="51091" y="10783"/>
                  </a:lnTo>
                  <a:lnTo>
                    <a:pt x="51045" y="10555"/>
                  </a:lnTo>
                  <a:lnTo>
                    <a:pt x="50954" y="10101"/>
                  </a:lnTo>
                  <a:lnTo>
                    <a:pt x="50954" y="10010"/>
                  </a:lnTo>
                  <a:lnTo>
                    <a:pt x="50863" y="9964"/>
                  </a:lnTo>
                  <a:lnTo>
                    <a:pt x="50681" y="9919"/>
                  </a:lnTo>
                  <a:lnTo>
                    <a:pt x="49135" y="9737"/>
                  </a:lnTo>
                  <a:lnTo>
                    <a:pt x="48225" y="9600"/>
                  </a:lnTo>
                  <a:lnTo>
                    <a:pt x="47815" y="9600"/>
                  </a:lnTo>
                  <a:lnTo>
                    <a:pt x="47952" y="8326"/>
                  </a:lnTo>
                  <a:lnTo>
                    <a:pt x="48179" y="7052"/>
                  </a:lnTo>
                  <a:lnTo>
                    <a:pt x="49271" y="137"/>
                  </a:lnTo>
                  <a:lnTo>
                    <a:pt x="4713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5" name="Google Shape;42425;p313"/>
            <p:cNvSpPr/>
            <p:nvPr/>
          </p:nvSpPr>
          <p:spPr>
            <a:xfrm>
              <a:off x="4621000" y="3121350"/>
              <a:ext cx="235450" cy="225225"/>
            </a:xfrm>
            <a:custGeom>
              <a:avLst/>
              <a:gdLst/>
              <a:ahLst/>
              <a:cxnLst/>
              <a:rect l="l" t="t" r="r" b="b"/>
              <a:pathLst>
                <a:path w="9418" h="9009" extrusionOk="0">
                  <a:moveTo>
                    <a:pt x="7234" y="0"/>
                  </a:moveTo>
                  <a:lnTo>
                    <a:pt x="7006" y="46"/>
                  </a:lnTo>
                  <a:lnTo>
                    <a:pt x="6824" y="137"/>
                  </a:lnTo>
                  <a:lnTo>
                    <a:pt x="5050" y="2502"/>
                  </a:lnTo>
                  <a:lnTo>
                    <a:pt x="3321" y="4914"/>
                  </a:lnTo>
                  <a:lnTo>
                    <a:pt x="2639" y="5960"/>
                  </a:lnTo>
                  <a:lnTo>
                    <a:pt x="2275" y="6506"/>
                  </a:lnTo>
                  <a:lnTo>
                    <a:pt x="1911" y="7006"/>
                  </a:lnTo>
                  <a:lnTo>
                    <a:pt x="1502" y="7507"/>
                  </a:lnTo>
                  <a:lnTo>
                    <a:pt x="1047" y="7916"/>
                  </a:lnTo>
                  <a:lnTo>
                    <a:pt x="546" y="8280"/>
                  </a:lnTo>
                  <a:lnTo>
                    <a:pt x="273" y="8462"/>
                  </a:lnTo>
                  <a:lnTo>
                    <a:pt x="0" y="8553"/>
                  </a:lnTo>
                  <a:lnTo>
                    <a:pt x="1274" y="8735"/>
                  </a:lnTo>
                  <a:lnTo>
                    <a:pt x="2502" y="8872"/>
                  </a:lnTo>
                  <a:lnTo>
                    <a:pt x="3776" y="8963"/>
                  </a:lnTo>
                  <a:lnTo>
                    <a:pt x="5050" y="9008"/>
                  </a:lnTo>
                  <a:lnTo>
                    <a:pt x="5369" y="9008"/>
                  </a:lnTo>
                  <a:lnTo>
                    <a:pt x="5642" y="8917"/>
                  </a:lnTo>
                  <a:lnTo>
                    <a:pt x="5869" y="8781"/>
                  </a:lnTo>
                  <a:lnTo>
                    <a:pt x="6096" y="8599"/>
                  </a:lnTo>
                  <a:lnTo>
                    <a:pt x="6278" y="8371"/>
                  </a:lnTo>
                  <a:lnTo>
                    <a:pt x="6415" y="8144"/>
                  </a:lnTo>
                  <a:lnTo>
                    <a:pt x="6779" y="7643"/>
                  </a:lnTo>
                  <a:lnTo>
                    <a:pt x="7734" y="6369"/>
                  </a:lnTo>
                  <a:lnTo>
                    <a:pt x="8235" y="5778"/>
                  </a:lnTo>
                  <a:lnTo>
                    <a:pt x="8462" y="5460"/>
                  </a:lnTo>
                  <a:lnTo>
                    <a:pt x="8553" y="5323"/>
                  </a:lnTo>
                  <a:lnTo>
                    <a:pt x="8599" y="5187"/>
                  </a:lnTo>
                  <a:lnTo>
                    <a:pt x="9418" y="137"/>
                  </a:lnTo>
                  <a:lnTo>
                    <a:pt x="8553" y="46"/>
                  </a:lnTo>
                  <a:lnTo>
                    <a:pt x="782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6" name="Google Shape;42426;p313"/>
            <p:cNvSpPr/>
            <p:nvPr/>
          </p:nvSpPr>
          <p:spPr>
            <a:xfrm>
              <a:off x="4621000" y="3121350"/>
              <a:ext cx="235450" cy="225225"/>
            </a:xfrm>
            <a:custGeom>
              <a:avLst/>
              <a:gdLst/>
              <a:ahLst/>
              <a:cxnLst/>
              <a:rect l="l" t="t" r="r" b="b"/>
              <a:pathLst>
                <a:path w="9418" h="9009" fill="none" extrusionOk="0">
                  <a:moveTo>
                    <a:pt x="9418" y="137"/>
                  </a:moveTo>
                  <a:lnTo>
                    <a:pt x="9418" y="137"/>
                  </a:lnTo>
                  <a:lnTo>
                    <a:pt x="8553" y="46"/>
                  </a:lnTo>
                  <a:lnTo>
                    <a:pt x="7825" y="0"/>
                  </a:lnTo>
                  <a:lnTo>
                    <a:pt x="7234" y="0"/>
                  </a:lnTo>
                  <a:lnTo>
                    <a:pt x="7006" y="46"/>
                  </a:lnTo>
                  <a:lnTo>
                    <a:pt x="6824" y="137"/>
                  </a:lnTo>
                  <a:lnTo>
                    <a:pt x="6824" y="137"/>
                  </a:lnTo>
                  <a:lnTo>
                    <a:pt x="5050" y="2502"/>
                  </a:lnTo>
                  <a:lnTo>
                    <a:pt x="3321" y="4914"/>
                  </a:lnTo>
                  <a:lnTo>
                    <a:pt x="3321" y="4914"/>
                  </a:lnTo>
                  <a:lnTo>
                    <a:pt x="2639" y="5960"/>
                  </a:lnTo>
                  <a:lnTo>
                    <a:pt x="2275" y="6506"/>
                  </a:lnTo>
                  <a:lnTo>
                    <a:pt x="1911" y="7006"/>
                  </a:lnTo>
                  <a:lnTo>
                    <a:pt x="1502" y="7507"/>
                  </a:lnTo>
                  <a:lnTo>
                    <a:pt x="1047" y="7916"/>
                  </a:lnTo>
                  <a:lnTo>
                    <a:pt x="546" y="8280"/>
                  </a:lnTo>
                  <a:lnTo>
                    <a:pt x="273" y="8462"/>
                  </a:lnTo>
                  <a:lnTo>
                    <a:pt x="0" y="8553"/>
                  </a:lnTo>
                  <a:lnTo>
                    <a:pt x="0" y="8553"/>
                  </a:lnTo>
                  <a:lnTo>
                    <a:pt x="1274" y="8735"/>
                  </a:lnTo>
                  <a:lnTo>
                    <a:pt x="2502" y="8872"/>
                  </a:lnTo>
                  <a:lnTo>
                    <a:pt x="3776" y="8963"/>
                  </a:lnTo>
                  <a:lnTo>
                    <a:pt x="5050" y="9008"/>
                  </a:lnTo>
                  <a:lnTo>
                    <a:pt x="5050" y="9008"/>
                  </a:lnTo>
                  <a:lnTo>
                    <a:pt x="5369" y="9008"/>
                  </a:lnTo>
                  <a:lnTo>
                    <a:pt x="5642" y="8917"/>
                  </a:lnTo>
                  <a:lnTo>
                    <a:pt x="5869" y="8781"/>
                  </a:lnTo>
                  <a:lnTo>
                    <a:pt x="6096" y="8599"/>
                  </a:lnTo>
                  <a:lnTo>
                    <a:pt x="6278" y="8371"/>
                  </a:lnTo>
                  <a:lnTo>
                    <a:pt x="6415" y="8144"/>
                  </a:lnTo>
                  <a:lnTo>
                    <a:pt x="6779" y="7643"/>
                  </a:lnTo>
                  <a:lnTo>
                    <a:pt x="6779" y="7643"/>
                  </a:lnTo>
                  <a:lnTo>
                    <a:pt x="7734" y="6369"/>
                  </a:lnTo>
                  <a:lnTo>
                    <a:pt x="7734" y="6369"/>
                  </a:lnTo>
                  <a:lnTo>
                    <a:pt x="8235" y="5778"/>
                  </a:lnTo>
                  <a:lnTo>
                    <a:pt x="8462" y="5460"/>
                  </a:lnTo>
                  <a:lnTo>
                    <a:pt x="8553" y="5323"/>
                  </a:lnTo>
                  <a:lnTo>
                    <a:pt x="8599" y="5187"/>
                  </a:lnTo>
                  <a:lnTo>
                    <a:pt x="9418" y="137"/>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7" name="Google Shape;42427;p313"/>
            <p:cNvSpPr/>
            <p:nvPr/>
          </p:nvSpPr>
          <p:spPr>
            <a:xfrm>
              <a:off x="4623275" y="3121350"/>
              <a:ext cx="209300" cy="225225"/>
            </a:xfrm>
            <a:custGeom>
              <a:avLst/>
              <a:gdLst/>
              <a:ahLst/>
              <a:cxnLst/>
              <a:rect l="l" t="t" r="r" b="b"/>
              <a:pathLst>
                <a:path w="8372" h="9009" extrusionOk="0">
                  <a:moveTo>
                    <a:pt x="7052" y="0"/>
                  </a:moveTo>
                  <a:lnTo>
                    <a:pt x="6870" y="46"/>
                  </a:lnTo>
                  <a:lnTo>
                    <a:pt x="6733" y="137"/>
                  </a:lnTo>
                  <a:lnTo>
                    <a:pt x="4959" y="2502"/>
                  </a:lnTo>
                  <a:lnTo>
                    <a:pt x="3230" y="4914"/>
                  </a:lnTo>
                  <a:lnTo>
                    <a:pt x="2548" y="5915"/>
                  </a:lnTo>
                  <a:lnTo>
                    <a:pt x="2229" y="6460"/>
                  </a:lnTo>
                  <a:lnTo>
                    <a:pt x="1865" y="6961"/>
                  </a:lnTo>
                  <a:lnTo>
                    <a:pt x="1456" y="7461"/>
                  </a:lnTo>
                  <a:lnTo>
                    <a:pt x="1047" y="7871"/>
                  </a:lnTo>
                  <a:lnTo>
                    <a:pt x="546" y="8235"/>
                  </a:lnTo>
                  <a:lnTo>
                    <a:pt x="273" y="8417"/>
                  </a:lnTo>
                  <a:lnTo>
                    <a:pt x="0" y="8508"/>
                  </a:lnTo>
                  <a:lnTo>
                    <a:pt x="0" y="8508"/>
                  </a:lnTo>
                  <a:lnTo>
                    <a:pt x="774" y="8417"/>
                  </a:lnTo>
                  <a:lnTo>
                    <a:pt x="1547" y="8280"/>
                  </a:lnTo>
                  <a:lnTo>
                    <a:pt x="2320" y="8053"/>
                  </a:lnTo>
                  <a:lnTo>
                    <a:pt x="3048" y="7780"/>
                  </a:lnTo>
                  <a:lnTo>
                    <a:pt x="3640" y="7461"/>
                  </a:lnTo>
                  <a:lnTo>
                    <a:pt x="4140" y="7143"/>
                  </a:lnTo>
                  <a:lnTo>
                    <a:pt x="4641" y="6733"/>
                  </a:lnTo>
                  <a:lnTo>
                    <a:pt x="5096" y="6324"/>
                  </a:lnTo>
                  <a:lnTo>
                    <a:pt x="5505" y="5869"/>
                  </a:lnTo>
                  <a:lnTo>
                    <a:pt x="5914" y="5414"/>
                  </a:lnTo>
                  <a:lnTo>
                    <a:pt x="6278" y="4868"/>
                  </a:lnTo>
                  <a:lnTo>
                    <a:pt x="6642" y="4368"/>
                  </a:lnTo>
                  <a:lnTo>
                    <a:pt x="7188" y="3321"/>
                  </a:lnTo>
                  <a:lnTo>
                    <a:pt x="7689" y="2275"/>
                  </a:lnTo>
                  <a:lnTo>
                    <a:pt x="8098" y="1138"/>
                  </a:lnTo>
                  <a:lnTo>
                    <a:pt x="8371" y="46"/>
                  </a:lnTo>
                  <a:lnTo>
                    <a:pt x="7598" y="0"/>
                  </a:lnTo>
                  <a:close/>
                  <a:moveTo>
                    <a:pt x="1229" y="8735"/>
                  </a:moveTo>
                  <a:lnTo>
                    <a:pt x="2639" y="8917"/>
                  </a:lnTo>
                  <a:lnTo>
                    <a:pt x="4095" y="9008"/>
                  </a:lnTo>
                  <a:lnTo>
                    <a:pt x="3640" y="8963"/>
                  </a:lnTo>
                  <a:lnTo>
                    <a:pt x="1229" y="8735"/>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8" name="Google Shape;42428;p313"/>
            <p:cNvSpPr/>
            <p:nvPr/>
          </p:nvSpPr>
          <p:spPr>
            <a:xfrm>
              <a:off x="4653975" y="3339725"/>
              <a:ext cx="71675" cy="6850"/>
            </a:xfrm>
            <a:custGeom>
              <a:avLst/>
              <a:gdLst/>
              <a:ahLst/>
              <a:cxnLst/>
              <a:rect l="l" t="t" r="r" b="b"/>
              <a:pathLst>
                <a:path w="2867" h="274" fill="none" extrusionOk="0">
                  <a:moveTo>
                    <a:pt x="1" y="0"/>
                  </a:moveTo>
                  <a:lnTo>
                    <a:pt x="1" y="0"/>
                  </a:lnTo>
                  <a:lnTo>
                    <a:pt x="1411" y="182"/>
                  </a:lnTo>
                  <a:lnTo>
                    <a:pt x="2867" y="273"/>
                  </a:lnTo>
                  <a:lnTo>
                    <a:pt x="2867" y="273"/>
                  </a:lnTo>
                  <a:lnTo>
                    <a:pt x="2412" y="228"/>
                  </a:lnTo>
                  <a:lnTo>
                    <a:pt x="2412" y="228"/>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9" name="Google Shape;42429;p313"/>
            <p:cNvSpPr/>
            <p:nvPr/>
          </p:nvSpPr>
          <p:spPr>
            <a:xfrm>
              <a:off x="4623275" y="3121350"/>
              <a:ext cx="209300" cy="212700"/>
            </a:xfrm>
            <a:custGeom>
              <a:avLst/>
              <a:gdLst/>
              <a:ahLst/>
              <a:cxnLst/>
              <a:rect l="l" t="t" r="r" b="b"/>
              <a:pathLst>
                <a:path w="8372" h="8508" fill="none" extrusionOk="0">
                  <a:moveTo>
                    <a:pt x="7598" y="0"/>
                  </a:moveTo>
                  <a:lnTo>
                    <a:pt x="7598" y="0"/>
                  </a:lnTo>
                  <a:lnTo>
                    <a:pt x="7052" y="0"/>
                  </a:lnTo>
                  <a:lnTo>
                    <a:pt x="6870" y="46"/>
                  </a:lnTo>
                  <a:lnTo>
                    <a:pt x="6733" y="137"/>
                  </a:lnTo>
                  <a:lnTo>
                    <a:pt x="6733" y="137"/>
                  </a:lnTo>
                  <a:lnTo>
                    <a:pt x="4959" y="2502"/>
                  </a:lnTo>
                  <a:lnTo>
                    <a:pt x="3230" y="4914"/>
                  </a:lnTo>
                  <a:lnTo>
                    <a:pt x="3230" y="4914"/>
                  </a:lnTo>
                  <a:lnTo>
                    <a:pt x="2548" y="5915"/>
                  </a:lnTo>
                  <a:lnTo>
                    <a:pt x="2229" y="6460"/>
                  </a:lnTo>
                  <a:lnTo>
                    <a:pt x="1865" y="6961"/>
                  </a:lnTo>
                  <a:lnTo>
                    <a:pt x="1456" y="7461"/>
                  </a:lnTo>
                  <a:lnTo>
                    <a:pt x="1047" y="7871"/>
                  </a:lnTo>
                  <a:lnTo>
                    <a:pt x="546" y="8235"/>
                  </a:lnTo>
                  <a:lnTo>
                    <a:pt x="273" y="8417"/>
                  </a:lnTo>
                  <a:lnTo>
                    <a:pt x="0" y="8508"/>
                  </a:lnTo>
                  <a:lnTo>
                    <a:pt x="0" y="8508"/>
                  </a:lnTo>
                  <a:lnTo>
                    <a:pt x="774" y="8417"/>
                  </a:lnTo>
                  <a:lnTo>
                    <a:pt x="1547" y="8280"/>
                  </a:lnTo>
                  <a:lnTo>
                    <a:pt x="2320" y="8053"/>
                  </a:lnTo>
                  <a:lnTo>
                    <a:pt x="3048" y="7780"/>
                  </a:lnTo>
                  <a:lnTo>
                    <a:pt x="3048" y="7780"/>
                  </a:lnTo>
                  <a:lnTo>
                    <a:pt x="3640" y="7461"/>
                  </a:lnTo>
                  <a:lnTo>
                    <a:pt x="4140" y="7143"/>
                  </a:lnTo>
                  <a:lnTo>
                    <a:pt x="4641" y="6733"/>
                  </a:lnTo>
                  <a:lnTo>
                    <a:pt x="5096" y="6324"/>
                  </a:lnTo>
                  <a:lnTo>
                    <a:pt x="5505" y="5869"/>
                  </a:lnTo>
                  <a:lnTo>
                    <a:pt x="5914" y="5414"/>
                  </a:lnTo>
                  <a:lnTo>
                    <a:pt x="6278" y="4868"/>
                  </a:lnTo>
                  <a:lnTo>
                    <a:pt x="6642" y="4368"/>
                  </a:lnTo>
                  <a:lnTo>
                    <a:pt x="6642" y="4368"/>
                  </a:lnTo>
                  <a:lnTo>
                    <a:pt x="7188" y="3321"/>
                  </a:lnTo>
                  <a:lnTo>
                    <a:pt x="7689" y="2275"/>
                  </a:lnTo>
                  <a:lnTo>
                    <a:pt x="8098" y="1138"/>
                  </a:lnTo>
                  <a:lnTo>
                    <a:pt x="8371" y="46"/>
                  </a:lnTo>
                  <a:lnTo>
                    <a:pt x="8371" y="46"/>
                  </a:lnTo>
                  <a:lnTo>
                    <a:pt x="7598"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0" name="Google Shape;42430;p313"/>
            <p:cNvSpPr/>
            <p:nvPr/>
          </p:nvSpPr>
          <p:spPr>
            <a:xfrm>
              <a:off x="4820025" y="3323800"/>
              <a:ext cx="4575" cy="26175"/>
            </a:xfrm>
            <a:custGeom>
              <a:avLst/>
              <a:gdLst/>
              <a:ahLst/>
              <a:cxnLst/>
              <a:rect l="l" t="t" r="r" b="b"/>
              <a:pathLst>
                <a:path w="183" h="1047" extrusionOk="0">
                  <a:moveTo>
                    <a:pt x="183" y="0"/>
                  </a:moveTo>
                  <a:lnTo>
                    <a:pt x="92" y="501"/>
                  </a:lnTo>
                  <a:lnTo>
                    <a:pt x="1" y="1047"/>
                  </a:lnTo>
                  <a:lnTo>
                    <a:pt x="183" y="0"/>
                  </a:lnTo>
                  <a:close/>
                </a:path>
              </a:pathLst>
            </a:custGeom>
            <a:solidFill>
              <a:srgbClr val="EEF5F9"/>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1" name="Google Shape;42431;p313"/>
            <p:cNvSpPr/>
            <p:nvPr/>
          </p:nvSpPr>
          <p:spPr>
            <a:xfrm>
              <a:off x="4820025" y="3291950"/>
              <a:ext cx="10275" cy="58025"/>
            </a:xfrm>
            <a:custGeom>
              <a:avLst/>
              <a:gdLst/>
              <a:ahLst/>
              <a:cxnLst/>
              <a:rect l="l" t="t" r="r" b="b"/>
              <a:pathLst>
                <a:path w="411" h="2321" fill="none" extrusionOk="0">
                  <a:moveTo>
                    <a:pt x="410" y="0"/>
                  </a:moveTo>
                  <a:lnTo>
                    <a:pt x="410" y="0"/>
                  </a:lnTo>
                  <a:lnTo>
                    <a:pt x="183" y="1274"/>
                  </a:lnTo>
                  <a:lnTo>
                    <a:pt x="183" y="1274"/>
                  </a:lnTo>
                  <a:lnTo>
                    <a:pt x="92" y="1775"/>
                  </a:lnTo>
                  <a:lnTo>
                    <a:pt x="1" y="2321"/>
                  </a:lnTo>
                  <a:lnTo>
                    <a:pt x="1" y="2321"/>
                  </a:lnTo>
                  <a:lnTo>
                    <a:pt x="183" y="1274"/>
                  </a:lnTo>
                  <a:lnTo>
                    <a:pt x="183" y="1274"/>
                  </a:lnTo>
                  <a:lnTo>
                    <a:pt x="41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2" name="Google Shape;42432;p313"/>
            <p:cNvSpPr/>
            <p:nvPr/>
          </p:nvSpPr>
          <p:spPr>
            <a:xfrm>
              <a:off x="4607350" y="3117925"/>
              <a:ext cx="250250" cy="238875"/>
            </a:xfrm>
            <a:custGeom>
              <a:avLst/>
              <a:gdLst/>
              <a:ahLst/>
              <a:cxnLst/>
              <a:rect l="l" t="t" r="r" b="b"/>
              <a:pathLst>
                <a:path w="10010" h="9555" extrusionOk="0">
                  <a:moveTo>
                    <a:pt x="9054" y="1"/>
                  </a:moveTo>
                  <a:lnTo>
                    <a:pt x="9008" y="183"/>
                  </a:lnTo>
                  <a:lnTo>
                    <a:pt x="9964" y="274"/>
                  </a:lnTo>
                  <a:lnTo>
                    <a:pt x="10009" y="46"/>
                  </a:lnTo>
                  <a:lnTo>
                    <a:pt x="9873" y="46"/>
                  </a:lnTo>
                  <a:lnTo>
                    <a:pt x="9418" y="1"/>
                  </a:lnTo>
                  <a:close/>
                  <a:moveTo>
                    <a:pt x="637" y="8645"/>
                  </a:moveTo>
                  <a:lnTo>
                    <a:pt x="0" y="8736"/>
                  </a:lnTo>
                  <a:lnTo>
                    <a:pt x="501" y="8781"/>
                  </a:lnTo>
                  <a:lnTo>
                    <a:pt x="1866" y="8872"/>
                  </a:lnTo>
                  <a:lnTo>
                    <a:pt x="546" y="8690"/>
                  </a:lnTo>
                  <a:lnTo>
                    <a:pt x="637" y="8645"/>
                  </a:lnTo>
                  <a:close/>
                  <a:moveTo>
                    <a:pt x="9145" y="5324"/>
                  </a:moveTo>
                  <a:lnTo>
                    <a:pt x="9099" y="5460"/>
                  </a:lnTo>
                  <a:lnTo>
                    <a:pt x="9008" y="5597"/>
                  </a:lnTo>
                  <a:lnTo>
                    <a:pt x="8781" y="5915"/>
                  </a:lnTo>
                  <a:lnTo>
                    <a:pt x="8280" y="6506"/>
                  </a:lnTo>
                  <a:lnTo>
                    <a:pt x="7325" y="7780"/>
                  </a:lnTo>
                  <a:lnTo>
                    <a:pt x="6961" y="8281"/>
                  </a:lnTo>
                  <a:lnTo>
                    <a:pt x="6642" y="8736"/>
                  </a:lnTo>
                  <a:lnTo>
                    <a:pt x="6461" y="8918"/>
                  </a:lnTo>
                  <a:lnTo>
                    <a:pt x="6233" y="9054"/>
                  </a:lnTo>
                  <a:lnTo>
                    <a:pt x="5960" y="9145"/>
                  </a:lnTo>
                  <a:lnTo>
                    <a:pt x="4732" y="9145"/>
                  </a:lnTo>
                  <a:lnTo>
                    <a:pt x="6597" y="9373"/>
                  </a:lnTo>
                  <a:lnTo>
                    <a:pt x="7552" y="9464"/>
                  </a:lnTo>
                  <a:lnTo>
                    <a:pt x="8462" y="9555"/>
                  </a:lnTo>
                  <a:lnTo>
                    <a:pt x="8508" y="9282"/>
                  </a:lnTo>
                  <a:lnTo>
                    <a:pt x="8599" y="8736"/>
                  </a:lnTo>
                  <a:lnTo>
                    <a:pt x="8690" y="8235"/>
                  </a:lnTo>
                  <a:lnTo>
                    <a:pt x="8917" y="6961"/>
                  </a:lnTo>
                  <a:lnTo>
                    <a:pt x="9145" y="5324"/>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3" name="Google Shape;42433;p313"/>
            <p:cNvSpPr/>
            <p:nvPr/>
          </p:nvSpPr>
          <p:spPr>
            <a:xfrm>
              <a:off x="4607350" y="3334025"/>
              <a:ext cx="46650" cy="5725"/>
            </a:xfrm>
            <a:custGeom>
              <a:avLst/>
              <a:gdLst/>
              <a:ahLst/>
              <a:cxnLst/>
              <a:rect l="l" t="t" r="r" b="b"/>
              <a:pathLst>
                <a:path w="1866" h="229" fill="none" extrusionOk="0">
                  <a:moveTo>
                    <a:pt x="637" y="1"/>
                  </a:moveTo>
                  <a:lnTo>
                    <a:pt x="637" y="1"/>
                  </a:lnTo>
                  <a:lnTo>
                    <a:pt x="0" y="92"/>
                  </a:lnTo>
                  <a:lnTo>
                    <a:pt x="0" y="92"/>
                  </a:lnTo>
                  <a:lnTo>
                    <a:pt x="501" y="137"/>
                  </a:lnTo>
                  <a:lnTo>
                    <a:pt x="501" y="137"/>
                  </a:lnTo>
                  <a:lnTo>
                    <a:pt x="1866" y="228"/>
                  </a:lnTo>
                  <a:lnTo>
                    <a:pt x="1866" y="228"/>
                  </a:lnTo>
                  <a:lnTo>
                    <a:pt x="546" y="46"/>
                  </a:lnTo>
                  <a:lnTo>
                    <a:pt x="546" y="46"/>
                  </a:lnTo>
                  <a:lnTo>
                    <a:pt x="637"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4" name="Google Shape;42434;p313"/>
            <p:cNvSpPr/>
            <p:nvPr/>
          </p:nvSpPr>
          <p:spPr>
            <a:xfrm>
              <a:off x="4832550" y="3117925"/>
              <a:ext cx="25050" cy="6850"/>
            </a:xfrm>
            <a:custGeom>
              <a:avLst/>
              <a:gdLst/>
              <a:ahLst/>
              <a:cxnLst/>
              <a:rect l="l" t="t" r="r" b="b"/>
              <a:pathLst>
                <a:path w="1002" h="274" fill="none" extrusionOk="0">
                  <a:moveTo>
                    <a:pt x="46" y="1"/>
                  </a:moveTo>
                  <a:lnTo>
                    <a:pt x="46" y="1"/>
                  </a:lnTo>
                  <a:lnTo>
                    <a:pt x="46" y="1"/>
                  </a:lnTo>
                  <a:lnTo>
                    <a:pt x="46" y="1"/>
                  </a:lnTo>
                  <a:lnTo>
                    <a:pt x="0" y="183"/>
                  </a:lnTo>
                  <a:lnTo>
                    <a:pt x="0" y="183"/>
                  </a:lnTo>
                  <a:lnTo>
                    <a:pt x="956" y="274"/>
                  </a:lnTo>
                  <a:lnTo>
                    <a:pt x="956" y="274"/>
                  </a:lnTo>
                  <a:lnTo>
                    <a:pt x="1001" y="46"/>
                  </a:lnTo>
                  <a:lnTo>
                    <a:pt x="1001" y="46"/>
                  </a:lnTo>
                  <a:lnTo>
                    <a:pt x="865" y="46"/>
                  </a:lnTo>
                  <a:lnTo>
                    <a:pt x="865" y="46"/>
                  </a:lnTo>
                  <a:lnTo>
                    <a:pt x="410" y="1"/>
                  </a:lnTo>
                  <a:lnTo>
                    <a:pt x="41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5" name="Google Shape;42435;p313"/>
            <p:cNvSpPr/>
            <p:nvPr/>
          </p:nvSpPr>
          <p:spPr>
            <a:xfrm>
              <a:off x="3626950" y="3426150"/>
              <a:ext cx="3425" cy="3450"/>
            </a:xfrm>
            <a:custGeom>
              <a:avLst/>
              <a:gdLst/>
              <a:ahLst/>
              <a:cxnLst/>
              <a:rect l="l" t="t" r="r" b="b"/>
              <a:pathLst>
                <a:path w="137" h="138" fill="none" extrusionOk="0">
                  <a:moveTo>
                    <a:pt x="0" y="1"/>
                  </a:moveTo>
                  <a:lnTo>
                    <a:pt x="0" y="1"/>
                  </a:lnTo>
                  <a:lnTo>
                    <a:pt x="137" y="137"/>
                  </a:lnTo>
                  <a:lnTo>
                    <a:pt x="137" y="137"/>
                  </a:lnTo>
                  <a:lnTo>
                    <a:pt x="46" y="1"/>
                  </a:lnTo>
                  <a:lnTo>
                    <a:pt x="46"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6" name="Google Shape;42436;p313"/>
            <p:cNvSpPr/>
            <p:nvPr/>
          </p:nvSpPr>
          <p:spPr>
            <a:xfrm>
              <a:off x="4899650" y="3368150"/>
              <a:ext cx="3425" cy="17075"/>
            </a:xfrm>
            <a:custGeom>
              <a:avLst/>
              <a:gdLst/>
              <a:ahLst/>
              <a:cxnLst/>
              <a:rect l="l" t="t" r="r" b="b"/>
              <a:pathLst>
                <a:path w="137" h="683" fill="none" extrusionOk="0">
                  <a:moveTo>
                    <a:pt x="0" y="1"/>
                  </a:moveTo>
                  <a:lnTo>
                    <a:pt x="0" y="1"/>
                  </a:lnTo>
                  <a:lnTo>
                    <a:pt x="0" y="1"/>
                  </a:lnTo>
                  <a:lnTo>
                    <a:pt x="0" y="1"/>
                  </a:lnTo>
                  <a:lnTo>
                    <a:pt x="91" y="455"/>
                  </a:lnTo>
                  <a:lnTo>
                    <a:pt x="91" y="455"/>
                  </a:lnTo>
                  <a:lnTo>
                    <a:pt x="137" y="683"/>
                  </a:lnTo>
                  <a:lnTo>
                    <a:pt x="137" y="683"/>
                  </a:lnTo>
                  <a:lnTo>
                    <a:pt x="91" y="455"/>
                  </a:lnTo>
                  <a:lnTo>
                    <a:pt x="91" y="455"/>
                  </a:lnTo>
                  <a:lnTo>
                    <a:pt x="91" y="228"/>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7" name="Google Shape;42437;p313"/>
            <p:cNvSpPr/>
            <p:nvPr/>
          </p:nvSpPr>
          <p:spPr>
            <a:xfrm>
              <a:off x="3628075" y="3365875"/>
              <a:ext cx="1275000" cy="122850"/>
            </a:xfrm>
            <a:custGeom>
              <a:avLst/>
              <a:gdLst/>
              <a:ahLst/>
              <a:cxnLst/>
              <a:rect l="l" t="t" r="r" b="b"/>
              <a:pathLst>
                <a:path w="51000" h="4914" extrusionOk="0">
                  <a:moveTo>
                    <a:pt x="50818" y="1"/>
                  </a:moveTo>
                  <a:lnTo>
                    <a:pt x="50772" y="228"/>
                  </a:lnTo>
                  <a:lnTo>
                    <a:pt x="50727" y="455"/>
                  </a:lnTo>
                  <a:lnTo>
                    <a:pt x="50590" y="592"/>
                  </a:lnTo>
                  <a:lnTo>
                    <a:pt x="50408" y="728"/>
                  </a:lnTo>
                  <a:lnTo>
                    <a:pt x="50226" y="819"/>
                  </a:lnTo>
                  <a:lnTo>
                    <a:pt x="49999" y="865"/>
                  </a:lnTo>
                  <a:lnTo>
                    <a:pt x="49544" y="1001"/>
                  </a:lnTo>
                  <a:lnTo>
                    <a:pt x="47861" y="1411"/>
                  </a:lnTo>
                  <a:lnTo>
                    <a:pt x="47906" y="2048"/>
                  </a:lnTo>
                  <a:lnTo>
                    <a:pt x="49271" y="1684"/>
                  </a:lnTo>
                  <a:lnTo>
                    <a:pt x="49908" y="1502"/>
                  </a:lnTo>
                  <a:lnTo>
                    <a:pt x="50590" y="1274"/>
                  </a:lnTo>
                  <a:lnTo>
                    <a:pt x="50818" y="1138"/>
                  </a:lnTo>
                  <a:lnTo>
                    <a:pt x="50909" y="1047"/>
                  </a:lnTo>
                  <a:lnTo>
                    <a:pt x="50954" y="956"/>
                  </a:lnTo>
                  <a:lnTo>
                    <a:pt x="51000" y="774"/>
                  </a:lnTo>
                  <a:lnTo>
                    <a:pt x="50954" y="546"/>
                  </a:lnTo>
                  <a:lnTo>
                    <a:pt x="50863" y="92"/>
                  </a:lnTo>
                  <a:lnTo>
                    <a:pt x="50818" y="1"/>
                  </a:lnTo>
                  <a:close/>
                  <a:moveTo>
                    <a:pt x="44039" y="2139"/>
                  </a:moveTo>
                  <a:lnTo>
                    <a:pt x="42037" y="2457"/>
                  </a:lnTo>
                  <a:lnTo>
                    <a:pt x="40263" y="2685"/>
                  </a:lnTo>
                  <a:lnTo>
                    <a:pt x="40309" y="3140"/>
                  </a:lnTo>
                  <a:lnTo>
                    <a:pt x="40263" y="3185"/>
                  </a:lnTo>
                  <a:lnTo>
                    <a:pt x="39581" y="3322"/>
                  </a:lnTo>
                  <a:lnTo>
                    <a:pt x="38853" y="3367"/>
                  </a:lnTo>
                  <a:lnTo>
                    <a:pt x="38853" y="3322"/>
                  </a:lnTo>
                  <a:lnTo>
                    <a:pt x="38762" y="2821"/>
                  </a:lnTo>
                  <a:lnTo>
                    <a:pt x="36988" y="3049"/>
                  </a:lnTo>
                  <a:lnTo>
                    <a:pt x="35896" y="3185"/>
                  </a:lnTo>
                  <a:lnTo>
                    <a:pt x="33530" y="3185"/>
                  </a:lnTo>
                  <a:lnTo>
                    <a:pt x="32256" y="3140"/>
                  </a:lnTo>
                  <a:lnTo>
                    <a:pt x="26979" y="3049"/>
                  </a:lnTo>
                  <a:lnTo>
                    <a:pt x="24841" y="3003"/>
                  </a:lnTo>
                  <a:lnTo>
                    <a:pt x="22702" y="2912"/>
                  </a:lnTo>
                  <a:lnTo>
                    <a:pt x="18426" y="2639"/>
                  </a:lnTo>
                  <a:lnTo>
                    <a:pt x="14149" y="2366"/>
                  </a:lnTo>
                  <a:lnTo>
                    <a:pt x="12011" y="2321"/>
                  </a:lnTo>
                  <a:lnTo>
                    <a:pt x="9873" y="2275"/>
                  </a:lnTo>
                  <a:lnTo>
                    <a:pt x="7826" y="2321"/>
                  </a:lnTo>
                  <a:lnTo>
                    <a:pt x="5824" y="2412"/>
                  </a:lnTo>
                  <a:lnTo>
                    <a:pt x="5824" y="2457"/>
                  </a:lnTo>
                  <a:lnTo>
                    <a:pt x="5778" y="2457"/>
                  </a:lnTo>
                  <a:lnTo>
                    <a:pt x="5778" y="2412"/>
                  </a:lnTo>
                  <a:lnTo>
                    <a:pt x="4687" y="2503"/>
                  </a:lnTo>
                  <a:lnTo>
                    <a:pt x="4641" y="2503"/>
                  </a:lnTo>
                  <a:lnTo>
                    <a:pt x="4050" y="2548"/>
                  </a:lnTo>
                  <a:lnTo>
                    <a:pt x="2867" y="2685"/>
                  </a:lnTo>
                  <a:lnTo>
                    <a:pt x="2275" y="2776"/>
                  </a:lnTo>
                  <a:lnTo>
                    <a:pt x="1229" y="2776"/>
                  </a:lnTo>
                  <a:lnTo>
                    <a:pt x="820" y="2730"/>
                  </a:lnTo>
                  <a:lnTo>
                    <a:pt x="410" y="2594"/>
                  </a:lnTo>
                  <a:lnTo>
                    <a:pt x="1" y="2412"/>
                  </a:lnTo>
                  <a:lnTo>
                    <a:pt x="92" y="2548"/>
                  </a:lnTo>
                  <a:lnTo>
                    <a:pt x="456" y="2867"/>
                  </a:lnTo>
                  <a:lnTo>
                    <a:pt x="865" y="3140"/>
                  </a:lnTo>
                  <a:lnTo>
                    <a:pt x="1320" y="3322"/>
                  </a:lnTo>
                  <a:lnTo>
                    <a:pt x="1729" y="3504"/>
                  </a:lnTo>
                  <a:lnTo>
                    <a:pt x="2457" y="3686"/>
                  </a:lnTo>
                  <a:lnTo>
                    <a:pt x="3140" y="3868"/>
                  </a:lnTo>
                  <a:lnTo>
                    <a:pt x="4550" y="4141"/>
                  </a:lnTo>
                  <a:lnTo>
                    <a:pt x="5960" y="4322"/>
                  </a:lnTo>
                  <a:lnTo>
                    <a:pt x="7371" y="4413"/>
                  </a:lnTo>
                  <a:lnTo>
                    <a:pt x="9145" y="4459"/>
                  </a:lnTo>
                  <a:lnTo>
                    <a:pt x="13058" y="4459"/>
                  </a:lnTo>
                  <a:lnTo>
                    <a:pt x="13694" y="4504"/>
                  </a:lnTo>
                  <a:lnTo>
                    <a:pt x="13740" y="4504"/>
                  </a:lnTo>
                  <a:lnTo>
                    <a:pt x="13512" y="4322"/>
                  </a:lnTo>
                  <a:lnTo>
                    <a:pt x="13376" y="4231"/>
                  </a:lnTo>
                  <a:lnTo>
                    <a:pt x="13331" y="4186"/>
                  </a:lnTo>
                  <a:lnTo>
                    <a:pt x="13194" y="4004"/>
                  </a:lnTo>
                  <a:lnTo>
                    <a:pt x="13103" y="3868"/>
                  </a:lnTo>
                  <a:lnTo>
                    <a:pt x="13058" y="3686"/>
                  </a:lnTo>
                  <a:lnTo>
                    <a:pt x="13103" y="3458"/>
                  </a:lnTo>
                  <a:lnTo>
                    <a:pt x="13103" y="3504"/>
                  </a:lnTo>
                  <a:lnTo>
                    <a:pt x="13149" y="3413"/>
                  </a:lnTo>
                  <a:lnTo>
                    <a:pt x="13194" y="3322"/>
                  </a:lnTo>
                  <a:lnTo>
                    <a:pt x="13331" y="3231"/>
                  </a:lnTo>
                  <a:lnTo>
                    <a:pt x="13603" y="3140"/>
                  </a:lnTo>
                  <a:lnTo>
                    <a:pt x="13967" y="3049"/>
                  </a:lnTo>
                  <a:lnTo>
                    <a:pt x="14377" y="3003"/>
                  </a:lnTo>
                  <a:lnTo>
                    <a:pt x="15150" y="2958"/>
                  </a:lnTo>
                  <a:lnTo>
                    <a:pt x="15378" y="2958"/>
                  </a:lnTo>
                  <a:lnTo>
                    <a:pt x="16379" y="3003"/>
                  </a:lnTo>
                  <a:lnTo>
                    <a:pt x="17380" y="3094"/>
                  </a:lnTo>
                  <a:lnTo>
                    <a:pt x="23157" y="3595"/>
                  </a:lnTo>
                  <a:lnTo>
                    <a:pt x="24704" y="3777"/>
                  </a:lnTo>
                  <a:lnTo>
                    <a:pt x="25478" y="3868"/>
                  </a:lnTo>
                  <a:lnTo>
                    <a:pt x="26251" y="4004"/>
                  </a:lnTo>
                  <a:lnTo>
                    <a:pt x="26888" y="4141"/>
                  </a:lnTo>
                  <a:lnTo>
                    <a:pt x="27206" y="4231"/>
                  </a:lnTo>
                  <a:lnTo>
                    <a:pt x="27525" y="4368"/>
                  </a:lnTo>
                  <a:lnTo>
                    <a:pt x="27616" y="4413"/>
                  </a:lnTo>
                  <a:lnTo>
                    <a:pt x="27889" y="4550"/>
                  </a:lnTo>
                  <a:lnTo>
                    <a:pt x="28116" y="4732"/>
                  </a:lnTo>
                  <a:lnTo>
                    <a:pt x="28162" y="4732"/>
                  </a:lnTo>
                  <a:lnTo>
                    <a:pt x="28253" y="4823"/>
                  </a:lnTo>
                  <a:lnTo>
                    <a:pt x="28344" y="4914"/>
                  </a:lnTo>
                  <a:lnTo>
                    <a:pt x="28571" y="4868"/>
                  </a:lnTo>
                  <a:lnTo>
                    <a:pt x="29208" y="4823"/>
                  </a:lnTo>
                  <a:lnTo>
                    <a:pt x="29754" y="4823"/>
                  </a:lnTo>
                  <a:lnTo>
                    <a:pt x="31210" y="4868"/>
                  </a:lnTo>
                  <a:lnTo>
                    <a:pt x="31574" y="4868"/>
                  </a:lnTo>
                  <a:lnTo>
                    <a:pt x="33075" y="4914"/>
                  </a:lnTo>
                  <a:lnTo>
                    <a:pt x="33212" y="4914"/>
                  </a:lnTo>
                  <a:lnTo>
                    <a:pt x="33803" y="4868"/>
                  </a:lnTo>
                  <a:lnTo>
                    <a:pt x="34394" y="4868"/>
                  </a:lnTo>
                  <a:lnTo>
                    <a:pt x="35577" y="4732"/>
                  </a:lnTo>
                  <a:lnTo>
                    <a:pt x="37988" y="4322"/>
                  </a:lnTo>
                  <a:lnTo>
                    <a:pt x="39763" y="4050"/>
                  </a:lnTo>
                  <a:lnTo>
                    <a:pt x="41537" y="3686"/>
                  </a:lnTo>
                  <a:lnTo>
                    <a:pt x="43311" y="3276"/>
                  </a:lnTo>
                  <a:lnTo>
                    <a:pt x="45086" y="2867"/>
                  </a:lnTo>
                  <a:lnTo>
                    <a:pt x="44039" y="2139"/>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8" name="Google Shape;42438;p313"/>
            <p:cNvSpPr/>
            <p:nvPr/>
          </p:nvSpPr>
          <p:spPr>
            <a:xfrm>
              <a:off x="3628075" y="3419325"/>
              <a:ext cx="1127150" cy="69400"/>
            </a:xfrm>
            <a:custGeom>
              <a:avLst/>
              <a:gdLst/>
              <a:ahLst/>
              <a:cxnLst/>
              <a:rect l="l" t="t" r="r" b="b"/>
              <a:pathLst>
                <a:path w="45086" h="2776" fill="none" extrusionOk="0">
                  <a:moveTo>
                    <a:pt x="44039" y="1"/>
                  </a:moveTo>
                  <a:lnTo>
                    <a:pt x="44039" y="1"/>
                  </a:lnTo>
                  <a:lnTo>
                    <a:pt x="42037" y="319"/>
                  </a:lnTo>
                  <a:lnTo>
                    <a:pt x="42037" y="319"/>
                  </a:lnTo>
                  <a:lnTo>
                    <a:pt x="40263" y="547"/>
                  </a:lnTo>
                  <a:lnTo>
                    <a:pt x="40263" y="547"/>
                  </a:lnTo>
                  <a:lnTo>
                    <a:pt x="40309" y="1002"/>
                  </a:lnTo>
                  <a:lnTo>
                    <a:pt x="40309" y="1002"/>
                  </a:lnTo>
                  <a:lnTo>
                    <a:pt x="40309" y="1002"/>
                  </a:lnTo>
                  <a:lnTo>
                    <a:pt x="40263" y="1047"/>
                  </a:lnTo>
                  <a:lnTo>
                    <a:pt x="40263" y="1047"/>
                  </a:lnTo>
                  <a:lnTo>
                    <a:pt x="39581" y="1184"/>
                  </a:lnTo>
                  <a:lnTo>
                    <a:pt x="38853" y="1229"/>
                  </a:lnTo>
                  <a:lnTo>
                    <a:pt x="38853" y="1229"/>
                  </a:lnTo>
                  <a:lnTo>
                    <a:pt x="38853" y="1184"/>
                  </a:lnTo>
                  <a:lnTo>
                    <a:pt x="38853" y="1184"/>
                  </a:lnTo>
                  <a:lnTo>
                    <a:pt x="38762" y="683"/>
                  </a:lnTo>
                  <a:lnTo>
                    <a:pt x="38762" y="683"/>
                  </a:lnTo>
                  <a:lnTo>
                    <a:pt x="36988" y="911"/>
                  </a:lnTo>
                  <a:lnTo>
                    <a:pt x="36988" y="911"/>
                  </a:lnTo>
                  <a:lnTo>
                    <a:pt x="35896" y="1047"/>
                  </a:lnTo>
                  <a:lnTo>
                    <a:pt x="34849" y="1047"/>
                  </a:lnTo>
                  <a:lnTo>
                    <a:pt x="34849" y="1047"/>
                  </a:lnTo>
                  <a:lnTo>
                    <a:pt x="33530" y="1047"/>
                  </a:lnTo>
                  <a:lnTo>
                    <a:pt x="32256" y="1002"/>
                  </a:lnTo>
                  <a:lnTo>
                    <a:pt x="32256" y="1002"/>
                  </a:lnTo>
                  <a:lnTo>
                    <a:pt x="26979" y="911"/>
                  </a:lnTo>
                  <a:lnTo>
                    <a:pt x="26979" y="911"/>
                  </a:lnTo>
                  <a:lnTo>
                    <a:pt x="24841" y="865"/>
                  </a:lnTo>
                  <a:lnTo>
                    <a:pt x="22702" y="774"/>
                  </a:lnTo>
                  <a:lnTo>
                    <a:pt x="18426" y="501"/>
                  </a:lnTo>
                  <a:lnTo>
                    <a:pt x="14149" y="228"/>
                  </a:lnTo>
                  <a:lnTo>
                    <a:pt x="12011" y="183"/>
                  </a:lnTo>
                  <a:lnTo>
                    <a:pt x="9873" y="137"/>
                  </a:lnTo>
                  <a:lnTo>
                    <a:pt x="9873" y="137"/>
                  </a:lnTo>
                  <a:lnTo>
                    <a:pt x="7826" y="183"/>
                  </a:lnTo>
                  <a:lnTo>
                    <a:pt x="5824" y="274"/>
                  </a:lnTo>
                  <a:lnTo>
                    <a:pt x="5824" y="274"/>
                  </a:lnTo>
                  <a:lnTo>
                    <a:pt x="5824" y="319"/>
                  </a:lnTo>
                  <a:lnTo>
                    <a:pt x="5778" y="319"/>
                  </a:lnTo>
                  <a:lnTo>
                    <a:pt x="5778" y="319"/>
                  </a:lnTo>
                  <a:lnTo>
                    <a:pt x="5778" y="319"/>
                  </a:lnTo>
                  <a:lnTo>
                    <a:pt x="5778" y="274"/>
                  </a:lnTo>
                  <a:lnTo>
                    <a:pt x="5778" y="274"/>
                  </a:lnTo>
                  <a:lnTo>
                    <a:pt x="4687" y="365"/>
                  </a:lnTo>
                  <a:lnTo>
                    <a:pt x="4641" y="365"/>
                  </a:lnTo>
                  <a:lnTo>
                    <a:pt x="4641" y="365"/>
                  </a:lnTo>
                  <a:lnTo>
                    <a:pt x="4641" y="365"/>
                  </a:lnTo>
                  <a:lnTo>
                    <a:pt x="4050" y="410"/>
                  </a:lnTo>
                  <a:lnTo>
                    <a:pt x="4050" y="410"/>
                  </a:lnTo>
                  <a:lnTo>
                    <a:pt x="2867" y="547"/>
                  </a:lnTo>
                  <a:lnTo>
                    <a:pt x="2275" y="638"/>
                  </a:lnTo>
                  <a:lnTo>
                    <a:pt x="1684" y="638"/>
                  </a:lnTo>
                  <a:lnTo>
                    <a:pt x="1684" y="638"/>
                  </a:lnTo>
                  <a:lnTo>
                    <a:pt x="1229" y="638"/>
                  </a:lnTo>
                  <a:lnTo>
                    <a:pt x="820" y="592"/>
                  </a:lnTo>
                  <a:lnTo>
                    <a:pt x="410" y="456"/>
                  </a:lnTo>
                  <a:lnTo>
                    <a:pt x="1" y="274"/>
                  </a:lnTo>
                  <a:lnTo>
                    <a:pt x="1" y="274"/>
                  </a:lnTo>
                  <a:lnTo>
                    <a:pt x="92" y="410"/>
                  </a:lnTo>
                  <a:lnTo>
                    <a:pt x="92" y="410"/>
                  </a:lnTo>
                  <a:lnTo>
                    <a:pt x="456" y="729"/>
                  </a:lnTo>
                  <a:lnTo>
                    <a:pt x="865" y="1002"/>
                  </a:lnTo>
                  <a:lnTo>
                    <a:pt x="1320" y="1184"/>
                  </a:lnTo>
                  <a:lnTo>
                    <a:pt x="1729" y="1366"/>
                  </a:lnTo>
                  <a:lnTo>
                    <a:pt x="1729" y="1366"/>
                  </a:lnTo>
                  <a:lnTo>
                    <a:pt x="2457" y="1548"/>
                  </a:lnTo>
                  <a:lnTo>
                    <a:pt x="3140" y="1730"/>
                  </a:lnTo>
                  <a:lnTo>
                    <a:pt x="4550" y="2003"/>
                  </a:lnTo>
                  <a:lnTo>
                    <a:pt x="5960" y="2184"/>
                  </a:lnTo>
                  <a:lnTo>
                    <a:pt x="7371" y="2275"/>
                  </a:lnTo>
                  <a:lnTo>
                    <a:pt x="7371" y="2275"/>
                  </a:lnTo>
                  <a:lnTo>
                    <a:pt x="9145" y="2321"/>
                  </a:lnTo>
                  <a:lnTo>
                    <a:pt x="10874" y="2321"/>
                  </a:lnTo>
                  <a:lnTo>
                    <a:pt x="10874" y="2321"/>
                  </a:lnTo>
                  <a:lnTo>
                    <a:pt x="11283" y="2321"/>
                  </a:lnTo>
                  <a:lnTo>
                    <a:pt x="11283" y="2321"/>
                  </a:lnTo>
                  <a:lnTo>
                    <a:pt x="13012" y="2321"/>
                  </a:lnTo>
                  <a:lnTo>
                    <a:pt x="13012" y="2321"/>
                  </a:lnTo>
                  <a:lnTo>
                    <a:pt x="13058" y="2321"/>
                  </a:lnTo>
                  <a:lnTo>
                    <a:pt x="13058" y="2321"/>
                  </a:lnTo>
                  <a:lnTo>
                    <a:pt x="13694" y="2366"/>
                  </a:lnTo>
                  <a:lnTo>
                    <a:pt x="13694" y="2366"/>
                  </a:lnTo>
                  <a:lnTo>
                    <a:pt x="13740" y="2366"/>
                  </a:lnTo>
                  <a:lnTo>
                    <a:pt x="13740" y="2366"/>
                  </a:lnTo>
                  <a:lnTo>
                    <a:pt x="13512" y="2184"/>
                  </a:lnTo>
                  <a:lnTo>
                    <a:pt x="13512" y="2184"/>
                  </a:lnTo>
                  <a:lnTo>
                    <a:pt x="13376" y="2093"/>
                  </a:lnTo>
                  <a:lnTo>
                    <a:pt x="13376" y="2093"/>
                  </a:lnTo>
                  <a:lnTo>
                    <a:pt x="13331" y="2048"/>
                  </a:lnTo>
                  <a:lnTo>
                    <a:pt x="13331" y="2048"/>
                  </a:lnTo>
                  <a:lnTo>
                    <a:pt x="13194" y="1866"/>
                  </a:lnTo>
                  <a:lnTo>
                    <a:pt x="13103" y="1730"/>
                  </a:lnTo>
                  <a:lnTo>
                    <a:pt x="13058" y="1548"/>
                  </a:lnTo>
                  <a:lnTo>
                    <a:pt x="13103" y="1320"/>
                  </a:lnTo>
                  <a:lnTo>
                    <a:pt x="13103" y="1320"/>
                  </a:lnTo>
                  <a:lnTo>
                    <a:pt x="13103" y="1366"/>
                  </a:lnTo>
                  <a:lnTo>
                    <a:pt x="13103" y="1366"/>
                  </a:lnTo>
                  <a:lnTo>
                    <a:pt x="13149" y="1275"/>
                  </a:lnTo>
                  <a:lnTo>
                    <a:pt x="13149" y="1275"/>
                  </a:lnTo>
                  <a:lnTo>
                    <a:pt x="13194" y="1184"/>
                  </a:lnTo>
                  <a:lnTo>
                    <a:pt x="13331" y="1093"/>
                  </a:lnTo>
                  <a:lnTo>
                    <a:pt x="13603" y="1002"/>
                  </a:lnTo>
                  <a:lnTo>
                    <a:pt x="13603" y="1002"/>
                  </a:lnTo>
                  <a:lnTo>
                    <a:pt x="13967" y="911"/>
                  </a:lnTo>
                  <a:lnTo>
                    <a:pt x="14377" y="865"/>
                  </a:lnTo>
                  <a:lnTo>
                    <a:pt x="15150" y="820"/>
                  </a:lnTo>
                  <a:lnTo>
                    <a:pt x="15150" y="820"/>
                  </a:lnTo>
                  <a:lnTo>
                    <a:pt x="15378" y="820"/>
                  </a:lnTo>
                  <a:lnTo>
                    <a:pt x="15378" y="820"/>
                  </a:lnTo>
                  <a:lnTo>
                    <a:pt x="16379" y="865"/>
                  </a:lnTo>
                  <a:lnTo>
                    <a:pt x="17380" y="956"/>
                  </a:lnTo>
                  <a:lnTo>
                    <a:pt x="17380" y="956"/>
                  </a:lnTo>
                  <a:lnTo>
                    <a:pt x="23157" y="1457"/>
                  </a:lnTo>
                  <a:lnTo>
                    <a:pt x="23157" y="1457"/>
                  </a:lnTo>
                  <a:lnTo>
                    <a:pt x="24704" y="1639"/>
                  </a:lnTo>
                  <a:lnTo>
                    <a:pt x="25478" y="1730"/>
                  </a:lnTo>
                  <a:lnTo>
                    <a:pt x="26251" y="1866"/>
                  </a:lnTo>
                  <a:lnTo>
                    <a:pt x="26251" y="1866"/>
                  </a:lnTo>
                  <a:lnTo>
                    <a:pt x="26888" y="2003"/>
                  </a:lnTo>
                  <a:lnTo>
                    <a:pt x="27206" y="2093"/>
                  </a:lnTo>
                  <a:lnTo>
                    <a:pt x="27525" y="2230"/>
                  </a:lnTo>
                  <a:lnTo>
                    <a:pt x="27525" y="2230"/>
                  </a:lnTo>
                  <a:lnTo>
                    <a:pt x="27616" y="2275"/>
                  </a:lnTo>
                  <a:lnTo>
                    <a:pt x="27616" y="2275"/>
                  </a:lnTo>
                  <a:lnTo>
                    <a:pt x="27616" y="2275"/>
                  </a:lnTo>
                  <a:lnTo>
                    <a:pt x="27616" y="2275"/>
                  </a:lnTo>
                  <a:lnTo>
                    <a:pt x="27889" y="2412"/>
                  </a:lnTo>
                  <a:lnTo>
                    <a:pt x="28116" y="2594"/>
                  </a:lnTo>
                  <a:lnTo>
                    <a:pt x="28116" y="2594"/>
                  </a:lnTo>
                  <a:lnTo>
                    <a:pt x="28162" y="2594"/>
                  </a:lnTo>
                  <a:lnTo>
                    <a:pt x="28162" y="2594"/>
                  </a:lnTo>
                  <a:lnTo>
                    <a:pt x="28253" y="2685"/>
                  </a:lnTo>
                  <a:lnTo>
                    <a:pt x="28253" y="2685"/>
                  </a:lnTo>
                  <a:lnTo>
                    <a:pt x="28344" y="2776"/>
                  </a:lnTo>
                  <a:lnTo>
                    <a:pt x="28344" y="2776"/>
                  </a:lnTo>
                  <a:lnTo>
                    <a:pt x="28344" y="2776"/>
                  </a:lnTo>
                  <a:lnTo>
                    <a:pt x="28344" y="2776"/>
                  </a:lnTo>
                  <a:lnTo>
                    <a:pt x="28571" y="2730"/>
                  </a:lnTo>
                  <a:lnTo>
                    <a:pt x="28571" y="2730"/>
                  </a:lnTo>
                  <a:lnTo>
                    <a:pt x="29208" y="2685"/>
                  </a:lnTo>
                  <a:lnTo>
                    <a:pt x="29208" y="2685"/>
                  </a:lnTo>
                  <a:lnTo>
                    <a:pt x="29754" y="2685"/>
                  </a:lnTo>
                  <a:lnTo>
                    <a:pt x="29754" y="2685"/>
                  </a:lnTo>
                  <a:lnTo>
                    <a:pt x="31210" y="2730"/>
                  </a:lnTo>
                  <a:lnTo>
                    <a:pt x="31210" y="2730"/>
                  </a:lnTo>
                  <a:lnTo>
                    <a:pt x="31437" y="2730"/>
                  </a:lnTo>
                  <a:lnTo>
                    <a:pt x="31437" y="2730"/>
                  </a:lnTo>
                  <a:lnTo>
                    <a:pt x="31574" y="2730"/>
                  </a:lnTo>
                  <a:lnTo>
                    <a:pt x="31574" y="2730"/>
                  </a:lnTo>
                  <a:lnTo>
                    <a:pt x="33075" y="2776"/>
                  </a:lnTo>
                  <a:lnTo>
                    <a:pt x="33075" y="2776"/>
                  </a:lnTo>
                  <a:lnTo>
                    <a:pt x="33212" y="2776"/>
                  </a:lnTo>
                  <a:lnTo>
                    <a:pt x="33212" y="2776"/>
                  </a:lnTo>
                  <a:lnTo>
                    <a:pt x="33803" y="2730"/>
                  </a:lnTo>
                  <a:lnTo>
                    <a:pt x="34394" y="2730"/>
                  </a:lnTo>
                  <a:lnTo>
                    <a:pt x="35577" y="2594"/>
                  </a:lnTo>
                  <a:lnTo>
                    <a:pt x="37988" y="2184"/>
                  </a:lnTo>
                  <a:lnTo>
                    <a:pt x="37988" y="2184"/>
                  </a:lnTo>
                  <a:lnTo>
                    <a:pt x="39763" y="1912"/>
                  </a:lnTo>
                  <a:lnTo>
                    <a:pt x="41537" y="1548"/>
                  </a:lnTo>
                  <a:lnTo>
                    <a:pt x="43311" y="1138"/>
                  </a:lnTo>
                  <a:lnTo>
                    <a:pt x="45086" y="729"/>
                  </a:lnTo>
                  <a:lnTo>
                    <a:pt x="44039"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9" name="Google Shape;42439;p313"/>
            <p:cNvSpPr/>
            <p:nvPr/>
          </p:nvSpPr>
          <p:spPr>
            <a:xfrm>
              <a:off x="4824575" y="3365875"/>
              <a:ext cx="78500" cy="51200"/>
            </a:xfrm>
            <a:custGeom>
              <a:avLst/>
              <a:gdLst/>
              <a:ahLst/>
              <a:cxnLst/>
              <a:rect l="l" t="t" r="r" b="b"/>
              <a:pathLst>
                <a:path w="3140" h="2048" fill="none" extrusionOk="0">
                  <a:moveTo>
                    <a:pt x="2958" y="1"/>
                  </a:moveTo>
                  <a:lnTo>
                    <a:pt x="2958" y="1"/>
                  </a:lnTo>
                  <a:lnTo>
                    <a:pt x="2912" y="228"/>
                  </a:lnTo>
                  <a:lnTo>
                    <a:pt x="2867" y="455"/>
                  </a:lnTo>
                  <a:lnTo>
                    <a:pt x="2730" y="592"/>
                  </a:lnTo>
                  <a:lnTo>
                    <a:pt x="2548" y="728"/>
                  </a:lnTo>
                  <a:lnTo>
                    <a:pt x="2366" y="819"/>
                  </a:lnTo>
                  <a:lnTo>
                    <a:pt x="2139" y="865"/>
                  </a:lnTo>
                  <a:lnTo>
                    <a:pt x="1684" y="1001"/>
                  </a:lnTo>
                  <a:lnTo>
                    <a:pt x="1684" y="1001"/>
                  </a:lnTo>
                  <a:lnTo>
                    <a:pt x="1" y="1411"/>
                  </a:lnTo>
                  <a:lnTo>
                    <a:pt x="46" y="2048"/>
                  </a:lnTo>
                  <a:lnTo>
                    <a:pt x="46" y="2048"/>
                  </a:lnTo>
                  <a:lnTo>
                    <a:pt x="1411" y="1684"/>
                  </a:lnTo>
                  <a:lnTo>
                    <a:pt x="2048" y="1502"/>
                  </a:lnTo>
                  <a:lnTo>
                    <a:pt x="2730" y="1274"/>
                  </a:lnTo>
                  <a:lnTo>
                    <a:pt x="2730" y="1274"/>
                  </a:lnTo>
                  <a:lnTo>
                    <a:pt x="2958" y="1138"/>
                  </a:lnTo>
                  <a:lnTo>
                    <a:pt x="3049" y="1047"/>
                  </a:lnTo>
                  <a:lnTo>
                    <a:pt x="3094" y="956"/>
                  </a:lnTo>
                  <a:lnTo>
                    <a:pt x="3094" y="956"/>
                  </a:lnTo>
                  <a:lnTo>
                    <a:pt x="3140" y="774"/>
                  </a:lnTo>
                  <a:lnTo>
                    <a:pt x="3140" y="774"/>
                  </a:lnTo>
                  <a:lnTo>
                    <a:pt x="3094" y="546"/>
                  </a:lnTo>
                  <a:lnTo>
                    <a:pt x="3094" y="546"/>
                  </a:lnTo>
                  <a:lnTo>
                    <a:pt x="3003" y="92"/>
                  </a:lnTo>
                  <a:lnTo>
                    <a:pt x="3003" y="92"/>
                  </a:lnTo>
                  <a:lnTo>
                    <a:pt x="3003" y="92"/>
                  </a:lnTo>
                  <a:lnTo>
                    <a:pt x="3003" y="92"/>
                  </a:lnTo>
                  <a:lnTo>
                    <a:pt x="2958"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0" name="Google Shape;42440;p313"/>
            <p:cNvSpPr/>
            <p:nvPr/>
          </p:nvSpPr>
          <p:spPr>
            <a:xfrm>
              <a:off x="4598250" y="3432975"/>
              <a:ext cx="35275" cy="15950"/>
            </a:xfrm>
            <a:custGeom>
              <a:avLst/>
              <a:gdLst/>
              <a:ahLst/>
              <a:cxnLst/>
              <a:rect l="l" t="t" r="r" b="b"/>
              <a:pathLst>
                <a:path w="1411" h="638" extrusionOk="0">
                  <a:moveTo>
                    <a:pt x="1365" y="1"/>
                  </a:moveTo>
                  <a:lnTo>
                    <a:pt x="0" y="137"/>
                  </a:lnTo>
                  <a:lnTo>
                    <a:pt x="91" y="638"/>
                  </a:lnTo>
                  <a:lnTo>
                    <a:pt x="774" y="547"/>
                  </a:lnTo>
                  <a:lnTo>
                    <a:pt x="1411" y="410"/>
                  </a:lnTo>
                  <a:lnTo>
                    <a:pt x="13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1" name="Google Shape;42441;p313"/>
            <p:cNvSpPr/>
            <p:nvPr/>
          </p:nvSpPr>
          <p:spPr>
            <a:xfrm>
              <a:off x="4533425" y="3406825"/>
              <a:ext cx="11400" cy="17075"/>
            </a:xfrm>
            <a:custGeom>
              <a:avLst/>
              <a:gdLst/>
              <a:ahLst/>
              <a:cxnLst/>
              <a:rect l="l" t="t" r="r" b="b"/>
              <a:pathLst>
                <a:path w="456" h="683" extrusionOk="0">
                  <a:moveTo>
                    <a:pt x="228" y="0"/>
                  </a:moveTo>
                  <a:lnTo>
                    <a:pt x="137" y="46"/>
                  </a:lnTo>
                  <a:lnTo>
                    <a:pt x="46" y="91"/>
                  </a:lnTo>
                  <a:lnTo>
                    <a:pt x="0" y="228"/>
                  </a:lnTo>
                  <a:lnTo>
                    <a:pt x="0" y="364"/>
                  </a:lnTo>
                  <a:lnTo>
                    <a:pt x="0" y="501"/>
                  </a:lnTo>
                  <a:lnTo>
                    <a:pt x="46" y="592"/>
                  </a:lnTo>
                  <a:lnTo>
                    <a:pt x="137" y="683"/>
                  </a:lnTo>
                  <a:lnTo>
                    <a:pt x="319" y="683"/>
                  </a:lnTo>
                  <a:lnTo>
                    <a:pt x="364" y="592"/>
                  </a:lnTo>
                  <a:lnTo>
                    <a:pt x="410" y="501"/>
                  </a:lnTo>
                  <a:lnTo>
                    <a:pt x="455" y="364"/>
                  </a:lnTo>
                  <a:lnTo>
                    <a:pt x="410" y="228"/>
                  </a:lnTo>
                  <a:lnTo>
                    <a:pt x="364"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2" name="Google Shape;42442;p313"/>
            <p:cNvSpPr/>
            <p:nvPr/>
          </p:nvSpPr>
          <p:spPr>
            <a:xfrm>
              <a:off x="4512950" y="3406825"/>
              <a:ext cx="12525" cy="17075"/>
            </a:xfrm>
            <a:custGeom>
              <a:avLst/>
              <a:gdLst/>
              <a:ahLst/>
              <a:cxnLst/>
              <a:rect l="l" t="t" r="r" b="b"/>
              <a:pathLst>
                <a:path w="501" h="683" extrusionOk="0">
                  <a:moveTo>
                    <a:pt x="273" y="0"/>
                  </a:moveTo>
                  <a:lnTo>
                    <a:pt x="182" y="46"/>
                  </a:lnTo>
                  <a:lnTo>
                    <a:pt x="91" y="91"/>
                  </a:lnTo>
                  <a:lnTo>
                    <a:pt x="46" y="228"/>
                  </a:lnTo>
                  <a:lnTo>
                    <a:pt x="0" y="364"/>
                  </a:lnTo>
                  <a:lnTo>
                    <a:pt x="46" y="501"/>
                  </a:lnTo>
                  <a:lnTo>
                    <a:pt x="91" y="592"/>
                  </a:lnTo>
                  <a:lnTo>
                    <a:pt x="182" y="683"/>
                  </a:lnTo>
                  <a:lnTo>
                    <a:pt x="364" y="683"/>
                  </a:lnTo>
                  <a:lnTo>
                    <a:pt x="410" y="592"/>
                  </a:lnTo>
                  <a:lnTo>
                    <a:pt x="455" y="501"/>
                  </a:lnTo>
                  <a:lnTo>
                    <a:pt x="501" y="364"/>
                  </a:lnTo>
                  <a:lnTo>
                    <a:pt x="455" y="228"/>
                  </a:lnTo>
                  <a:lnTo>
                    <a:pt x="410" y="91"/>
                  </a:lnTo>
                  <a:lnTo>
                    <a:pt x="364"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3" name="Google Shape;42443;p313"/>
            <p:cNvSpPr/>
            <p:nvPr/>
          </p:nvSpPr>
          <p:spPr>
            <a:xfrm>
              <a:off x="4493600" y="3406825"/>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410" y="592"/>
                  </a:lnTo>
                  <a:lnTo>
                    <a:pt x="456" y="501"/>
                  </a:lnTo>
                  <a:lnTo>
                    <a:pt x="456"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4" name="Google Shape;42444;p313"/>
            <p:cNvSpPr/>
            <p:nvPr/>
          </p:nvSpPr>
          <p:spPr>
            <a:xfrm>
              <a:off x="4474275" y="3406825"/>
              <a:ext cx="11400" cy="17075"/>
            </a:xfrm>
            <a:custGeom>
              <a:avLst/>
              <a:gdLst/>
              <a:ahLst/>
              <a:cxnLst/>
              <a:rect l="l" t="t" r="r" b="b"/>
              <a:pathLst>
                <a:path w="456" h="683" extrusionOk="0">
                  <a:moveTo>
                    <a:pt x="228" y="0"/>
                  </a:moveTo>
                  <a:lnTo>
                    <a:pt x="137" y="46"/>
                  </a:lnTo>
                  <a:lnTo>
                    <a:pt x="91" y="91"/>
                  </a:lnTo>
                  <a:lnTo>
                    <a:pt x="46" y="228"/>
                  </a:lnTo>
                  <a:lnTo>
                    <a:pt x="0" y="364"/>
                  </a:lnTo>
                  <a:lnTo>
                    <a:pt x="46" y="501"/>
                  </a:lnTo>
                  <a:lnTo>
                    <a:pt x="91" y="592"/>
                  </a:lnTo>
                  <a:lnTo>
                    <a:pt x="137" y="683"/>
                  </a:lnTo>
                  <a:lnTo>
                    <a:pt x="319" y="683"/>
                  </a:lnTo>
                  <a:lnTo>
                    <a:pt x="410" y="592"/>
                  </a:lnTo>
                  <a:lnTo>
                    <a:pt x="455" y="501"/>
                  </a:lnTo>
                  <a:lnTo>
                    <a:pt x="455" y="364"/>
                  </a:lnTo>
                  <a:lnTo>
                    <a:pt x="455"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5" name="Google Shape;42445;p313"/>
            <p:cNvSpPr/>
            <p:nvPr/>
          </p:nvSpPr>
          <p:spPr>
            <a:xfrm>
              <a:off x="4456075" y="3406825"/>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365" y="592"/>
                  </a:lnTo>
                  <a:lnTo>
                    <a:pt x="410" y="501"/>
                  </a:lnTo>
                  <a:lnTo>
                    <a:pt x="456" y="364"/>
                  </a:lnTo>
                  <a:lnTo>
                    <a:pt x="410" y="228"/>
                  </a:lnTo>
                  <a:lnTo>
                    <a:pt x="365"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6" name="Google Shape;42446;p313"/>
            <p:cNvSpPr/>
            <p:nvPr/>
          </p:nvSpPr>
          <p:spPr>
            <a:xfrm>
              <a:off x="4437875" y="3406825"/>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365" y="592"/>
                  </a:lnTo>
                  <a:lnTo>
                    <a:pt x="456" y="501"/>
                  </a:lnTo>
                  <a:lnTo>
                    <a:pt x="456" y="364"/>
                  </a:lnTo>
                  <a:lnTo>
                    <a:pt x="456" y="228"/>
                  </a:lnTo>
                  <a:lnTo>
                    <a:pt x="365"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7" name="Google Shape;42447;p313"/>
            <p:cNvSpPr/>
            <p:nvPr/>
          </p:nvSpPr>
          <p:spPr>
            <a:xfrm>
              <a:off x="4418550" y="3406825"/>
              <a:ext cx="11400" cy="17075"/>
            </a:xfrm>
            <a:custGeom>
              <a:avLst/>
              <a:gdLst/>
              <a:ahLst/>
              <a:cxnLst/>
              <a:rect l="l" t="t" r="r" b="b"/>
              <a:pathLst>
                <a:path w="456" h="683" extrusionOk="0">
                  <a:moveTo>
                    <a:pt x="228" y="0"/>
                  </a:moveTo>
                  <a:lnTo>
                    <a:pt x="137" y="46"/>
                  </a:lnTo>
                  <a:lnTo>
                    <a:pt x="91" y="91"/>
                  </a:lnTo>
                  <a:lnTo>
                    <a:pt x="0" y="228"/>
                  </a:lnTo>
                  <a:lnTo>
                    <a:pt x="0" y="364"/>
                  </a:lnTo>
                  <a:lnTo>
                    <a:pt x="0" y="501"/>
                  </a:lnTo>
                  <a:lnTo>
                    <a:pt x="91" y="592"/>
                  </a:lnTo>
                  <a:lnTo>
                    <a:pt x="137" y="683"/>
                  </a:lnTo>
                  <a:lnTo>
                    <a:pt x="319" y="683"/>
                  </a:lnTo>
                  <a:lnTo>
                    <a:pt x="410" y="592"/>
                  </a:lnTo>
                  <a:lnTo>
                    <a:pt x="455" y="501"/>
                  </a:lnTo>
                  <a:lnTo>
                    <a:pt x="455" y="364"/>
                  </a:lnTo>
                  <a:lnTo>
                    <a:pt x="455"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8" name="Google Shape;42448;p313"/>
            <p:cNvSpPr/>
            <p:nvPr/>
          </p:nvSpPr>
          <p:spPr>
            <a:xfrm>
              <a:off x="4399200" y="3406825"/>
              <a:ext cx="12550" cy="17075"/>
            </a:xfrm>
            <a:custGeom>
              <a:avLst/>
              <a:gdLst/>
              <a:ahLst/>
              <a:cxnLst/>
              <a:rect l="l" t="t" r="r" b="b"/>
              <a:pathLst>
                <a:path w="502" h="683" extrusionOk="0">
                  <a:moveTo>
                    <a:pt x="228" y="0"/>
                  </a:moveTo>
                  <a:lnTo>
                    <a:pt x="137" y="46"/>
                  </a:lnTo>
                  <a:lnTo>
                    <a:pt x="92" y="91"/>
                  </a:lnTo>
                  <a:lnTo>
                    <a:pt x="46" y="228"/>
                  </a:lnTo>
                  <a:lnTo>
                    <a:pt x="1" y="364"/>
                  </a:lnTo>
                  <a:lnTo>
                    <a:pt x="46" y="501"/>
                  </a:lnTo>
                  <a:lnTo>
                    <a:pt x="92" y="592"/>
                  </a:lnTo>
                  <a:lnTo>
                    <a:pt x="137" y="683"/>
                  </a:lnTo>
                  <a:lnTo>
                    <a:pt x="319" y="683"/>
                  </a:lnTo>
                  <a:lnTo>
                    <a:pt x="410" y="592"/>
                  </a:lnTo>
                  <a:lnTo>
                    <a:pt x="456" y="501"/>
                  </a:lnTo>
                  <a:lnTo>
                    <a:pt x="501"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9" name="Google Shape;42449;p313"/>
            <p:cNvSpPr/>
            <p:nvPr/>
          </p:nvSpPr>
          <p:spPr>
            <a:xfrm>
              <a:off x="4381000" y="3405675"/>
              <a:ext cx="11400" cy="17100"/>
            </a:xfrm>
            <a:custGeom>
              <a:avLst/>
              <a:gdLst/>
              <a:ahLst/>
              <a:cxnLst/>
              <a:rect l="l" t="t" r="r" b="b"/>
              <a:pathLst>
                <a:path w="456" h="684" extrusionOk="0">
                  <a:moveTo>
                    <a:pt x="137" y="1"/>
                  </a:moveTo>
                  <a:lnTo>
                    <a:pt x="46" y="92"/>
                  </a:lnTo>
                  <a:lnTo>
                    <a:pt x="1" y="183"/>
                  </a:lnTo>
                  <a:lnTo>
                    <a:pt x="1" y="319"/>
                  </a:lnTo>
                  <a:lnTo>
                    <a:pt x="1" y="456"/>
                  </a:lnTo>
                  <a:lnTo>
                    <a:pt x="46" y="592"/>
                  </a:lnTo>
                  <a:lnTo>
                    <a:pt x="137" y="638"/>
                  </a:lnTo>
                  <a:lnTo>
                    <a:pt x="228" y="683"/>
                  </a:lnTo>
                  <a:lnTo>
                    <a:pt x="319" y="638"/>
                  </a:lnTo>
                  <a:lnTo>
                    <a:pt x="365" y="592"/>
                  </a:lnTo>
                  <a:lnTo>
                    <a:pt x="410" y="456"/>
                  </a:lnTo>
                  <a:lnTo>
                    <a:pt x="456" y="319"/>
                  </a:lnTo>
                  <a:lnTo>
                    <a:pt x="410" y="183"/>
                  </a:lnTo>
                  <a:lnTo>
                    <a:pt x="365"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0" name="Google Shape;42450;p313"/>
            <p:cNvSpPr/>
            <p:nvPr/>
          </p:nvSpPr>
          <p:spPr>
            <a:xfrm>
              <a:off x="4361675" y="3403400"/>
              <a:ext cx="11400" cy="17100"/>
            </a:xfrm>
            <a:custGeom>
              <a:avLst/>
              <a:gdLst/>
              <a:ahLst/>
              <a:cxnLst/>
              <a:rect l="l" t="t" r="r" b="b"/>
              <a:pathLst>
                <a:path w="456" h="684" extrusionOk="0">
                  <a:moveTo>
                    <a:pt x="228" y="1"/>
                  </a:moveTo>
                  <a:lnTo>
                    <a:pt x="137" y="46"/>
                  </a:lnTo>
                  <a:lnTo>
                    <a:pt x="46" y="92"/>
                  </a:lnTo>
                  <a:lnTo>
                    <a:pt x="1" y="228"/>
                  </a:lnTo>
                  <a:lnTo>
                    <a:pt x="1" y="365"/>
                  </a:lnTo>
                  <a:lnTo>
                    <a:pt x="1" y="501"/>
                  </a:lnTo>
                  <a:lnTo>
                    <a:pt x="46" y="592"/>
                  </a:lnTo>
                  <a:lnTo>
                    <a:pt x="137" y="683"/>
                  </a:lnTo>
                  <a:lnTo>
                    <a:pt x="319" y="683"/>
                  </a:lnTo>
                  <a:lnTo>
                    <a:pt x="410" y="592"/>
                  </a:lnTo>
                  <a:lnTo>
                    <a:pt x="455" y="501"/>
                  </a:lnTo>
                  <a:lnTo>
                    <a:pt x="455" y="365"/>
                  </a:lnTo>
                  <a:lnTo>
                    <a:pt x="455"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1" name="Google Shape;42451;p313"/>
            <p:cNvSpPr/>
            <p:nvPr/>
          </p:nvSpPr>
          <p:spPr>
            <a:xfrm>
              <a:off x="4343475" y="3405675"/>
              <a:ext cx="11400" cy="17100"/>
            </a:xfrm>
            <a:custGeom>
              <a:avLst/>
              <a:gdLst/>
              <a:ahLst/>
              <a:cxnLst/>
              <a:rect l="l" t="t" r="r" b="b"/>
              <a:pathLst>
                <a:path w="456" h="684" extrusionOk="0">
                  <a:moveTo>
                    <a:pt x="137" y="1"/>
                  </a:moveTo>
                  <a:lnTo>
                    <a:pt x="92" y="92"/>
                  </a:lnTo>
                  <a:lnTo>
                    <a:pt x="46" y="183"/>
                  </a:lnTo>
                  <a:lnTo>
                    <a:pt x="1" y="319"/>
                  </a:lnTo>
                  <a:lnTo>
                    <a:pt x="46" y="456"/>
                  </a:lnTo>
                  <a:lnTo>
                    <a:pt x="92" y="592"/>
                  </a:lnTo>
                  <a:lnTo>
                    <a:pt x="137" y="638"/>
                  </a:lnTo>
                  <a:lnTo>
                    <a:pt x="228" y="683"/>
                  </a:lnTo>
                  <a:lnTo>
                    <a:pt x="319" y="638"/>
                  </a:lnTo>
                  <a:lnTo>
                    <a:pt x="410" y="592"/>
                  </a:lnTo>
                  <a:lnTo>
                    <a:pt x="456" y="456"/>
                  </a:lnTo>
                  <a:lnTo>
                    <a:pt x="456" y="319"/>
                  </a:lnTo>
                  <a:lnTo>
                    <a:pt x="456" y="183"/>
                  </a:lnTo>
                  <a:lnTo>
                    <a:pt x="410"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2" name="Google Shape;42452;p313"/>
            <p:cNvSpPr/>
            <p:nvPr/>
          </p:nvSpPr>
          <p:spPr>
            <a:xfrm>
              <a:off x="4325275" y="3403400"/>
              <a:ext cx="11400" cy="17100"/>
            </a:xfrm>
            <a:custGeom>
              <a:avLst/>
              <a:gdLst/>
              <a:ahLst/>
              <a:cxnLst/>
              <a:rect l="l" t="t" r="r" b="b"/>
              <a:pathLst>
                <a:path w="456" h="684" extrusionOk="0">
                  <a:moveTo>
                    <a:pt x="228" y="1"/>
                  </a:moveTo>
                  <a:lnTo>
                    <a:pt x="137" y="46"/>
                  </a:lnTo>
                  <a:lnTo>
                    <a:pt x="92" y="92"/>
                  </a:lnTo>
                  <a:lnTo>
                    <a:pt x="1" y="228"/>
                  </a:lnTo>
                  <a:lnTo>
                    <a:pt x="1" y="365"/>
                  </a:lnTo>
                  <a:lnTo>
                    <a:pt x="1" y="501"/>
                  </a:lnTo>
                  <a:lnTo>
                    <a:pt x="92" y="592"/>
                  </a:lnTo>
                  <a:lnTo>
                    <a:pt x="137" y="683"/>
                  </a:lnTo>
                  <a:lnTo>
                    <a:pt x="319" y="683"/>
                  </a:lnTo>
                  <a:lnTo>
                    <a:pt x="410" y="592"/>
                  </a:lnTo>
                  <a:lnTo>
                    <a:pt x="456" y="501"/>
                  </a:lnTo>
                  <a:lnTo>
                    <a:pt x="456" y="365"/>
                  </a:lnTo>
                  <a:lnTo>
                    <a:pt x="456"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3" name="Google Shape;42453;p313"/>
            <p:cNvSpPr/>
            <p:nvPr/>
          </p:nvSpPr>
          <p:spPr>
            <a:xfrm>
              <a:off x="4307075" y="3405675"/>
              <a:ext cx="11400" cy="17100"/>
            </a:xfrm>
            <a:custGeom>
              <a:avLst/>
              <a:gdLst/>
              <a:ahLst/>
              <a:cxnLst/>
              <a:rect l="l" t="t" r="r" b="b"/>
              <a:pathLst>
                <a:path w="456" h="684" extrusionOk="0">
                  <a:moveTo>
                    <a:pt x="137" y="1"/>
                  </a:moveTo>
                  <a:lnTo>
                    <a:pt x="46" y="92"/>
                  </a:lnTo>
                  <a:lnTo>
                    <a:pt x="1" y="183"/>
                  </a:lnTo>
                  <a:lnTo>
                    <a:pt x="1" y="319"/>
                  </a:lnTo>
                  <a:lnTo>
                    <a:pt x="1" y="456"/>
                  </a:lnTo>
                  <a:lnTo>
                    <a:pt x="46" y="592"/>
                  </a:lnTo>
                  <a:lnTo>
                    <a:pt x="137" y="638"/>
                  </a:lnTo>
                  <a:lnTo>
                    <a:pt x="228" y="683"/>
                  </a:lnTo>
                  <a:lnTo>
                    <a:pt x="319" y="638"/>
                  </a:lnTo>
                  <a:lnTo>
                    <a:pt x="365" y="592"/>
                  </a:lnTo>
                  <a:lnTo>
                    <a:pt x="410" y="456"/>
                  </a:lnTo>
                  <a:lnTo>
                    <a:pt x="456" y="319"/>
                  </a:lnTo>
                  <a:lnTo>
                    <a:pt x="410" y="183"/>
                  </a:lnTo>
                  <a:lnTo>
                    <a:pt x="365"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4" name="Google Shape;42454;p313"/>
            <p:cNvSpPr/>
            <p:nvPr/>
          </p:nvSpPr>
          <p:spPr>
            <a:xfrm>
              <a:off x="4287750" y="3403400"/>
              <a:ext cx="11400" cy="17100"/>
            </a:xfrm>
            <a:custGeom>
              <a:avLst/>
              <a:gdLst/>
              <a:ahLst/>
              <a:cxnLst/>
              <a:rect l="l" t="t" r="r" b="b"/>
              <a:pathLst>
                <a:path w="456" h="684" extrusionOk="0">
                  <a:moveTo>
                    <a:pt x="228" y="1"/>
                  </a:moveTo>
                  <a:lnTo>
                    <a:pt x="137" y="46"/>
                  </a:lnTo>
                  <a:lnTo>
                    <a:pt x="46" y="92"/>
                  </a:lnTo>
                  <a:lnTo>
                    <a:pt x="0" y="228"/>
                  </a:lnTo>
                  <a:lnTo>
                    <a:pt x="0" y="365"/>
                  </a:lnTo>
                  <a:lnTo>
                    <a:pt x="0" y="501"/>
                  </a:lnTo>
                  <a:lnTo>
                    <a:pt x="46" y="592"/>
                  </a:lnTo>
                  <a:lnTo>
                    <a:pt x="137" y="683"/>
                  </a:lnTo>
                  <a:lnTo>
                    <a:pt x="319" y="683"/>
                  </a:lnTo>
                  <a:lnTo>
                    <a:pt x="410" y="592"/>
                  </a:lnTo>
                  <a:lnTo>
                    <a:pt x="455" y="501"/>
                  </a:lnTo>
                  <a:lnTo>
                    <a:pt x="455" y="365"/>
                  </a:lnTo>
                  <a:lnTo>
                    <a:pt x="455"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5" name="Google Shape;42455;p313"/>
            <p:cNvSpPr/>
            <p:nvPr/>
          </p:nvSpPr>
          <p:spPr>
            <a:xfrm>
              <a:off x="4269550" y="3403400"/>
              <a:ext cx="11400" cy="17100"/>
            </a:xfrm>
            <a:custGeom>
              <a:avLst/>
              <a:gdLst/>
              <a:ahLst/>
              <a:cxnLst/>
              <a:rect l="l" t="t" r="r" b="b"/>
              <a:pathLst>
                <a:path w="456" h="684" extrusionOk="0">
                  <a:moveTo>
                    <a:pt x="228" y="1"/>
                  </a:moveTo>
                  <a:lnTo>
                    <a:pt x="137" y="46"/>
                  </a:lnTo>
                  <a:lnTo>
                    <a:pt x="46" y="92"/>
                  </a:lnTo>
                  <a:lnTo>
                    <a:pt x="0" y="228"/>
                  </a:lnTo>
                  <a:lnTo>
                    <a:pt x="0" y="365"/>
                  </a:lnTo>
                  <a:lnTo>
                    <a:pt x="0" y="501"/>
                  </a:lnTo>
                  <a:lnTo>
                    <a:pt x="46" y="592"/>
                  </a:lnTo>
                  <a:lnTo>
                    <a:pt x="137" y="683"/>
                  </a:lnTo>
                  <a:lnTo>
                    <a:pt x="319" y="683"/>
                  </a:lnTo>
                  <a:lnTo>
                    <a:pt x="410" y="592"/>
                  </a:lnTo>
                  <a:lnTo>
                    <a:pt x="455" y="501"/>
                  </a:lnTo>
                  <a:lnTo>
                    <a:pt x="455" y="365"/>
                  </a:lnTo>
                  <a:lnTo>
                    <a:pt x="455" y="228"/>
                  </a:lnTo>
                  <a:lnTo>
                    <a:pt x="410" y="92"/>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6" name="Google Shape;42456;p313"/>
            <p:cNvSpPr/>
            <p:nvPr/>
          </p:nvSpPr>
          <p:spPr>
            <a:xfrm>
              <a:off x="4250225" y="340227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7" name="Google Shape;42457;p313"/>
            <p:cNvSpPr/>
            <p:nvPr/>
          </p:nvSpPr>
          <p:spPr>
            <a:xfrm>
              <a:off x="4232025" y="340227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8" name="Google Shape;42458;p313"/>
            <p:cNvSpPr/>
            <p:nvPr/>
          </p:nvSpPr>
          <p:spPr>
            <a:xfrm>
              <a:off x="4213825" y="3401125"/>
              <a:ext cx="11400" cy="18225"/>
            </a:xfrm>
            <a:custGeom>
              <a:avLst/>
              <a:gdLst/>
              <a:ahLst/>
              <a:cxnLst/>
              <a:rect l="l" t="t" r="r" b="b"/>
              <a:pathLst>
                <a:path w="456" h="729" extrusionOk="0">
                  <a:moveTo>
                    <a:pt x="228" y="1"/>
                  </a:moveTo>
                  <a:lnTo>
                    <a:pt x="137" y="46"/>
                  </a:lnTo>
                  <a:lnTo>
                    <a:pt x="46" y="137"/>
                  </a:lnTo>
                  <a:lnTo>
                    <a:pt x="0" y="228"/>
                  </a:lnTo>
                  <a:lnTo>
                    <a:pt x="0" y="365"/>
                  </a:lnTo>
                  <a:lnTo>
                    <a:pt x="0" y="501"/>
                  </a:lnTo>
                  <a:lnTo>
                    <a:pt x="46" y="592"/>
                  </a:lnTo>
                  <a:lnTo>
                    <a:pt x="137" y="683"/>
                  </a:lnTo>
                  <a:lnTo>
                    <a:pt x="228" y="729"/>
                  </a:lnTo>
                  <a:lnTo>
                    <a:pt x="319" y="683"/>
                  </a:lnTo>
                  <a:lnTo>
                    <a:pt x="410" y="592"/>
                  </a:lnTo>
                  <a:lnTo>
                    <a:pt x="455" y="501"/>
                  </a:lnTo>
                  <a:lnTo>
                    <a:pt x="455" y="365"/>
                  </a:lnTo>
                  <a:lnTo>
                    <a:pt x="455"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9" name="Google Shape;42459;p313"/>
            <p:cNvSpPr/>
            <p:nvPr/>
          </p:nvSpPr>
          <p:spPr>
            <a:xfrm>
              <a:off x="4194475" y="3401125"/>
              <a:ext cx="11400" cy="18225"/>
            </a:xfrm>
            <a:custGeom>
              <a:avLst/>
              <a:gdLst/>
              <a:ahLst/>
              <a:cxnLst/>
              <a:rect l="l" t="t" r="r" b="b"/>
              <a:pathLst>
                <a:path w="456" h="729" extrusionOk="0">
                  <a:moveTo>
                    <a:pt x="228" y="1"/>
                  </a:moveTo>
                  <a:lnTo>
                    <a:pt x="137" y="46"/>
                  </a:lnTo>
                  <a:lnTo>
                    <a:pt x="46" y="137"/>
                  </a:lnTo>
                  <a:lnTo>
                    <a:pt x="1" y="228"/>
                  </a:lnTo>
                  <a:lnTo>
                    <a:pt x="1" y="365"/>
                  </a:lnTo>
                  <a:lnTo>
                    <a:pt x="1" y="501"/>
                  </a:lnTo>
                  <a:lnTo>
                    <a:pt x="46" y="592"/>
                  </a:lnTo>
                  <a:lnTo>
                    <a:pt x="137" y="683"/>
                  </a:lnTo>
                  <a:lnTo>
                    <a:pt x="228" y="729"/>
                  </a:lnTo>
                  <a:lnTo>
                    <a:pt x="319" y="683"/>
                  </a:lnTo>
                  <a:lnTo>
                    <a:pt x="410" y="592"/>
                  </a:lnTo>
                  <a:lnTo>
                    <a:pt x="456" y="501"/>
                  </a:lnTo>
                  <a:lnTo>
                    <a:pt x="456" y="365"/>
                  </a:lnTo>
                  <a:lnTo>
                    <a:pt x="456"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0" name="Google Shape;42460;p313"/>
            <p:cNvSpPr/>
            <p:nvPr/>
          </p:nvSpPr>
          <p:spPr>
            <a:xfrm>
              <a:off x="4176275" y="3400000"/>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410" y="592"/>
                  </a:lnTo>
                  <a:lnTo>
                    <a:pt x="456" y="501"/>
                  </a:lnTo>
                  <a:lnTo>
                    <a:pt x="456"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1" name="Google Shape;42461;p313"/>
            <p:cNvSpPr/>
            <p:nvPr/>
          </p:nvSpPr>
          <p:spPr>
            <a:xfrm>
              <a:off x="4156950" y="3400000"/>
              <a:ext cx="11400" cy="17075"/>
            </a:xfrm>
            <a:custGeom>
              <a:avLst/>
              <a:gdLst/>
              <a:ahLst/>
              <a:cxnLst/>
              <a:rect l="l" t="t" r="r" b="b"/>
              <a:pathLst>
                <a:path w="456" h="683" extrusionOk="0">
                  <a:moveTo>
                    <a:pt x="228" y="0"/>
                  </a:moveTo>
                  <a:lnTo>
                    <a:pt x="137" y="46"/>
                  </a:lnTo>
                  <a:lnTo>
                    <a:pt x="92" y="91"/>
                  </a:lnTo>
                  <a:lnTo>
                    <a:pt x="46" y="228"/>
                  </a:lnTo>
                  <a:lnTo>
                    <a:pt x="1" y="364"/>
                  </a:lnTo>
                  <a:lnTo>
                    <a:pt x="46" y="501"/>
                  </a:lnTo>
                  <a:lnTo>
                    <a:pt x="92" y="592"/>
                  </a:lnTo>
                  <a:lnTo>
                    <a:pt x="137" y="683"/>
                  </a:lnTo>
                  <a:lnTo>
                    <a:pt x="319" y="683"/>
                  </a:lnTo>
                  <a:lnTo>
                    <a:pt x="410" y="592"/>
                  </a:lnTo>
                  <a:lnTo>
                    <a:pt x="455" y="501"/>
                  </a:lnTo>
                  <a:lnTo>
                    <a:pt x="455" y="364"/>
                  </a:lnTo>
                  <a:lnTo>
                    <a:pt x="455"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2" name="Google Shape;42462;p313"/>
            <p:cNvSpPr/>
            <p:nvPr/>
          </p:nvSpPr>
          <p:spPr>
            <a:xfrm>
              <a:off x="4138750" y="3400000"/>
              <a:ext cx="11400" cy="17075"/>
            </a:xfrm>
            <a:custGeom>
              <a:avLst/>
              <a:gdLst/>
              <a:ahLst/>
              <a:cxnLst/>
              <a:rect l="l" t="t" r="r" b="b"/>
              <a:pathLst>
                <a:path w="456" h="683" extrusionOk="0">
                  <a:moveTo>
                    <a:pt x="228" y="0"/>
                  </a:moveTo>
                  <a:lnTo>
                    <a:pt x="137" y="46"/>
                  </a:lnTo>
                  <a:lnTo>
                    <a:pt x="46" y="91"/>
                  </a:lnTo>
                  <a:lnTo>
                    <a:pt x="1" y="228"/>
                  </a:lnTo>
                  <a:lnTo>
                    <a:pt x="1" y="364"/>
                  </a:lnTo>
                  <a:lnTo>
                    <a:pt x="1" y="501"/>
                  </a:lnTo>
                  <a:lnTo>
                    <a:pt x="46" y="592"/>
                  </a:lnTo>
                  <a:lnTo>
                    <a:pt x="137" y="683"/>
                  </a:lnTo>
                  <a:lnTo>
                    <a:pt x="319" y="683"/>
                  </a:lnTo>
                  <a:lnTo>
                    <a:pt x="410" y="592"/>
                  </a:lnTo>
                  <a:lnTo>
                    <a:pt x="456" y="501"/>
                  </a:lnTo>
                  <a:lnTo>
                    <a:pt x="456" y="364"/>
                  </a:lnTo>
                  <a:lnTo>
                    <a:pt x="456" y="228"/>
                  </a:lnTo>
                  <a:lnTo>
                    <a:pt x="410" y="91"/>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3" name="Google Shape;42463;p313"/>
            <p:cNvSpPr/>
            <p:nvPr/>
          </p:nvSpPr>
          <p:spPr>
            <a:xfrm>
              <a:off x="4119425" y="3400000"/>
              <a:ext cx="12525" cy="17075"/>
            </a:xfrm>
            <a:custGeom>
              <a:avLst/>
              <a:gdLst/>
              <a:ahLst/>
              <a:cxnLst/>
              <a:rect l="l" t="t" r="r" b="b"/>
              <a:pathLst>
                <a:path w="501" h="683" extrusionOk="0">
                  <a:moveTo>
                    <a:pt x="273" y="0"/>
                  </a:moveTo>
                  <a:lnTo>
                    <a:pt x="182" y="46"/>
                  </a:lnTo>
                  <a:lnTo>
                    <a:pt x="91" y="91"/>
                  </a:lnTo>
                  <a:lnTo>
                    <a:pt x="46" y="228"/>
                  </a:lnTo>
                  <a:lnTo>
                    <a:pt x="0" y="364"/>
                  </a:lnTo>
                  <a:lnTo>
                    <a:pt x="46" y="501"/>
                  </a:lnTo>
                  <a:lnTo>
                    <a:pt x="91" y="592"/>
                  </a:lnTo>
                  <a:lnTo>
                    <a:pt x="182" y="683"/>
                  </a:lnTo>
                  <a:lnTo>
                    <a:pt x="364" y="683"/>
                  </a:lnTo>
                  <a:lnTo>
                    <a:pt x="410" y="592"/>
                  </a:lnTo>
                  <a:lnTo>
                    <a:pt x="455" y="501"/>
                  </a:lnTo>
                  <a:lnTo>
                    <a:pt x="501" y="364"/>
                  </a:lnTo>
                  <a:lnTo>
                    <a:pt x="455" y="228"/>
                  </a:lnTo>
                  <a:lnTo>
                    <a:pt x="410" y="91"/>
                  </a:lnTo>
                  <a:lnTo>
                    <a:pt x="364"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4" name="Google Shape;42464;p313"/>
            <p:cNvSpPr/>
            <p:nvPr/>
          </p:nvSpPr>
          <p:spPr>
            <a:xfrm>
              <a:off x="4098950" y="3397725"/>
              <a:ext cx="12525" cy="18225"/>
            </a:xfrm>
            <a:custGeom>
              <a:avLst/>
              <a:gdLst/>
              <a:ahLst/>
              <a:cxnLst/>
              <a:rect l="l" t="t" r="r" b="b"/>
              <a:pathLst>
                <a:path w="501" h="729" extrusionOk="0">
                  <a:moveTo>
                    <a:pt x="273" y="0"/>
                  </a:moveTo>
                  <a:lnTo>
                    <a:pt x="182" y="46"/>
                  </a:lnTo>
                  <a:lnTo>
                    <a:pt x="91" y="137"/>
                  </a:lnTo>
                  <a:lnTo>
                    <a:pt x="46" y="228"/>
                  </a:lnTo>
                  <a:lnTo>
                    <a:pt x="0" y="364"/>
                  </a:lnTo>
                  <a:lnTo>
                    <a:pt x="46" y="501"/>
                  </a:lnTo>
                  <a:lnTo>
                    <a:pt x="91" y="592"/>
                  </a:lnTo>
                  <a:lnTo>
                    <a:pt x="182" y="683"/>
                  </a:lnTo>
                  <a:lnTo>
                    <a:pt x="273" y="728"/>
                  </a:lnTo>
                  <a:lnTo>
                    <a:pt x="319" y="683"/>
                  </a:lnTo>
                  <a:lnTo>
                    <a:pt x="410" y="592"/>
                  </a:lnTo>
                  <a:lnTo>
                    <a:pt x="455" y="501"/>
                  </a:lnTo>
                  <a:lnTo>
                    <a:pt x="501" y="364"/>
                  </a:lnTo>
                  <a:lnTo>
                    <a:pt x="455" y="228"/>
                  </a:lnTo>
                  <a:lnTo>
                    <a:pt x="410" y="137"/>
                  </a:lnTo>
                  <a:lnTo>
                    <a:pt x="319"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5" name="Google Shape;42465;p313"/>
            <p:cNvSpPr/>
            <p:nvPr/>
          </p:nvSpPr>
          <p:spPr>
            <a:xfrm>
              <a:off x="4069375" y="3397725"/>
              <a:ext cx="12525" cy="17075"/>
            </a:xfrm>
            <a:custGeom>
              <a:avLst/>
              <a:gdLst/>
              <a:ahLst/>
              <a:cxnLst/>
              <a:rect l="l" t="t" r="r" b="b"/>
              <a:pathLst>
                <a:path w="501" h="683" extrusionOk="0">
                  <a:moveTo>
                    <a:pt x="273" y="0"/>
                  </a:moveTo>
                  <a:lnTo>
                    <a:pt x="182" y="46"/>
                  </a:lnTo>
                  <a:lnTo>
                    <a:pt x="91" y="91"/>
                  </a:lnTo>
                  <a:lnTo>
                    <a:pt x="46" y="228"/>
                  </a:lnTo>
                  <a:lnTo>
                    <a:pt x="0" y="364"/>
                  </a:lnTo>
                  <a:lnTo>
                    <a:pt x="46" y="501"/>
                  </a:lnTo>
                  <a:lnTo>
                    <a:pt x="91" y="592"/>
                  </a:lnTo>
                  <a:lnTo>
                    <a:pt x="182" y="683"/>
                  </a:lnTo>
                  <a:lnTo>
                    <a:pt x="364" y="683"/>
                  </a:lnTo>
                  <a:lnTo>
                    <a:pt x="410" y="592"/>
                  </a:lnTo>
                  <a:lnTo>
                    <a:pt x="455" y="501"/>
                  </a:lnTo>
                  <a:lnTo>
                    <a:pt x="501" y="364"/>
                  </a:lnTo>
                  <a:lnTo>
                    <a:pt x="455" y="228"/>
                  </a:lnTo>
                  <a:lnTo>
                    <a:pt x="410" y="91"/>
                  </a:lnTo>
                  <a:lnTo>
                    <a:pt x="364"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6" name="Google Shape;42466;p313"/>
            <p:cNvSpPr/>
            <p:nvPr/>
          </p:nvSpPr>
          <p:spPr>
            <a:xfrm>
              <a:off x="4042075" y="3397725"/>
              <a:ext cx="11400" cy="17075"/>
            </a:xfrm>
            <a:custGeom>
              <a:avLst/>
              <a:gdLst/>
              <a:ahLst/>
              <a:cxnLst/>
              <a:rect l="l" t="t" r="r" b="b"/>
              <a:pathLst>
                <a:path w="456" h="683" extrusionOk="0">
                  <a:moveTo>
                    <a:pt x="137" y="0"/>
                  </a:moveTo>
                  <a:lnTo>
                    <a:pt x="46" y="91"/>
                  </a:lnTo>
                  <a:lnTo>
                    <a:pt x="1" y="182"/>
                  </a:lnTo>
                  <a:lnTo>
                    <a:pt x="1" y="319"/>
                  </a:lnTo>
                  <a:lnTo>
                    <a:pt x="1" y="455"/>
                  </a:lnTo>
                  <a:lnTo>
                    <a:pt x="46" y="592"/>
                  </a:lnTo>
                  <a:lnTo>
                    <a:pt x="137" y="637"/>
                  </a:lnTo>
                  <a:lnTo>
                    <a:pt x="228" y="683"/>
                  </a:lnTo>
                  <a:lnTo>
                    <a:pt x="319" y="637"/>
                  </a:lnTo>
                  <a:lnTo>
                    <a:pt x="410" y="592"/>
                  </a:lnTo>
                  <a:lnTo>
                    <a:pt x="456" y="455"/>
                  </a:lnTo>
                  <a:lnTo>
                    <a:pt x="456" y="319"/>
                  </a:lnTo>
                  <a:lnTo>
                    <a:pt x="456" y="182"/>
                  </a:lnTo>
                  <a:lnTo>
                    <a:pt x="410" y="91"/>
                  </a:lnTo>
                  <a:lnTo>
                    <a:pt x="3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7" name="Google Shape;42467;p313"/>
            <p:cNvSpPr/>
            <p:nvPr/>
          </p:nvSpPr>
          <p:spPr>
            <a:xfrm>
              <a:off x="4022750" y="3397725"/>
              <a:ext cx="12525" cy="18225"/>
            </a:xfrm>
            <a:custGeom>
              <a:avLst/>
              <a:gdLst/>
              <a:ahLst/>
              <a:cxnLst/>
              <a:rect l="l" t="t" r="r" b="b"/>
              <a:pathLst>
                <a:path w="501" h="729" extrusionOk="0">
                  <a:moveTo>
                    <a:pt x="273" y="0"/>
                  </a:moveTo>
                  <a:lnTo>
                    <a:pt x="182" y="46"/>
                  </a:lnTo>
                  <a:lnTo>
                    <a:pt x="91" y="137"/>
                  </a:lnTo>
                  <a:lnTo>
                    <a:pt x="46" y="228"/>
                  </a:lnTo>
                  <a:lnTo>
                    <a:pt x="0" y="364"/>
                  </a:lnTo>
                  <a:lnTo>
                    <a:pt x="46" y="501"/>
                  </a:lnTo>
                  <a:lnTo>
                    <a:pt x="91" y="592"/>
                  </a:lnTo>
                  <a:lnTo>
                    <a:pt x="182" y="683"/>
                  </a:lnTo>
                  <a:lnTo>
                    <a:pt x="273" y="728"/>
                  </a:lnTo>
                  <a:lnTo>
                    <a:pt x="319" y="683"/>
                  </a:lnTo>
                  <a:lnTo>
                    <a:pt x="410" y="592"/>
                  </a:lnTo>
                  <a:lnTo>
                    <a:pt x="455" y="501"/>
                  </a:lnTo>
                  <a:lnTo>
                    <a:pt x="501" y="364"/>
                  </a:lnTo>
                  <a:lnTo>
                    <a:pt x="455" y="228"/>
                  </a:lnTo>
                  <a:lnTo>
                    <a:pt x="410" y="137"/>
                  </a:lnTo>
                  <a:lnTo>
                    <a:pt x="319" y="46"/>
                  </a:lnTo>
                  <a:lnTo>
                    <a:pt x="273"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8" name="Google Shape;42468;p313"/>
            <p:cNvSpPr/>
            <p:nvPr/>
          </p:nvSpPr>
          <p:spPr>
            <a:xfrm>
              <a:off x="4004550" y="339772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9" name="Google Shape;42469;p313"/>
            <p:cNvSpPr/>
            <p:nvPr/>
          </p:nvSpPr>
          <p:spPr>
            <a:xfrm>
              <a:off x="3986350" y="3397725"/>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0" name="Google Shape;42470;p313"/>
            <p:cNvSpPr/>
            <p:nvPr/>
          </p:nvSpPr>
          <p:spPr>
            <a:xfrm>
              <a:off x="3969275" y="3397725"/>
              <a:ext cx="11400" cy="17075"/>
            </a:xfrm>
            <a:custGeom>
              <a:avLst/>
              <a:gdLst/>
              <a:ahLst/>
              <a:cxnLst/>
              <a:rect l="l" t="t" r="r" b="b"/>
              <a:pathLst>
                <a:path w="456" h="683" extrusionOk="0">
                  <a:moveTo>
                    <a:pt x="137" y="0"/>
                  </a:moveTo>
                  <a:lnTo>
                    <a:pt x="92" y="91"/>
                  </a:lnTo>
                  <a:lnTo>
                    <a:pt x="46" y="182"/>
                  </a:lnTo>
                  <a:lnTo>
                    <a:pt x="1" y="319"/>
                  </a:lnTo>
                  <a:lnTo>
                    <a:pt x="46" y="455"/>
                  </a:lnTo>
                  <a:lnTo>
                    <a:pt x="92" y="592"/>
                  </a:lnTo>
                  <a:lnTo>
                    <a:pt x="137" y="637"/>
                  </a:lnTo>
                  <a:lnTo>
                    <a:pt x="228" y="683"/>
                  </a:lnTo>
                  <a:lnTo>
                    <a:pt x="319" y="637"/>
                  </a:lnTo>
                  <a:lnTo>
                    <a:pt x="410" y="592"/>
                  </a:lnTo>
                  <a:lnTo>
                    <a:pt x="456" y="455"/>
                  </a:lnTo>
                  <a:lnTo>
                    <a:pt x="456" y="319"/>
                  </a:lnTo>
                  <a:lnTo>
                    <a:pt x="456" y="182"/>
                  </a:lnTo>
                  <a:lnTo>
                    <a:pt x="410" y="91"/>
                  </a:lnTo>
                  <a:lnTo>
                    <a:pt x="3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1" name="Google Shape;42471;p313"/>
            <p:cNvSpPr/>
            <p:nvPr/>
          </p:nvSpPr>
          <p:spPr>
            <a:xfrm>
              <a:off x="3951100" y="3396575"/>
              <a:ext cx="12525" cy="17100"/>
            </a:xfrm>
            <a:custGeom>
              <a:avLst/>
              <a:gdLst/>
              <a:ahLst/>
              <a:cxnLst/>
              <a:rect l="l" t="t" r="r" b="b"/>
              <a:pathLst>
                <a:path w="501" h="684" extrusionOk="0">
                  <a:moveTo>
                    <a:pt x="137" y="1"/>
                  </a:moveTo>
                  <a:lnTo>
                    <a:pt x="91" y="92"/>
                  </a:lnTo>
                  <a:lnTo>
                    <a:pt x="46" y="183"/>
                  </a:lnTo>
                  <a:lnTo>
                    <a:pt x="0" y="319"/>
                  </a:lnTo>
                  <a:lnTo>
                    <a:pt x="46" y="456"/>
                  </a:lnTo>
                  <a:lnTo>
                    <a:pt x="91" y="592"/>
                  </a:lnTo>
                  <a:lnTo>
                    <a:pt x="137" y="638"/>
                  </a:lnTo>
                  <a:lnTo>
                    <a:pt x="228" y="683"/>
                  </a:lnTo>
                  <a:lnTo>
                    <a:pt x="319" y="638"/>
                  </a:lnTo>
                  <a:lnTo>
                    <a:pt x="410" y="592"/>
                  </a:lnTo>
                  <a:lnTo>
                    <a:pt x="455" y="456"/>
                  </a:lnTo>
                  <a:lnTo>
                    <a:pt x="501" y="319"/>
                  </a:lnTo>
                  <a:lnTo>
                    <a:pt x="455" y="183"/>
                  </a:lnTo>
                  <a:lnTo>
                    <a:pt x="410"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2" name="Google Shape;42472;p313"/>
            <p:cNvSpPr/>
            <p:nvPr/>
          </p:nvSpPr>
          <p:spPr>
            <a:xfrm>
              <a:off x="3932900" y="3396575"/>
              <a:ext cx="12525" cy="17100"/>
            </a:xfrm>
            <a:custGeom>
              <a:avLst/>
              <a:gdLst/>
              <a:ahLst/>
              <a:cxnLst/>
              <a:rect l="l" t="t" r="r" b="b"/>
              <a:pathLst>
                <a:path w="501" h="684" extrusionOk="0">
                  <a:moveTo>
                    <a:pt x="137" y="1"/>
                  </a:moveTo>
                  <a:lnTo>
                    <a:pt x="91" y="92"/>
                  </a:lnTo>
                  <a:lnTo>
                    <a:pt x="46" y="183"/>
                  </a:lnTo>
                  <a:lnTo>
                    <a:pt x="0" y="319"/>
                  </a:lnTo>
                  <a:lnTo>
                    <a:pt x="46" y="456"/>
                  </a:lnTo>
                  <a:lnTo>
                    <a:pt x="91" y="592"/>
                  </a:lnTo>
                  <a:lnTo>
                    <a:pt x="137" y="638"/>
                  </a:lnTo>
                  <a:lnTo>
                    <a:pt x="228" y="683"/>
                  </a:lnTo>
                  <a:lnTo>
                    <a:pt x="319" y="638"/>
                  </a:lnTo>
                  <a:lnTo>
                    <a:pt x="410" y="592"/>
                  </a:lnTo>
                  <a:lnTo>
                    <a:pt x="455" y="456"/>
                  </a:lnTo>
                  <a:lnTo>
                    <a:pt x="501" y="319"/>
                  </a:lnTo>
                  <a:lnTo>
                    <a:pt x="455" y="183"/>
                  </a:lnTo>
                  <a:lnTo>
                    <a:pt x="410" y="92"/>
                  </a:lnTo>
                  <a:lnTo>
                    <a:pt x="319"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3" name="Google Shape;42473;p313"/>
            <p:cNvSpPr/>
            <p:nvPr/>
          </p:nvSpPr>
          <p:spPr>
            <a:xfrm>
              <a:off x="3915825" y="3395450"/>
              <a:ext cx="11400" cy="18225"/>
            </a:xfrm>
            <a:custGeom>
              <a:avLst/>
              <a:gdLst/>
              <a:ahLst/>
              <a:cxnLst/>
              <a:rect l="l" t="t" r="r" b="b"/>
              <a:pathLst>
                <a:path w="456" h="729" extrusionOk="0">
                  <a:moveTo>
                    <a:pt x="228" y="0"/>
                  </a:moveTo>
                  <a:lnTo>
                    <a:pt x="137" y="46"/>
                  </a:lnTo>
                  <a:lnTo>
                    <a:pt x="46" y="137"/>
                  </a:lnTo>
                  <a:lnTo>
                    <a:pt x="1" y="228"/>
                  </a:lnTo>
                  <a:lnTo>
                    <a:pt x="1" y="364"/>
                  </a:lnTo>
                  <a:lnTo>
                    <a:pt x="1" y="501"/>
                  </a:lnTo>
                  <a:lnTo>
                    <a:pt x="46" y="592"/>
                  </a:lnTo>
                  <a:lnTo>
                    <a:pt x="137" y="683"/>
                  </a:lnTo>
                  <a:lnTo>
                    <a:pt x="228" y="728"/>
                  </a:lnTo>
                  <a:lnTo>
                    <a:pt x="319" y="683"/>
                  </a:lnTo>
                  <a:lnTo>
                    <a:pt x="365" y="592"/>
                  </a:lnTo>
                  <a:lnTo>
                    <a:pt x="410" y="501"/>
                  </a:lnTo>
                  <a:lnTo>
                    <a:pt x="456" y="364"/>
                  </a:lnTo>
                  <a:lnTo>
                    <a:pt x="410" y="228"/>
                  </a:lnTo>
                  <a:lnTo>
                    <a:pt x="365"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4" name="Google Shape;42474;p313"/>
            <p:cNvSpPr/>
            <p:nvPr/>
          </p:nvSpPr>
          <p:spPr>
            <a:xfrm>
              <a:off x="3896500" y="3395450"/>
              <a:ext cx="11400" cy="18225"/>
            </a:xfrm>
            <a:custGeom>
              <a:avLst/>
              <a:gdLst/>
              <a:ahLst/>
              <a:cxnLst/>
              <a:rect l="l" t="t" r="r" b="b"/>
              <a:pathLst>
                <a:path w="456" h="729" extrusionOk="0">
                  <a:moveTo>
                    <a:pt x="228" y="0"/>
                  </a:moveTo>
                  <a:lnTo>
                    <a:pt x="137" y="46"/>
                  </a:lnTo>
                  <a:lnTo>
                    <a:pt x="91" y="137"/>
                  </a:lnTo>
                  <a:lnTo>
                    <a:pt x="46" y="228"/>
                  </a:lnTo>
                  <a:lnTo>
                    <a:pt x="0" y="364"/>
                  </a:lnTo>
                  <a:lnTo>
                    <a:pt x="46" y="501"/>
                  </a:lnTo>
                  <a:lnTo>
                    <a:pt x="91"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5" name="Google Shape;42475;p313"/>
            <p:cNvSpPr/>
            <p:nvPr/>
          </p:nvSpPr>
          <p:spPr>
            <a:xfrm>
              <a:off x="3879425" y="3395450"/>
              <a:ext cx="11400" cy="18225"/>
            </a:xfrm>
            <a:custGeom>
              <a:avLst/>
              <a:gdLst/>
              <a:ahLst/>
              <a:cxnLst/>
              <a:rect l="l" t="t" r="r" b="b"/>
              <a:pathLst>
                <a:path w="456" h="729" extrusionOk="0">
                  <a:moveTo>
                    <a:pt x="228" y="0"/>
                  </a:moveTo>
                  <a:lnTo>
                    <a:pt x="137" y="46"/>
                  </a:lnTo>
                  <a:lnTo>
                    <a:pt x="46" y="137"/>
                  </a:lnTo>
                  <a:lnTo>
                    <a:pt x="1" y="228"/>
                  </a:lnTo>
                  <a:lnTo>
                    <a:pt x="1" y="364"/>
                  </a:lnTo>
                  <a:lnTo>
                    <a:pt x="1" y="501"/>
                  </a:lnTo>
                  <a:lnTo>
                    <a:pt x="46" y="592"/>
                  </a:lnTo>
                  <a:lnTo>
                    <a:pt x="137" y="683"/>
                  </a:lnTo>
                  <a:lnTo>
                    <a:pt x="228" y="728"/>
                  </a:lnTo>
                  <a:lnTo>
                    <a:pt x="319" y="683"/>
                  </a:lnTo>
                  <a:lnTo>
                    <a:pt x="410" y="592"/>
                  </a:lnTo>
                  <a:lnTo>
                    <a:pt x="456" y="501"/>
                  </a:lnTo>
                  <a:lnTo>
                    <a:pt x="456" y="364"/>
                  </a:lnTo>
                  <a:lnTo>
                    <a:pt x="456"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6" name="Google Shape;42476;p313"/>
            <p:cNvSpPr/>
            <p:nvPr/>
          </p:nvSpPr>
          <p:spPr>
            <a:xfrm>
              <a:off x="3861250" y="3395450"/>
              <a:ext cx="11375" cy="18225"/>
            </a:xfrm>
            <a:custGeom>
              <a:avLst/>
              <a:gdLst/>
              <a:ahLst/>
              <a:cxnLst/>
              <a:rect l="l" t="t" r="r" b="b"/>
              <a:pathLst>
                <a:path w="455" h="729" extrusionOk="0">
                  <a:moveTo>
                    <a:pt x="227" y="0"/>
                  </a:moveTo>
                  <a:lnTo>
                    <a:pt x="136" y="46"/>
                  </a:lnTo>
                  <a:lnTo>
                    <a:pt x="46" y="137"/>
                  </a:lnTo>
                  <a:lnTo>
                    <a:pt x="0" y="228"/>
                  </a:lnTo>
                  <a:lnTo>
                    <a:pt x="0" y="364"/>
                  </a:lnTo>
                  <a:lnTo>
                    <a:pt x="0" y="501"/>
                  </a:lnTo>
                  <a:lnTo>
                    <a:pt x="46" y="592"/>
                  </a:lnTo>
                  <a:lnTo>
                    <a:pt x="136" y="683"/>
                  </a:lnTo>
                  <a:lnTo>
                    <a:pt x="227" y="728"/>
                  </a:lnTo>
                  <a:lnTo>
                    <a:pt x="318" y="683"/>
                  </a:lnTo>
                  <a:lnTo>
                    <a:pt x="364" y="592"/>
                  </a:lnTo>
                  <a:lnTo>
                    <a:pt x="409" y="501"/>
                  </a:lnTo>
                  <a:lnTo>
                    <a:pt x="455" y="364"/>
                  </a:lnTo>
                  <a:lnTo>
                    <a:pt x="409" y="228"/>
                  </a:lnTo>
                  <a:lnTo>
                    <a:pt x="364" y="137"/>
                  </a:lnTo>
                  <a:lnTo>
                    <a:pt x="318" y="46"/>
                  </a:lnTo>
                  <a:lnTo>
                    <a:pt x="227"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7" name="Google Shape;42477;p313"/>
            <p:cNvSpPr/>
            <p:nvPr/>
          </p:nvSpPr>
          <p:spPr>
            <a:xfrm>
              <a:off x="3843050" y="3395450"/>
              <a:ext cx="11400" cy="18225"/>
            </a:xfrm>
            <a:custGeom>
              <a:avLst/>
              <a:gdLst/>
              <a:ahLst/>
              <a:cxnLst/>
              <a:rect l="l" t="t" r="r" b="b"/>
              <a:pathLst>
                <a:path w="456" h="729" extrusionOk="0">
                  <a:moveTo>
                    <a:pt x="228" y="0"/>
                  </a:moveTo>
                  <a:lnTo>
                    <a:pt x="137" y="46"/>
                  </a:lnTo>
                  <a:lnTo>
                    <a:pt x="46" y="137"/>
                  </a:lnTo>
                  <a:lnTo>
                    <a:pt x="0" y="228"/>
                  </a:lnTo>
                  <a:lnTo>
                    <a:pt x="0" y="364"/>
                  </a:lnTo>
                  <a:lnTo>
                    <a:pt x="0" y="501"/>
                  </a:lnTo>
                  <a:lnTo>
                    <a:pt x="46" y="592"/>
                  </a:lnTo>
                  <a:lnTo>
                    <a:pt x="137" y="683"/>
                  </a:lnTo>
                  <a:lnTo>
                    <a:pt x="228" y="728"/>
                  </a:lnTo>
                  <a:lnTo>
                    <a:pt x="319" y="683"/>
                  </a:lnTo>
                  <a:lnTo>
                    <a:pt x="410" y="592"/>
                  </a:lnTo>
                  <a:lnTo>
                    <a:pt x="455" y="501"/>
                  </a:lnTo>
                  <a:lnTo>
                    <a:pt x="455" y="364"/>
                  </a:lnTo>
                  <a:lnTo>
                    <a:pt x="455" y="228"/>
                  </a:lnTo>
                  <a:lnTo>
                    <a:pt x="410" y="137"/>
                  </a:lnTo>
                  <a:lnTo>
                    <a:pt x="319" y="46"/>
                  </a:lnTo>
                  <a:lnTo>
                    <a:pt x="228"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8" name="Google Shape;42478;p313"/>
            <p:cNvSpPr/>
            <p:nvPr/>
          </p:nvSpPr>
          <p:spPr>
            <a:xfrm>
              <a:off x="3824850" y="3395450"/>
              <a:ext cx="11400" cy="17075"/>
            </a:xfrm>
            <a:custGeom>
              <a:avLst/>
              <a:gdLst/>
              <a:ahLst/>
              <a:cxnLst/>
              <a:rect l="l" t="t" r="r" b="b"/>
              <a:pathLst>
                <a:path w="456" h="683" extrusionOk="0">
                  <a:moveTo>
                    <a:pt x="137" y="0"/>
                  </a:moveTo>
                  <a:lnTo>
                    <a:pt x="91" y="91"/>
                  </a:lnTo>
                  <a:lnTo>
                    <a:pt x="46" y="182"/>
                  </a:lnTo>
                  <a:lnTo>
                    <a:pt x="0" y="319"/>
                  </a:lnTo>
                  <a:lnTo>
                    <a:pt x="46" y="455"/>
                  </a:lnTo>
                  <a:lnTo>
                    <a:pt x="91" y="592"/>
                  </a:lnTo>
                  <a:lnTo>
                    <a:pt x="137" y="637"/>
                  </a:lnTo>
                  <a:lnTo>
                    <a:pt x="228" y="683"/>
                  </a:lnTo>
                  <a:lnTo>
                    <a:pt x="319" y="637"/>
                  </a:lnTo>
                  <a:lnTo>
                    <a:pt x="410" y="592"/>
                  </a:lnTo>
                  <a:lnTo>
                    <a:pt x="455" y="455"/>
                  </a:lnTo>
                  <a:lnTo>
                    <a:pt x="455" y="319"/>
                  </a:lnTo>
                  <a:lnTo>
                    <a:pt x="455" y="182"/>
                  </a:lnTo>
                  <a:lnTo>
                    <a:pt x="410" y="91"/>
                  </a:lnTo>
                  <a:lnTo>
                    <a:pt x="319"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9" name="Google Shape;42479;p313"/>
            <p:cNvSpPr/>
            <p:nvPr/>
          </p:nvSpPr>
          <p:spPr>
            <a:xfrm>
              <a:off x="3806650" y="3394300"/>
              <a:ext cx="11400" cy="18225"/>
            </a:xfrm>
            <a:custGeom>
              <a:avLst/>
              <a:gdLst/>
              <a:ahLst/>
              <a:cxnLst/>
              <a:rect l="l" t="t" r="r" b="b"/>
              <a:pathLst>
                <a:path w="456" h="729" extrusionOk="0">
                  <a:moveTo>
                    <a:pt x="228" y="1"/>
                  </a:moveTo>
                  <a:lnTo>
                    <a:pt x="137" y="46"/>
                  </a:lnTo>
                  <a:lnTo>
                    <a:pt x="46" y="137"/>
                  </a:lnTo>
                  <a:lnTo>
                    <a:pt x="0" y="228"/>
                  </a:lnTo>
                  <a:lnTo>
                    <a:pt x="0" y="365"/>
                  </a:lnTo>
                  <a:lnTo>
                    <a:pt x="0" y="501"/>
                  </a:lnTo>
                  <a:lnTo>
                    <a:pt x="46" y="638"/>
                  </a:lnTo>
                  <a:lnTo>
                    <a:pt x="137" y="683"/>
                  </a:lnTo>
                  <a:lnTo>
                    <a:pt x="228" y="729"/>
                  </a:lnTo>
                  <a:lnTo>
                    <a:pt x="319" y="683"/>
                  </a:lnTo>
                  <a:lnTo>
                    <a:pt x="410" y="638"/>
                  </a:lnTo>
                  <a:lnTo>
                    <a:pt x="455" y="501"/>
                  </a:lnTo>
                  <a:lnTo>
                    <a:pt x="455" y="365"/>
                  </a:lnTo>
                  <a:lnTo>
                    <a:pt x="455"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0" name="Google Shape;42480;p313"/>
            <p:cNvSpPr/>
            <p:nvPr/>
          </p:nvSpPr>
          <p:spPr>
            <a:xfrm>
              <a:off x="3788450" y="3394300"/>
              <a:ext cx="11400" cy="18225"/>
            </a:xfrm>
            <a:custGeom>
              <a:avLst/>
              <a:gdLst/>
              <a:ahLst/>
              <a:cxnLst/>
              <a:rect l="l" t="t" r="r" b="b"/>
              <a:pathLst>
                <a:path w="456" h="729" extrusionOk="0">
                  <a:moveTo>
                    <a:pt x="228" y="1"/>
                  </a:moveTo>
                  <a:lnTo>
                    <a:pt x="137" y="46"/>
                  </a:lnTo>
                  <a:lnTo>
                    <a:pt x="46" y="137"/>
                  </a:lnTo>
                  <a:lnTo>
                    <a:pt x="0" y="228"/>
                  </a:lnTo>
                  <a:lnTo>
                    <a:pt x="0" y="365"/>
                  </a:lnTo>
                  <a:lnTo>
                    <a:pt x="0" y="501"/>
                  </a:lnTo>
                  <a:lnTo>
                    <a:pt x="46" y="592"/>
                  </a:lnTo>
                  <a:lnTo>
                    <a:pt x="137" y="683"/>
                  </a:lnTo>
                  <a:lnTo>
                    <a:pt x="228" y="729"/>
                  </a:lnTo>
                  <a:lnTo>
                    <a:pt x="319" y="683"/>
                  </a:lnTo>
                  <a:lnTo>
                    <a:pt x="410" y="592"/>
                  </a:lnTo>
                  <a:lnTo>
                    <a:pt x="455" y="501"/>
                  </a:lnTo>
                  <a:lnTo>
                    <a:pt x="455" y="365"/>
                  </a:lnTo>
                  <a:lnTo>
                    <a:pt x="455" y="228"/>
                  </a:lnTo>
                  <a:lnTo>
                    <a:pt x="410" y="137"/>
                  </a:lnTo>
                  <a:lnTo>
                    <a:pt x="319" y="46"/>
                  </a:lnTo>
                  <a:lnTo>
                    <a:pt x="228"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1" name="Google Shape;42481;p313"/>
            <p:cNvSpPr/>
            <p:nvPr/>
          </p:nvSpPr>
          <p:spPr>
            <a:xfrm>
              <a:off x="3664475" y="3363600"/>
              <a:ext cx="14800" cy="25050"/>
            </a:xfrm>
            <a:custGeom>
              <a:avLst/>
              <a:gdLst/>
              <a:ahLst/>
              <a:cxnLst/>
              <a:rect l="l" t="t" r="r" b="b"/>
              <a:pathLst>
                <a:path w="592" h="1002" extrusionOk="0">
                  <a:moveTo>
                    <a:pt x="410" y="1"/>
                  </a:moveTo>
                  <a:lnTo>
                    <a:pt x="182" y="364"/>
                  </a:lnTo>
                  <a:lnTo>
                    <a:pt x="0" y="546"/>
                  </a:lnTo>
                  <a:lnTo>
                    <a:pt x="46" y="774"/>
                  </a:lnTo>
                  <a:lnTo>
                    <a:pt x="137" y="1001"/>
                  </a:lnTo>
                  <a:lnTo>
                    <a:pt x="182" y="1001"/>
                  </a:lnTo>
                  <a:lnTo>
                    <a:pt x="592" y="455"/>
                  </a:lnTo>
                  <a:lnTo>
                    <a:pt x="592" y="410"/>
                  </a:lnTo>
                  <a:lnTo>
                    <a:pt x="501" y="183"/>
                  </a:lnTo>
                  <a:lnTo>
                    <a:pt x="41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2" name="Google Shape;42482;p313"/>
            <p:cNvSpPr/>
            <p:nvPr/>
          </p:nvSpPr>
          <p:spPr>
            <a:xfrm>
              <a:off x="3672425" y="3374975"/>
              <a:ext cx="17100" cy="23900"/>
            </a:xfrm>
            <a:custGeom>
              <a:avLst/>
              <a:gdLst/>
              <a:ahLst/>
              <a:cxnLst/>
              <a:rect l="l" t="t" r="r" b="b"/>
              <a:pathLst>
                <a:path w="684" h="956" extrusionOk="0">
                  <a:moveTo>
                    <a:pt x="365" y="0"/>
                  </a:moveTo>
                  <a:lnTo>
                    <a:pt x="319" y="91"/>
                  </a:lnTo>
                  <a:lnTo>
                    <a:pt x="183" y="364"/>
                  </a:lnTo>
                  <a:lnTo>
                    <a:pt x="1" y="592"/>
                  </a:lnTo>
                  <a:lnTo>
                    <a:pt x="1" y="637"/>
                  </a:lnTo>
                  <a:lnTo>
                    <a:pt x="319" y="865"/>
                  </a:lnTo>
                  <a:lnTo>
                    <a:pt x="501" y="910"/>
                  </a:lnTo>
                  <a:lnTo>
                    <a:pt x="638" y="956"/>
                  </a:lnTo>
                  <a:lnTo>
                    <a:pt x="683" y="546"/>
                  </a:lnTo>
                  <a:lnTo>
                    <a:pt x="683" y="137"/>
                  </a:lnTo>
                  <a:lnTo>
                    <a:pt x="683" y="91"/>
                  </a:lnTo>
                  <a:lnTo>
                    <a:pt x="638" y="46"/>
                  </a:lnTo>
                  <a:lnTo>
                    <a:pt x="456" y="46"/>
                  </a:lnTo>
                  <a:lnTo>
                    <a:pt x="365"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3" name="Google Shape;42483;p313"/>
            <p:cNvSpPr/>
            <p:nvPr/>
          </p:nvSpPr>
          <p:spPr>
            <a:xfrm>
              <a:off x="3692900" y="3377250"/>
              <a:ext cx="13675" cy="25050"/>
            </a:xfrm>
            <a:custGeom>
              <a:avLst/>
              <a:gdLst/>
              <a:ahLst/>
              <a:cxnLst/>
              <a:rect l="l" t="t" r="r" b="b"/>
              <a:pathLst>
                <a:path w="547" h="1002" extrusionOk="0">
                  <a:moveTo>
                    <a:pt x="46" y="0"/>
                  </a:moveTo>
                  <a:lnTo>
                    <a:pt x="1" y="865"/>
                  </a:lnTo>
                  <a:lnTo>
                    <a:pt x="1" y="910"/>
                  </a:lnTo>
                  <a:lnTo>
                    <a:pt x="46" y="910"/>
                  </a:lnTo>
                  <a:lnTo>
                    <a:pt x="92" y="956"/>
                  </a:lnTo>
                  <a:lnTo>
                    <a:pt x="547" y="1001"/>
                  </a:lnTo>
                  <a:lnTo>
                    <a:pt x="547" y="637"/>
                  </a:lnTo>
                  <a:lnTo>
                    <a:pt x="501" y="455"/>
                  </a:lnTo>
                  <a:lnTo>
                    <a:pt x="501" y="273"/>
                  </a:lnTo>
                  <a:lnTo>
                    <a:pt x="410" y="182"/>
                  </a:lnTo>
                  <a:lnTo>
                    <a:pt x="365" y="91"/>
                  </a:lnTo>
                  <a:lnTo>
                    <a:pt x="183" y="46"/>
                  </a:lnTo>
                  <a:lnTo>
                    <a:pt x="46" y="0"/>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4" name="Google Shape;42484;p313"/>
            <p:cNvSpPr/>
            <p:nvPr/>
          </p:nvSpPr>
          <p:spPr>
            <a:xfrm>
              <a:off x="3772525" y="3426150"/>
              <a:ext cx="1150" cy="1175"/>
            </a:xfrm>
            <a:custGeom>
              <a:avLst/>
              <a:gdLst/>
              <a:ahLst/>
              <a:cxnLst/>
              <a:rect l="l" t="t" r="r" b="b"/>
              <a:pathLst>
                <a:path w="46" h="47" extrusionOk="0">
                  <a:moveTo>
                    <a:pt x="0" y="1"/>
                  </a:moveTo>
                  <a:lnTo>
                    <a:pt x="0" y="46"/>
                  </a:lnTo>
                  <a:lnTo>
                    <a:pt x="46" y="46"/>
                  </a:lnTo>
                  <a:lnTo>
                    <a:pt x="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5" name="Google Shape;42485;p313"/>
            <p:cNvSpPr/>
            <p:nvPr/>
          </p:nvSpPr>
          <p:spPr>
            <a:xfrm>
              <a:off x="3744100" y="3428425"/>
              <a:ext cx="1150" cy="25"/>
            </a:xfrm>
            <a:custGeom>
              <a:avLst/>
              <a:gdLst/>
              <a:ahLst/>
              <a:cxnLst/>
              <a:rect l="l" t="t" r="r" b="b"/>
              <a:pathLst>
                <a:path w="46" h="1" extrusionOk="0">
                  <a:moveTo>
                    <a:pt x="46" y="1"/>
                  </a:moveTo>
                  <a:lnTo>
                    <a:pt x="46" y="1"/>
                  </a:lnTo>
                  <a:lnTo>
                    <a:pt x="0" y="1"/>
                  </a:lnTo>
                  <a:lnTo>
                    <a:pt x="0" y="1"/>
                  </a:lnTo>
                  <a:lnTo>
                    <a:pt x="46" y="1"/>
                  </a:lnTo>
                  <a:close/>
                </a:path>
              </a:pathLst>
            </a:custGeom>
            <a:solidFill>
              <a:srgbClr val="8EBDD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6" name="Google Shape;42486;p313"/>
            <p:cNvSpPr/>
            <p:nvPr/>
          </p:nvSpPr>
          <p:spPr>
            <a:xfrm>
              <a:off x="3744100" y="3428425"/>
              <a:ext cx="1150" cy="25"/>
            </a:xfrm>
            <a:custGeom>
              <a:avLst/>
              <a:gdLst/>
              <a:ahLst/>
              <a:cxnLst/>
              <a:rect l="l" t="t" r="r" b="b"/>
              <a:pathLst>
                <a:path w="46" h="1" fill="none" extrusionOk="0">
                  <a:moveTo>
                    <a:pt x="46" y="1"/>
                  </a:moveTo>
                  <a:lnTo>
                    <a:pt x="46"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7" name="Google Shape;42487;p313"/>
            <p:cNvSpPr/>
            <p:nvPr/>
          </p:nvSpPr>
          <p:spPr>
            <a:xfrm>
              <a:off x="4597100" y="3432975"/>
              <a:ext cx="38700" cy="17100"/>
            </a:xfrm>
            <a:custGeom>
              <a:avLst/>
              <a:gdLst/>
              <a:ahLst/>
              <a:cxnLst/>
              <a:rect l="l" t="t" r="r" b="b"/>
              <a:pathLst>
                <a:path w="1548" h="684" extrusionOk="0">
                  <a:moveTo>
                    <a:pt x="1411" y="1"/>
                  </a:moveTo>
                  <a:lnTo>
                    <a:pt x="1457" y="410"/>
                  </a:lnTo>
                  <a:lnTo>
                    <a:pt x="820" y="547"/>
                  </a:lnTo>
                  <a:lnTo>
                    <a:pt x="137" y="638"/>
                  </a:lnTo>
                  <a:lnTo>
                    <a:pt x="46" y="137"/>
                  </a:lnTo>
                  <a:lnTo>
                    <a:pt x="1" y="137"/>
                  </a:lnTo>
                  <a:lnTo>
                    <a:pt x="92" y="638"/>
                  </a:lnTo>
                  <a:lnTo>
                    <a:pt x="92" y="683"/>
                  </a:lnTo>
                  <a:lnTo>
                    <a:pt x="820" y="638"/>
                  </a:lnTo>
                  <a:lnTo>
                    <a:pt x="1502" y="501"/>
                  </a:lnTo>
                  <a:lnTo>
                    <a:pt x="1548" y="456"/>
                  </a:lnTo>
                  <a:lnTo>
                    <a:pt x="15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8" name="Google Shape;42488;p313"/>
            <p:cNvSpPr/>
            <p:nvPr/>
          </p:nvSpPr>
          <p:spPr>
            <a:xfrm>
              <a:off x="3955650" y="3439800"/>
              <a:ext cx="379900" cy="189975"/>
            </a:xfrm>
            <a:custGeom>
              <a:avLst/>
              <a:gdLst/>
              <a:ahLst/>
              <a:cxnLst/>
              <a:rect l="l" t="t" r="r" b="b"/>
              <a:pathLst>
                <a:path w="15196" h="7599" extrusionOk="0">
                  <a:moveTo>
                    <a:pt x="1365" y="1"/>
                  </a:moveTo>
                  <a:lnTo>
                    <a:pt x="910" y="92"/>
                  </a:lnTo>
                  <a:lnTo>
                    <a:pt x="500" y="183"/>
                  </a:lnTo>
                  <a:lnTo>
                    <a:pt x="228" y="274"/>
                  </a:lnTo>
                  <a:lnTo>
                    <a:pt x="91" y="365"/>
                  </a:lnTo>
                  <a:lnTo>
                    <a:pt x="46" y="456"/>
                  </a:lnTo>
                  <a:lnTo>
                    <a:pt x="0" y="592"/>
                  </a:lnTo>
                  <a:lnTo>
                    <a:pt x="0" y="774"/>
                  </a:lnTo>
                  <a:lnTo>
                    <a:pt x="46" y="911"/>
                  </a:lnTo>
                  <a:lnTo>
                    <a:pt x="91" y="1047"/>
                  </a:lnTo>
                  <a:lnTo>
                    <a:pt x="228" y="1229"/>
                  </a:lnTo>
                  <a:lnTo>
                    <a:pt x="409" y="1365"/>
                  </a:lnTo>
                  <a:lnTo>
                    <a:pt x="682" y="1547"/>
                  </a:lnTo>
                  <a:lnTo>
                    <a:pt x="1046" y="1684"/>
                  </a:lnTo>
                  <a:lnTo>
                    <a:pt x="1774" y="1911"/>
                  </a:lnTo>
                  <a:lnTo>
                    <a:pt x="2548" y="2093"/>
                  </a:lnTo>
                  <a:lnTo>
                    <a:pt x="3367" y="2230"/>
                  </a:lnTo>
                  <a:lnTo>
                    <a:pt x="3503" y="2275"/>
                  </a:lnTo>
                  <a:lnTo>
                    <a:pt x="3594" y="2366"/>
                  </a:lnTo>
                  <a:lnTo>
                    <a:pt x="3640" y="2457"/>
                  </a:lnTo>
                  <a:lnTo>
                    <a:pt x="4368" y="3777"/>
                  </a:lnTo>
                  <a:lnTo>
                    <a:pt x="5095" y="5096"/>
                  </a:lnTo>
                  <a:lnTo>
                    <a:pt x="5914" y="6370"/>
                  </a:lnTo>
                  <a:lnTo>
                    <a:pt x="6278" y="6916"/>
                  </a:lnTo>
                  <a:lnTo>
                    <a:pt x="6642" y="7416"/>
                  </a:lnTo>
                  <a:lnTo>
                    <a:pt x="6688" y="7462"/>
                  </a:lnTo>
                  <a:lnTo>
                    <a:pt x="6733" y="7462"/>
                  </a:lnTo>
                  <a:lnTo>
                    <a:pt x="7279" y="7507"/>
                  </a:lnTo>
                  <a:lnTo>
                    <a:pt x="7825" y="7553"/>
                  </a:lnTo>
                  <a:lnTo>
                    <a:pt x="8962" y="7598"/>
                  </a:lnTo>
                  <a:lnTo>
                    <a:pt x="9281" y="6688"/>
                  </a:lnTo>
                  <a:lnTo>
                    <a:pt x="9645" y="5733"/>
                  </a:lnTo>
                  <a:lnTo>
                    <a:pt x="10009" y="4869"/>
                  </a:lnTo>
                  <a:lnTo>
                    <a:pt x="10373" y="4050"/>
                  </a:lnTo>
                  <a:lnTo>
                    <a:pt x="9235" y="4414"/>
                  </a:lnTo>
                  <a:lnTo>
                    <a:pt x="9190" y="3777"/>
                  </a:lnTo>
                  <a:lnTo>
                    <a:pt x="10100" y="3504"/>
                  </a:lnTo>
                  <a:lnTo>
                    <a:pt x="10145" y="3322"/>
                  </a:lnTo>
                  <a:lnTo>
                    <a:pt x="10646" y="3231"/>
                  </a:lnTo>
                  <a:lnTo>
                    <a:pt x="11146" y="3094"/>
                  </a:lnTo>
                  <a:lnTo>
                    <a:pt x="10737" y="2912"/>
                  </a:lnTo>
                  <a:lnTo>
                    <a:pt x="10327" y="2730"/>
                  </a:lnTo>
                  <a:lnTo>
                    <a:pt x="11601" y="2685"/>
                  </a:lnTo>
                  <a:lnTo>
                    <a:pt x="12238" y="2639"/>
                  </a:lnTo>
                  <a:lnTo>
                    <a:pt x="12875" y="2548"/>
                  </a:lnTo>
                  <a:lnTo>
                    <a:pt x="13557" y="2412"/>
                  </a:lnTo>
                  <a:lnTo>
                    <a:pt x="14240" y="2275"/>
                  </a:lnTo>
                  <a:lnTo>
                    <a:pt x="14740" y="2093"/>
                  </a:lnTo>
                  <a:lnTo>
                    <a:pt x="15195" y="1957"/>
                  </a:lnTo>
                  <a:lnTo>
                    <a:pt x="15150" y="1866"/>
                  </a:lnTo>
                  <a:lnTo>
                    <a:pt x="15059" y="1775"/>
                  </a:lnTo>
                  <a:lnTo>
                    <a:pt x="14740" y="1593"/>
                  </a:lnTo>
                  <a:lnTo>
                    <a:pt x="14422" y="1411"/>
                  </a:lnTo>
                  <a:lnTo>
                    <a:pt x="14103" y="1274"/>
                  </a:lnTo>
                  <a:lnTo>
                    <a:pt x="13785" y="1184"/>
                  </a:lnTo>
                  <a:lnTo>
                    <a:pt x="13148" y="1047"/>
                  </a:lnTo>
                  <a:lnTo>
                    <a:pt x="12375" y="911"/>
                  </a:lnTo>
                  <a:lnTo>
                    <a:pt x="11601" y="820"/>
                  </a:lnTo>
                  <a:lnTo>
                    <a:pt x="10054" y="638"/>
                  </a:lnTo>
                  <a:lnTo>
                    <a:pt x="4277" y="137"/>
                  </a:lnTo>
                  <a:lnTo>
                    <a:pt x="3276" y="46"/>
                  </a:lnTo>
                  <a:lnTo>
                    <a:pt x="2275"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9" name="Google Shape;42489;p313"/>
            <p:cNvSpPr/>
            <p:nvPr/>
          </p:nvSpPr>
          <p:spPr>
            <a:xfrm>
              <a:off x="3955650" y="3439800"/>
              <a:ext cx="379900" cy="189975"/>
            </a:xfrm>
            <a:custGeom>
              <a:avLst/>
              <a:gdLst/>
              <a:ahLst/>
              <a:cxnLst/>
              <a:rect l="l" t="t" r="r" b="b"/>
              <a:pathLst>
                <a:path w="15196" h="7599" fill="none" extrusionOk="0">
                  <a:moveTo>
                    <a:pt x="15059" y="1775"/>
                  </a:moveTo>
                  <a:lnTo>
                    <a:pt x="15059" y="1775"/>
                  </a:lnTo>
                  <a:lnTo>
                    <a:pt x="15150" y="1866"/>
                  </a:lnTo>
                  <a:lnTo>
                    <a:pt x="15195" y="1957"/>
                  </a:lnTo>
                  <a:lnTo>
                    <a:pt x="15195" y="1957"/>
                  </a:lnTo>
                  <a:lnTo>
                    <a:pt x="14740" y="2093"/>
                  </a:lnTo>
                  <a:lnTo>
                    <a:pt x="14240" y="2275"/>
                  </a:lnTo>
                  <a:lnTo>
                    <a:pt x="14240" y="2275"/>
                  </a:lnTo>
                  <a:lnTo>
                    <a:pt x="13557" y="2412"/>
                  </a:lnTo>
                  <a:lnTo>
                    <a:pt x="12875" y="2548"/>
                  </a:lnTo>
                  <a:lnTo>
                    <a:pt x="12875" y="2548"/>
                  </a:lnTo>
                  <a:lnTo>
                    <a:pt x="12238" y="2639"/>
                  </a:lnTo>
                  <a:lnTo>
                    <a:pt x="11601" y="2685"/>
                  </a:lnTo>
                  <a:lnTo>
                    <a:pt x="10327" y="2730"/>
                  </a:lnTo>
                  <a:lnTo>
                    <a:pt x="10327" y="2730"/>
                  </a:lnTo>
                  <a:lnTo>
                    <a:pt x="10737" y="2912"/>
                  </a:lnTo>
                  <a:lnTo>
                    <a:pt x="11146" y="3094"/>
                  </a:lnTo>
                  <a:lnTo>
                    <a:pt x="11146" y="3094"/>
                  </a:lnTo>
                  <a:lnTo>
                    <a:pt x="10646" y="3231"/>
                  </a:lnTo>
                  <a:lnTo>
                    <a:pt x="10145" y="3322"/>
                  </a:lnTo>
                  <a:lnTo>
                    <a:pt x="10145" y="3322"/>
                  </a:lnTo>
                  <a:lnTo>
                    <a:pt x="10100" y="3504"/>
                  </a:lnTo>
                  <a:lnTo>
                    <a:pt x="10100" y="3504"/>
                  </a:lnTo>
                  <a:lnTo>
                    <a:pt x="9190" y="3777"/>
                  </a:lnTo>
                  <a:lnTo>
                    <a:pt x="9190" y="3777"/>
                  </a:lnTo>
                  <a:lnTo>
                    <a:pt x="9235" y="4414"/>
                  </a:lnTo>
                  <a:lnTo>
                    <a:pt x="9235" y="4414"/>
                  </a:lnTo>
                  <a:lnTo>
                    <a:pt x="10373" y="4050"/>
                  </a:lnTo>
                  <a:lnTo>
                    <a:pt x="10373" y="4050"/>
                  </a:lnTo>
                  <a:lnTo>
                    <a:pt x="10009" y="4869"/>
                  </a:lnTo>
                  <a:lnTo>
                    <a:pt x="9645" y="5733"/>
                  </a:lnTo>
                  <a:lnTo>
                    <a:pt x="9645" y="5733"/>
                  </a:lnTo>
                  <a:lnTo>
                    <a:pt x="9281" y="6688"/>
                  </a:lnTo>
                  <a:lnTo>
                    <a:pt x="8962" y="7598"/>
                  </a:lnTo>
                  <a:lnTo>
                    <a:pt x="8962" y="7598"/>
                  </a:lnTo>
                  <a:lnTo>
                    <a:pt x="7825" y="7553"/>
                  </a:lnTo>
                  <a:lnTo>
                    <a:pt x="7825" y="7553"/>
                  </a:lnTo>
                  <a:lnTo>
                    <a:pt x="7279" y="7507"/>
                  </a:lnTo>
                  <a:lnTo>
                    <a:pt x="6733" y="7462"/>
                  </a:lnTo>
                  <a:lnTo>
                    <a:pt x="6688" y="7462"/>
                  </a:lnTo>
                  <a:lnTo>
                    <a:pt x="6642" y="7416"/>
                  </a:lnTo>
                  <a:lnTo>
                    <a:pt x="6642" y="7416"/>
                  </a:lnTo>
                  <a:lnTo>
                    <a:pt x="6278" y="6916"/>
                  </a:lnTo>
                  <a:lnTo>
                    <a:pt x="5914" y="6370"/>
                  </a:lnTo>
                  <a:lnTo>
                    <a:pt x="5914" y="6370"/>
                  </a:lnTo>
                  <a:lnTo>
                    <a:pt x="5095" y="5096"/>
                  </a:lnTo>
                  <a:lnTo>
                    <a:pt x="5095" y="5096"/>
                  </a:lnTo>
                  <a:lnTo>
                    <a:pt x="4368" y="3777"/>
                  </a:lnTo>
                  <a:lnTo>
                    <a:pt x="3640" y="2457"/>
                  </a:lnTo>
                  <a:lnTo>
                    <a:pt x="3640" y="2457"/>
                  </a:lnTo>
                  <a:lnTo>
                    <a:pt x="3594" y="2366"/>
                  </a:lnTo>
                  <a:lnTo>
                    <a:pt x="3503" y="2275"/>
                  </a:lnTo>
                  <a:lnTo>
                    <a:pt x="3503" y="2275"/>
                  </a:lnTo>
                  <a:lnTo>
                    <a:pt x="3367" y="2230"/>
                  </a:lnTo>
                  <a:lnTo>
                    <a:pt x="3367" y="2230"/>
                  </a:lnTo>
                  <a:lnTo>
                    <a:pt x="2548" y="2093"/>
                  </a:lnTo>
                  <a:lnTo>
                    <a:pt x="1774" y="1911"/>
                  </a:lnTo>
                  <a:lnTo>
                    <a:pt x="1774" y="1911"/>
                  </a:lnTo>
                  <a:lnTo>
                    <a:pt x="1046" y="1684"/>
                  </a:lnTo>
                  <a:lnTo>
                    <a:pt x="1046" y="1684"/>
                  </a:lnTo>
                  <a:lnTo>
                    <a:pt x="682" y="1547"/>
                  </a:lnTo>
                  <a:lnTo>
                    <a:pt x="409" y="1365"/>
                  </a:lnTo>
                  <a:lnTo>
                    <a:pt x="409" y="1365"/>
                  </a:lnTo>
                  <a:lnTo>
                    <a:pt x="228" y="1229"/>
                  </a:lnTo>
                  <a:lnTo>
                    <a:pt x="91" y="1047"/>
                  </a:lnTo>
                  <a:lnTo>
                    <a:pt x="91" y="1047"/>
                  </a:lnTo>
                  <a:lnTo>
                    <a:pt x="46" y="911"/>
                  </a:lnTo>
                  <a:lnTo>
                    <a:pt x="0" y="774"/>
                  </a:lnTo>
                  <a:lnTo>
                    <a:pt x="0" y="592"/>
                  </a:lnTo>
                  <a:lnTo>
                    <a:pt x="46" y="456"/>
                  </a:lnTo>
                  <a:lnTo>
                    <a:pt x="46" y="456"/>
                  </a:lnTo>
                  <a:lnTo>
                    <a:pt x="91" y="365"/>
                  </a:lnTo>
                  <a:lnTo>
                    <a:pt x="228" y="274"/>
                  </a:lnTo>
                  <a:lnTo>
                    <a:pt x="500" y="183"/>
                  </a:lnTo>
                  <a:lnTo>
                    <a:pt x="500" y="183"/>
                  </a:lnTo>
                  <a:lnTo>
                    <a:pt x="910" y="92"/>
                  </a:lnTo>
                  <a:lnTo>
                    <a:pt x="1365" y="1"/>
                  </a:lnTo>
                  <a:lnTo>
                    <a:pt x="1820" y="1"/>
                  </a:lnTo>
                  <a:lnTo>
                    <a:pt x="2275" y="1"/>
                  </a:lnTo>
                  <a:lnTo>
                    <a:pt x="2275" y="1"/>
                  </a:lnTo>
                  <a:lnTo>
                    <a:pt x="3276" y="46"/>
                  </a:lnTo>
                  <a:lnTo>
                    <a:pt x="4277" y="137"/>
                  </a:lnTo>
                  <a:lnTo>
                    <a:pt x="4277" y="137"/>
                  </a:lnTo>
                  <a:lnTo>
                    <a:pt x="10054" y="638"/>
                  </a:lnTo>
                  <a:lnTo>
                    <a:pt x="10054" y="638"/>
                  </a:lnTo>
                  <a:lnTo>
                    <a:pt x="11601" y="820"/>
                  </a:lnTo>
                  <a:lnTo>
                    <a:pt x="12375" y="911"/>
                  </a:lnTo>
                  <a:lnTo>
                    <a:pt x="13148" y="1047"/>
                  </a:lnTo>
                  <a:lnTo>
                    <a:pt x="13148" y="1047"/>
                  </a:lnTo>
                  <a:lnTo>
                    <a:pt x="13785" y="1184"/>
                  </a:lnTo>
                  <a:lnTo>
                    <a:pt x="14103" y="1274"/>
                  </a:lnTo>
                  <a:lnTo>
                    <a:pt x="14422" y="1411"/>
                  </a:lnTo>
                  <a:lnTo>
                    <a:pt x="14422" y="1411"/>
                  </a:lnTo>
                  <a:lnTo>
                    <a:pt x="14740" y="1593"/>
                  </a:lnTo>
                  <a:lnTo>
                    <a:pt x="15059" y="1775"/>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0" name="Google Shape;42490;p313"/>
            <p:cNvSpPr/>
            <p:nvPr/>
          </p:nvSpPr>
          <p:spPr>
            <a:xfrm>
              <a:off x="4044350" y="3455725"/>
              <a:ext cx="159250" cy="158125"/>
            </a:xfrm>
            <a:custGeom>
              <a:avLst/>
              <a:gdLst/>
              <a:ahLst/>
              <a:cxnLst/>
              <a:rect l="l" t="t" r="r" b="b"/>
              <a:pathLst>
                <a:path w="6370" h="6325" extrusionOk="0">
                  <a:moveTo>
                    <a:pt x="1" y="1"/>
                  </a:moveTo>
                  <a:lnTo>
                    <a:pt x="274" y="410"/>
                  </a:lnTo>
                  <a:lnTo>
                    <a:pt x="547" y="865"/>
                  </a:lnTo>
                  <a:lnTo>
                    <a:pt x="1047" y="1775"/>
                  </a:lnTo>
                  <a:lnTo>
                    <a:pt x="1502" y="2548"/>
                  </a:lnTo>
                  <a:lnTo>
                    <a:pt x="1957" y="3367"/>
                  </a:lnTo>
                  <a:lnTo>
                    <a:pt x="2457" y="4141"/>
                  </a:lnTo>
                  <a:lnTo>
                    <a:pt x="2912" y="4868"/>
                  </a:lnTo>
                  <a:lnTo>
                    <a:pt x="3959" y="6324"/>
                  </a:lnTo>
                  <a:lnTo>
                    <a:pt x="4186" y="6051"/>
                  </a:lnTo>
                  <a:lnTo>
                    <a:pt x="4414" y="5687"/>
                  </a:lnTo>
                  <a:lnTo>
                    <a:pt x="4732" y="5187"/>
                  </a:lnTo>
                  <a:lnTo>
                    <a:pt x="4596" y="4686"/>
                  </a:lnTo>
                  <a:lnTo>
                    <a:pt x="4459" y="4186"/>
                  </a:lnTo>
                  <a:lnTo>
                    <a:pt x="4095" y="2594"/>
                  </a:lnTo>
                  <a:lnTo>
                    <a:pt x="5232" y="2639"/>
                  </a:lnTo>
                  <a:lnTo>
                    <a:pt x="5232" y="2366"/>
                  </a:lnTo>
                  <a:lnTo>
                    <a:pt x="5187" y="2366"/>
                  </a:lnTo>
                  <a:lnTo>
                    <a:pt x="4687" y="2275"/>
                  </a:lnTo>
                  <a:lnTo>
                    <a:pt x="4186" y="2275"/>
                  </a:lnTo>
                  <a:lnTo>
                    <a:pt x="4778" y="1866"/>
                  </a:lnTo>
                  <a:lnTo>
                    <a:pt x="5323" y="1411"/>
                  </a:lnTo>
                  <a:lnTo>
                    <a:pt x="5824" y="1001"/>
                  </a:lnTo>
                  <a:lnTo>
                    <a:pt x="6097" y="774"/>
                  </a:lnTo>
                  <a:lnTo>
                    <a:pt x="6233" y="637"/>
                  </a:lnTo>
                  <a:lnTo>
                    <a:pt x="6370" y="547"/>
                  </a:lnTo>
                  <a:lnTo>
                    <a:pt x="4778" y="365"/>
                  </a:lnTo>
                  <a:lnTo>
                    <a:pt x="3185" y="228"/>
                  </a:lnTo>
                  <a:lnTo>
                    <a:pt x="1593" y="92"/>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1" name="Google Shape;42491;p313"/>
            <p:cNvSpPr/>
            <p:nvPr/>
          </p:nvSpPr>
          <p:spPr>
            <a:xfrm>
              <a:off x="4318450" y="3476200"/>
              <a:ext cx="12550" cy="7975"/>
            </a:xfrm>
            <a:custGeom>
              <a:avLst/>
              <a:gdLst/>
              <a:ahLst/>
              <a:cxnLst/>
              <a:rect l="l" t="t" r="r" b="b"/>
              <a:pathLst>
                <a:path w="502" h="319" extrusionOk="0">
                  <a:moveTo>
                    <a:pt x="1" y="0"/>
                  </a:moveTo>
                  <a:lnTo>
                    <a:pt x="501" y="319"/>
                  </a:lnTo>
                  <a:lnTo>
                    <a:pt x="274" y="137"/>
                  </a:lnTo>
                  <a:lnTo>
                    <a:pt x="1" y="0"/>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2" name="Google Shape;42492;p313"/>
            <p:cNvSpPr/>
            <p:nvPr/>
          </p:nvSpPr>
          <p:spPr>
            <a:xfrm>
              <a:off x="4318450" y="3476200"/>
              <a:ext cx="12550" cy="7975"/>
            </a:xfrm>
            <a:custGeom>
              <a:avLst/>
              <a:gdLst/>
              <a:ahLst/>
              <a:cxnLst/>
              <a:rect l="l" t="t" r="r" b="b"/>
              <a:pathLst>
                <a:path w="502" h="319" fill="none" extrusionOk="0">
                  <a:moveTo>
                    <a:pt x="1" y="0"/>
                  </a:moveTo>
                  <a:lnTo>
                    <a:pt x="1" y="0"/>
                  </a:lnTo>
                  <a:lnTo>
                    <a:pt x="1" y="0"/>
                  </a:lnTo>
                  <a:lnTo>
                    <a:pt x="1" y="0"/>
                  </a:lnTo>
                  <a:lnTo>
                    <a:pt x="501" y="319"/>
                  </a:lnTo>
                  <a:lnTo>
                    <a:pt x="501" y="319"/>
                  </a:lnTo>
                  <a:lnTo>
                    <a:pt x="274" y="137"/>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3" name="Google Shape;42493;p313"/>
            <p:cNvSpPr/>
            <p:nvPr/>
          </p:nvSpPr>
          <p:spPr>
            <a:xfrm>
              <a:off x="4335525" y="3488700"/>
              <a:ext cx="1150" cy="25"/>
            </a:xfrm>
            <a:custGeom>
              <a:avLst/>
              <a:gdLst/>
              <a:ahLst/>
              <a:cxnLst/>
              <a:rect l="l" t="t" r="r" b="b"/>
              <a:pathLst>
                <a:path w="46" h="1" extrusionOk="0">
                  <a:moveTo>
                    <a:pt x="46" y="1"/>
                  </a:moveTo>
                  <a:lnTo>
                    <a:pt x="46" y="1"/>
                  </a:lnTo>
                  <a:lnTo>
                    <a:pt x="0" y="1"/>
                  </a:lnTo>
                  <a:lnTo>
                    <a:pt x="0" y="1"/>
                  </a:lnTo>
                  <a:lnTo>
                    <a:pt x="0" y="1"/>
                  </a:lnTo>
                  <a:lnTo>
                    <a:pt x="0" y="1"/>
                  </a:lnTo>
                  <a:lnTo>
                    <a:pt x="46" y="1"/>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4" name="Google Shape;42494;p313"/>
            <p:cNvSpPr/>
            <p:nvPr/>
          </p:nvSpPr>
          <p:spPr>
            <a:xfrm>
              <a:off x="4335525" y="3488700"/>
              <a:ext cx="1150" cy="25"/>
            </a:xfrm>
            <a:custGeom>
              <a:avLst/>
              <a:gdLst/>
              <a:ahLst/>
              <a:cxnLst/>
              <a:rect l="l" t="t" r="r" b="b"/>
              <a:pathLst>
                <a:path w="46" h="1" fill="none" extrusionOk="0">
                  <a:moveTo>
                    <a:pt x="46" y="1"/>
                  </a:moveTo>
                  <a:lnTo>
                    <a:pt x="46" y="1"/>
                  </a:lnTo>
                  <a:lnTo>
                    <a:pt x="0" y="1"/>
                  </a:lnTo>
                  <a:lnTo>
                    <a:pt x="0"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5" name="Google Shape;42495;p313"/>
            <p:cNvSpPr/>
            <p:nvPr/>
          </p:nvSpPr>
          <p:spPr>
            <a:xfrm>
              <a:off x="4334375" y="3486425"/>
              <a:ext cx="2300" cy="2300"/>
            </a:xfrm>
            <a:custGeom>
              <a:avLst/>
              <a:gdLst/>
              <a:ahLst/>
              <a:cxnLst/>
              <a:rect l="l" t="t" r="r" b="b"/>
              <a:pathLst>
                <a:path w="92" h="92" extrusionOk="0">
                  <a:moveTo>
                    <a:pt x="1" y="1"/>
                  </a:moveTo>
                  <a:lnTo>
                    <a:pt x="46" y="92"/>
                  </a:lnTo>
                  <a:lnTo>
                    <a:pt x="92" y="92"/>
                  </a:lnTo>
                  <a:lnTo>
                    <a:pt x="1" y="1"/>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6" name="Google Shape;42496;p313"/>
            <p:cNvSpPr/>
            <p:nvPr/>
          </p:nvSpPr>
          <p:spPr>
            <a:xfrm>
              <a:off x="4334375" y="3486425"/>
              <a:ext cx="2300" cy="2300"/>
            </a:xfrm>
            <a:custGeom>
              <a:avLst/>
              <a:gdLst/>
              <a:ahLst/>
              <a:cxnLst/>
              <a:rect l="l" t="t" r="r" b="b"/>
              <a:pathLst>
                <a:path w="92" h="92" fill="none" extrusionOk="0">
                  <a:moveTo>
                    <a:pt x="1" y="1"/>
                  </a:moveTo>
                  <a:lnTo>
                    <a:pt x="1" y="1"/>
                  </a:lnTo>
                  <a:lnTo>
                    <a:pt x="46" y="92"/>
                  </a:lnTo>
                  <a:lnTo>
                    <a:pt x="46" y="92"/>
                  </a:lnTo>
                  <a:lnTo>
                    <a:pt x="92" y="92"/>
                  </a:lnTo>
                  <a:lnTo>
                    <a:pt x="92" y="92"/>
                  </a:lnTo>
                  <a:lnTo>
                    <a:pt x="92" y="92"/>
                  </a:lnTo>
                  <a:lnTo>
                    <a:pt x="92" y="92"/>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7" name="Google Shape;42497;p313"/>
            <p:cNvSpPr/>
            <p:nvPr/>
          </p:nvSpPr>
          <p:spPr>
            <a:xfrm>
              <a:off x="4311625" y="3489850"/>
              <a:ext cx="21650" cy="6850"/>
            </a:xfrm>
            <a:custGeom>
              <a:avLst/>
              <a:gdLst/>
              <a:ahLst/>
              <a:cxnLst/>
              <a:rect l="l" t="t" r="r" b="b"/>
              <a:pathLst>
                <a:path w="866" h="274" extrusionOk="0">
                  <a:moveTo>
                    <a:pt x="865" y="0"/>
                  </a:moveTo>
                  <a:lnTo>
                    <a:pt x="1" y="228"/>
                  </a:lnTo>
                  <a:lnTo>
                    <a:pt x="1" y="273"/>
                  </a:lnTo>
                  <a:lnTo>
                    <a:pt x="865" y="0"/>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8" name="Google Shape;42498;p313"/>
            <p:cNvSpPr/>
            <p:nvPr/>
          </p:nvSpPr>
          <p:spPr>
            <a:xfrm>
              <a:off x="4311625" y="3489850"/>
              <a:ext cx="21650" cy="6850"/>
            </a:xfrm>
            <a:custGeom>
              <a:avLst/>
              <a:gdLst/>
              <a:ahLst/>
              <a:cxnLst/>
              <a:rect l="l" t="t" r="r" b="b"/>
              <a:pathLst>
                <a:path w="866" h="274" fill="none" extrusionOk="0">
                  <a:moveTo>
                    <a:pt x="865" y="0"/>
                  </a:moveTo>
                  <a:lnTo>
                    <a:pt x="865" y="0"/>
                  </a:lnTo>
                  <a:lnTo>
                    <a:pt x="1" y="228"/>
                  </a:lnTo>
                  <a:lnTo>
                    <a:pt x="1" y="228"/>
                  </a:lnTo>
                  <a:lnTo>
                    <a:pt x="1" y="228"/>
                  </a:lnTo>
                  <a:lnTo>
                    <a:pt x="1" y="228"/>
                  </a:lnTo>
                  <a:lnTo>
                    <a:pt x="1" y="273"/>
                  </a:lnTo>
                  <a:lnTo>
                    <a:pt x="1" y="273"/>
                  </a:lnTo>
                  <a:lnTo>
                    <a:pt x="1" y="273"/>
                  </a:lnTo>
                  <a:lnTo>
                    <a:pt x="1" y="273"/>
                  </a:lnTo>
                  <a:lnTo>
                    <a:pt x="865"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9" name="Google Shape;42499;p313"/>
            <p:cNvSpPr/>
            <p:nvPr/>
          </p:nvSpPr>
          <p:spPr>
            <a:xfrm>
              <a:off x="4277500" y="3495525"/>
              <a:ext cx="34150" cy="8000"/>
            </a:xfrm>
            <a:custGeom>
              <a:avLst/>
              <a:gdLst/>
              <a:ahLst/>
              <a:cxnLst/>
              <a:rect l="l" t="t" r="r" b="b"/>
              <a:pathLst>
                <a:path w="1366" h="320" extrusionOk="0">
                  <a:moveTo>
                    <a:pt x="683" y="183"/>
                  </a:moveTo>
                  <a:lnTo>
                    <a:pt x="683" y="183"/>
                  </a:lnTo>
                  <a:lnTo>
                    <a:pt x="1" y="319"/>
                  </a:lnTo>
                  <a:lnTo>
                    <a:pt x="1" y="319"/>
                  </a:lnTo>
                  <a:lnTo>
                    <a:pt x="683" y="183"/>
                  </a:lnTo>
                  <a:close/>
                  <a:moveTo>
                    <a:pt x="729" y="183"/>
                  </a:moveTo>
                  <a:lnTo>
                    <a:pt x="729" y="183"/>
                  </a:lnTo>
                  <a:lnTo>
                    <a:pt x="683" y="183"/>
                  </a:lnTo>
                  <a:lnTo>
                    <a:pt x="683" y="183"/>
                  </a:lnTo>
                  <a:lnTo>
                    <a:pt x="729" y="183"/>
                  </a:lnTo>
                  <a:close/>
                  <a:moveTo>
                    <a:pt x="729" y="183"/>
                  </a:moveTo>
                  <a:lnTo>
                    <a:pt x="729" y="183"/>
                  </a:lnTo>
                  <a:lnTo>
                    <a:pt x="729" y="183"/>
                  </a:lnTo>
                  <a:lnTo>
                    <a:pt x="729" y="183"/>
                  </a:lnTo>
                  <a:lnTo>
                    <a:pt x="729" y="183"/>
                  </a:lnTo>
                  <a:close/>
                  <a:moveTo>
                    <a:pt x="729" y="183"/>
                  </a:moveTo>
                  <a:lnTo>
                    <a:pt x="729" y="183"/>
                  </a:lnTo>
                  <a:lnTo>
                    <a:pt x="729" y="183"/>
                  </a:lnTo>
                  <a:lnTo>
                    <a:pt x="729" y="183"/>
                  </a:lnTo>
                  <a:lnTo>
                    <a:pt x="729" y="183"/>
                  </a:lnTo>
                  <a:close/>
                  <a:moveTo>
                    <a:pt x="1047" y="92"/>
                  </a:moveTo>
                  <a:lnTo>
                    <a:pt x="1047" y="92"/>
                  </a:lnTo>
                  <a:lnTo>
                    <a:pt x="1002" y="92"/>
                  </a:lnTo>
                  <a:lnTo>
                    <a:pt x="1002" y="92"/>
                  </a:lnTo>
                  <a:lnTo>
                    <a:pt x="1047" y="92"/>
                  </a:lnTo>
                  <a:close/>
                  <a:moveTo>
                    <a:pt x="1047" y="92"/>
                  </a:moveTo>
                  <a:lnTo>
                    <a:pt x="1047" y="92"/>
                  </a:lnTo>
                  <a:lnTo>
                    <a:pt x="1047" y="92"/>
                  </a:lnTo>
                  <a:lnTo>
                    <a:pt x="1047" y="92"/>
                  </a:lnTo>
                  <a:lnTo>
                    <a:pt x="1047" y="92"/>
                  </a:lnTo>
                  <a:close/>
                  <a:moveTo>
                    <a:pt x="1366" y="46"/>
                  </a:moveTo>
                  <a:lnTo>
                    <a:pt x="1366" y="46"/>
                  </a:lnTo>
                  <a:lnTo>
                    <a:pt x="1366" y="46"/>
                  </a:lnTo>
                  <a:lnTo>
                    <a:pt x="1366" y="46"/>
                  </a:lnTo>
                  <a:lnTo>
                    <a:pt x="1047" y="92"/>
                  </a:lnTo>
                  <a:lnTo>
                    <a:pt x="1047" y="92"/>
                  </a:lnTo>
                  <a:lnTo>
                    <a:pt x="1366" y="46"/>
                  </a:lnTo>
                  <a:lnTo>
                    <a:pt x="1366" y="46"/>
                  </a:lnTo>
                  <a:lnTo>
                    <a:pt x="1366" y="46"/>
                  </a:lnTo>
                  <a:lnTo>
                    <a:pt x="1366" y="46"/>
                  </a:lnTo>
                  <a:close/>
                  <a:moveTo>
                    <a:pt x="1366" y="1"/>
                  </a:moveTo>
                  <a:lnTo>
                    <a:pt x="1366" y="1"/>
                  </a:lnTo>
                  <a:lnTo>
                    <a:pt x="1366" y="1"/>
                  </a:lnTo>
                  <a:lnTo>
                    <a:pt x="1366" y="1"/>
                  </a:lnTo>
                  <a:lnTo>
                    <a:pt x="1366" y="1"/>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0" name="Google Shape;42500;p313"/>
            <p:cNvSpPr/>
            <p:nvPr/>
          </p:nvSpPr>
          <p:spPr>
            <a:xfrm>
              <a:off x="4277500" y="3500075"/>
              <a:ext cx="17100" cy="3450"/>
            </a:xfrm>
            <a:custGeom>
              <a:avLst/>
              <a:gdLst/>
              <a:ahLst/>
              <a:cxnLst/>
              <a:rect l="l" t="t" r="r" b="b"/>
              <a:pathLst>
                <a:path w="684" h="138" fill="none" extrusionOk="0">
                  <a:moveTo>
                    <a:pt x="683" y="1"/>
                  </a:moveTo>
                  <a:lnTo>
                    <a:pt x="683" y="1"/>
                  </a:lnTo>
                  <a:lnTo>
                    <a:pt x="1" y="137"/>
                  </a:lnTo>
                  <a:lnTo>
                    <a:pt x="1" y="137"/>
                  </a:lnTo>
                  <a:lnTo>
                    <a:pt x="683"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1" name="Google Shape;42501;p313"/>
            <p:cNvSpPr/>
            <p:nvPr/>
          </p:nvSpPr>
          <p:spPr>
            <a:xfrm>
              <a:off x="4294575" y="3500075"/>
              <a:ext cx="1150" cy="25"/>
            </a:xfrm>
            <a:custGeom>
              <a:avLst/>
              <a:gdLst/>
              <a:ahLst/>
              <a:cxnLst/>
              <a:rect l="l" t="t" r="r" b="b"/>
              <a:pathLst>
                <a:path w="46" h="1" fill="none" extrusionOk="0">
                  <a:moveTo>
                    <a:pt x="46" y="1"/>
                  </a:moveTo>
                  <a:lnTo>
                    <a:pt x="46" y="1"/>
                  </a:lnTo>
                  <a:lnTo>
                    <a:pt x="0" y="1"/>
                  </a:lnTo>
                  <a:lnTo>
                    <a:pt x="0"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2" name="Google Shape;42502;p313"/>
            <p:cNvSpPr/>
            <p:nvPr/>
          </p:nvSpPr>
          <p:spPr>
            <a:xfrm>
              <a:off x="4295700" y="35000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3" name="Google Shape;42503;p313"/>
            <p:cNvSpPr/>
            <p:nvPr/>
          </p:nvSpPr>
          <p:spPr>
            <a:xfrm>
              <a:off x="4295700" y="350007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4" name="Google Shape;42504;p313"/>
            <p:cNvSpPr/>
            <p:nvPr/>
          </p:nvSpPr>
          <p:spPr>
            <a:xfrm>
              <a:off x="4302525" y="3497800"/>
              <a:ext cx="1175" cy="25"/>
            </a:xfrm>
            <a:custGeom>
              <a:avLst/>
              <a:gdLst/>
              <a:ahLst/>
              <a:cxnLst/>
              <a:rect l="l" t="t" r="r" b="b"/>
              <a:pathLst>
                <a:path w="47" h="1" fill="none" extrusionOk="0">
                  <a:moveTo>
                    <a:pt x="46" y="1"/>
                  </a:moveTo>
                  <a:lnTo>
                    <a:pt x="46" y="1"/>
                  </a:lnTo>
                  <a:lnTo>
                    <a:pt x="1" y="1"/>
                  </a:lnTo>
                  <a:lnTo>
                    <a:pt x="1" y="1"/>
                  </a:lnTo>
                  <a:lnTo>
                    <a:pt x="46"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5" name="Google Shape;42505;p313"/>
            <p:cNvSpPr/>
            <p:nvPr/>
          </p:nvSpPr>
          <p:spPr>
            <a:xfrm>
              <a:off x="4303675" y="349780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6" name="Google Shape;42506;p313"/>
            <p:cNvSpPr/>
            <p:nvPr/>
          </p:nvSpPr>
          <p:spPr>
            <a:xfrm>
              <a:off x="4303675" y="3496675"/>
              <a:ext cx="7975" cy="1150"/>
            </a:xfrm>
            <a:custGeom>
              <a:avLst/>
              <a:gdLst/>
              <a:ahLst/>
              <a:cxnLst/>
              <a:rect l="l" t="t" r="r" b="b"/>
              <a:pathLst>
                <a:path w="319" h="46" fill="none" extrusionOk="0">
                  <a:moveTo>
                    <a:pt x="319" y="0"/>
                  </a:moveTo>
                  <a:lnTo>
                    <a:pt x="319" y="0"/>
                  </a:lnTo>
                  <a:lnTo>
                    <a:pt x="319" y="0"/>
                  </a:lnTo>
                  <a:lnTo>
                    <a:pt x="319" y="0"/>
                  </a:lnTo>
                  <a:lnTo>
                    <a:pt x="0" y="46"/>
                  </a:lnTo>
                  <a:lnTo>
                    <a:pt x="0" y="46"/>
                  </a:lnTo>
                  <a:lnTo>
                    <a:pt x="319" y="0"/>
                  </a:lnTo>
                  <a:lnTo>
                    <a:pt x="319" y="0"/>
                  </a:lnTo>
                  <a:lnTo>
                    <a:pt x="319" y="0"/>
                  </a:lnTo>
                  <a:lnTo>
                    <a:pt x="319"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7" name="Google Shape;42507;p313"/>
            <p:cNvSpPr/>
            <p:nvPr/>
          </p:nvSpPr>
          <p:spPr>
            <a:xfrm>
              <a:off x="4311625" y="3495525"/>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8" name="Google Shape;42508;p313"/>
            <p:cNvSpPr/>
            <p:nvPr/>
          </p:nvSpPr>
          <p:spPr>
            <a:xfrm>
              <a:off x="4222925" y="3503500"/>
              <a:ext cx="51200" cy="4575"/>
            </a:xfrm>
            <a:custGeom>
              <a:avLst/>
              <a:gdLst/>
              <a:ahLst/>
              <a:cxnLst/>
              <a:rect l="l" t="t" r="r" b="b"/>
              <a:pathLst>
                <a:path w="2048" h="183" extrusionOk="0">
                  <a:moveTo>
                    <a:pt x="2047" y="0"/>
                  </a:moveTo>
                  <a:lnTo>
                    <a:pt x="1351" y="95"/>
                  </a:lnTo>
                  <a:lnTo>
                    <a:pt x="1351" y="95"/>
                  </a:lnTo>
                  <a:lnTo>
                    <a:pt x="1411" y="91"/>
                  </a:lnTo>
                  <a:lnTo>
                    <a:pt x="2047" y="0"/>
                  </a:lnTo>
                  <a:close/>
                  <a:moveTo>
                    <a:pt x="1351" y="95"/>
                  </a:moveTo>
                  <a:lnTo>
                    <a:pt x="728" y="137"/>
                  </a:lnTo>
                  <a:lnTo>
                    <a:pt x="131" y="177"/>
                  </a:lnTo>
                  <a:lnTo>
                    <a:pt x="131" y="177"/>
                  </a:lnTo>
                  <a:lnTo>
                    <a:pt x="1047" y="137"/>
                  </a:lnTo>
                  <a:lnTo>
                    <a:pt x="1351" y="95"/>
                  </a:lnTo>
                  <a:close/>
                  <a:moveTo>
                    <a:pt x="131" y="177"/>
                  </a:moveTo>
                  <a:lnTo>
                    <a:pt x="0" y="182"/>
                  </a:lnTo>
                  <a:lnTo>
                    <a:pt x="46" y="182"/>
                  </a:lnTo>
                  <a:lnTo>
                    <a:pt x="131" y="177"/>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9" name="Google Shape;42509;p313"/>
            <p:cNvSpPr/>
            <p:nvPr/>
          </p:nvSpPr>
          <p:spPr>
            <a:xfrm>
              <a:off x="4222925" y="3503500"/>
              <a:ext cx="51200" cy="4575"/>
            </a:xfrm>
            <a:custGeom>
              <a:avLst/>
              <a:gdLst/>
              <a:ahLst/>
              <a:cxnLst/>
              <a:rect l="l" t="t" r="r" b="b"/>
              <a:pathLst>
                <a:path w="2048" h="183" fill="none" extrusionOk="0">
                  <a:moveTo>
                    <a:pt x="2047" y="0"/>
                  </a:moveTo>
                  <a:lnTo>
                    <a:pt x="2047" y="0"/>
                  </a:lnTo>
                  <a:lnTo>
                    <a:pt x="1047" y="137"/>
                  </a:lnTo>
                  <a:lnTo>
                    <a:pt x="0" y="182"/>
                  </a:lnTo>
                  <a:lnTo>
                    <a:pt x="0" y="182"/>
                  </a:lnTo>
                  <a:lnTo>
                    <a:pt x="46" y="182"/>
                  </a:lnTo>
                  <a:lnTo>
                    <a:pt x="46" y="182"/>
                  </a:lnTo>
                  <a:lnTo>
                    <a:pt x="728" y="137"/>
                  </a:lnTo>
                  <a:lnTo>
                    <a:pt x="728" y="137"/>
                  </a:lnTo>
                  <a:lnTo>
                    <a:pt x="1411" y="91"/>
                  </a:lnTo>
                  <a:lnTo>
                    <a:pt x="2047"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0" name="Google Shape;42510;p313"/>
            <p:cNvSpPr/>
            <p:nvPr/>
          </p:nvSpPr>
          <p:spPr>
            <a:xfrm>
              <a:off x="4274100" y="35035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1" name="Google Shape;42511;p313"/>
            <p:cNvSpPr/>
            <p:nvPr/>
          </p:nvSpPr>
          <p:spPr>
            <a:xfrm>
              <a:off x="4274100" y="3503500"/>
              <a:ext cx="1150" cy="25"/>
            </a:xfrm>
            <a:custGeom>
              <a:avLst/>
              <a:gdLst/>
              <a:ahLst/>
              <a:cxnLst/>
              <a:rect l="l" t="t" r="r" b="b"/>
              <a:pathLst>
                <a:path w="46" h="1" fill="none" extrusionOk="0">
                  <a:moveTo>
                    <a:pt x="46" y="0"/>
                  </a:moveTo>
                  <a:lnTo>
                    <a:pt x="46" y="0"/>
                  </a:lnTo>
                  <a:lnTo>
                    <a:pt x="0" y="0"/>
                  </a:lnTo>
                  <a:lnTo>
                    <a:pt x="0" y="0"/>
                  </a:lnTo>
                  <a:lnTo>
                    <a:pt x="4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2" name="Google Shape;42512;p313"/>
            <p:cNvSpPr/>
            <p:nvPr/>
          </p:nvSpPr>
          <p:spPr>
            <a:xfrm>
              <a:off x="4275225" y="35035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3" name="Google Shape;42513;p313"/>
            <p:cNvSpPr/>
            <p:nvPr/>
          </p:nvSpPr>
          <p:spPr>
            <a:xfrm>
              <a:off x="4275225" y="3503500"/>
              <a:ext cx="25" cy="25"/>
            </a:xfrm>
            <a:custGeom>
              <a:avLst/>
              <a:gdLst/>
              <a:ahLst/>
              <a:cxnLst/>
              <a:rect l="l" t="t" r="r" b="b"/>
              <a:pathLst>
                <a:path w="1" h="1" fill="none" extrusionOk="0">
                  <a:moveTo>
                    <a:pt x="1" y="0"/>
                  </a:moveTo>
                  <a:lnTo>
                    <a:pt x="1" y="0"/>
                  </a:lnTo>
                  <a:lnTo>
                    <a:pt x="1" y="0"/>
                  </a:lnTo>
                  <a:lnTo>
                    <a:pt x="1"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4" name="Google Shape;42514;p313"/>
            <p:cNvSpPr/>
            <p:nvPr/>
          </p:nvSpPr>
          <p:spPr>
            <a:xfrm>
              <a:off x="4276375" y="35035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5" name="Google Shape;42515;p313"/>
            <p:cNvSpPr/>
            <p:nvPr/>
          </p:nvSpPr>
          <p:spPr>
            <a:xfrm>
              <a:off x="4276375" y="3503500"/>
              <a:ext cx="25" cy="25"/>
            </a:xfrm>
            <a:custGeom>
              <a:avLst/>
              <a:gdLst/>
              <a:ahLst/>
              <a:cxnLst/>
              <a:rect l="l" t="t" r="r" b="b"/>
              <a:pathLst>
                <a:path w="1" h="1" fill="none" extrusionOk="0">
                  <a:moveTo>
                    <a:pt x="0" y="0"/>
                  </a:moveTo>
                  <a:lnTo>
                    <a:pt x="0" y="0"/>
                  </a:lnTo>
                  <a:lnTo>
                    <a:pt x="0" y="0"/>
                  </a:lnTo>
                  <a:lnTo>
                    <a:pt x="0" y="0"/>
                  </a:lnTo>
                  <a:lnTo>
                    <a:pt x="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6" name="Google Shape;42516;p313"/>
            <p:cNvSpPr/>
            <p:nvPr/>
          </p:nvSpPr>
          <p:spPr>
            <a:xfrm>
              <a:off x="4207000" y="3476200"/>
              <a:ext cx="128550" cy="31875"/>
            </a:xfrm>
            <a:custGeom>
              <a:avLst/>
              <a:gdLst/>
              <a:ahLst/>
              <a:cxnLst/>
              <a:rect l="l" t="t" r="r" b="b"/>
              <a:pathLst>
                <a:path w="5142" h="1275" extrusionOk="0">
                  <a:moveTo>
                    <a:pt x="4459" y="0"/>
                  </a:moveTo>
                  <a:lnTo>
                    <a:pt x="4459" y="46"/>
                  </a:lnTo>
                  <a:lnTo>
                    <a:pt x="4459" y="137"/>
                  </a:lnTo>
                  <a:lnTo>
                    <a:pt x="4322" y="228"/>
                  </a:lnTo>
                  <a:lnTo>
                    <a:pt x="4004" y="410"/>
                  </a:lnTo>
                  <a:lnTo>
                    <a:pt x="3640" y="546"/>
                  </a:lnTo>
                  <a:lnTo>
                    <a:pt x="2821" y="728"/>
                  </a:lnTo>
                  <a:lnTo>
                    <a:pt x="1957" y="865"/>
                  </a:lnTo>
                  <a:lnTo>
                    <a:pt x="1684" y="910"/>
                  </a:lnTo>
                  <a:lnTo>
                    <a:pt x="1547" y="910"/>
                  </a:lnTo>
                  <a:lnTo>
                    <a:pt x="1365" y="865"/>
                  </a:lnTo>
                  <a:lnTo>
                    <a:pt x="1229" y="728"/>
                  </a:lnTo>
                  <a:lnTo>
                    <a:pt x="1138" y="637"/>
                  </a:lnTo>
                  <a:lnTo>
                    <a:pt x="1092" y="501"/>
                  </a:lnTo>
                  <a:lnTo>
                    <a:pt x="1047" y="228"/>
                  </a:lnTo>
                  <a:lnTo>
                    <a:pt x="546" y="728"/>
                  </a:lnTo>
                  <a:lnTo>
                    <a:pt x="0" y="1183"/>
                  </a:lnTo>
                  <a:lnTo>
                    <a:pt x="273" y="1274"/>
                  </a:lnTo>
                  <a:lnTo>
                    <a:pt x="637" y="1274"/>
                  </a:lnTo>
                  <a:lnTo>
                    <a:pt x="1684" y="1229"/>
                  </a:lnTo>
                  <a:lnTo>
                    <a:pt x="2684" y="1092"/>
                  </a:lnTo>
                  <a:lnTo>
                    <a:pt x="2821" y="1092"/>
                  </a:lnTo>
                  <a:lnTo>
                    <a:pt x="3503" y="956"/>
                  </a:lnTo>
                  <a:lnTo>
                    <a:pt x="3549" y="956"/>
                  </a:lnTo>
                  <a:lnTo>
                    <a:pt x="3822" y="865"/>
                  </a:lnTo>
                  <a:lnTo>
                    <a:pt x="3867" y="865"/>
                  </a:lnTo>
                  <a:lnTo>
                    <a:pt x="4186" y="819"/>
                  </a:lnTo>
                  <a:lnTo>
                    <a:pt x="4186" y="774"/>
                  </a:lnTo>
                  <a:lnTo>
                    <a:pt x="5050" y="546"/>
                  </a:lnTo>
                  <a:lnTo>
                    <a:pt x="5141" y="501"/>
                  </a:lnTo>
                  <a:lnTo>
                    <a:pt x="5096" y="410"/>
                  </a:lnTo>
                  <a:lnTo>
                    <a:pt x="4959" y="319"/>
                  </a:lnTo>
                  <a:lnTo>
                    <a:pt x="4459"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7" name="Google Shape;42517;p313"/>
            <p:cNvSpPr/>
            <p:nvPr/>
          </p:nvSpPr>
          <p:spPr>
            <a:xfrm>
              <a:off x="4210400" y="3518275"/>
              <a:ext cx="19375" cy="4575"/>
            </a:xfrm>
            <a:custGeom>
              <a:avLst/>
              <a:gdLst/>
              <a:ahLst/>
              <a:cxnLst/>
              <a:rect l="l" t="t" r="r" b="b"/>
              <a:pathLst>
                <a:path w="775" h="183" extrusionOk="0">
                  <a:moveTo>
                    <a:pt x="774" y="1"/>
                  </a:moveTo>
                  <a:lnTo>
                    <a:pt x="410" y="92"/>
                  </a:lnTo>
                  <a:lnTo>
                    <a:pt x="1" y="183"/>
                  </a:lnTo>
                  <a:lnTo>
                    <a:pt x="501" y="92"/>
                  </a:lnTo>
                  <a:lnTo>
                    <a:pt x="774"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8" name="Google Shape;42518;p313"/>
            <p:cNvSpPr/>
            <p:nvPr/>
          </p:nvSpPr>
          <p:spPr>
            <a:xfrm>
              <a:off x="4210400" y="3518275"/>
              <a:ext cx="19375" cy="4575"/>
            </a:xfrm>
            <a:custGeom>
              <a:avLst/>
              <a:gdLst/>
              <a:ahLst/>
              <a:cxnLst/>
              <a:rect l="l" t="t" r="r" b="b"/>
              <a:pathLst>
                <a:path w="775" h="183" fill="none" extrusionOk="0">
                  <a:moveTo>
                    <a:pt x="774" y="1"/>
                  </a:moveTo>
                  <a:lnTo>
                    <a:pt x="774" y="1"/>
                  </a:lnTo>
                  <a:lnTo>
                    <a:pt x="410" y="92"/>
                  </a:lnTo>
                  <a:lnTo>
                    <a:pt x="1" y="183"/>
                  </a:lnTo>
                  <a:lnTo>
                    <a:pt x="1" y="183"/>
                  </a:lnTo>
                  <a:lnTo>
                    <a:pt x="1" y="183"/>
                  </a:lnTo>
                  <a:lnTo>
                    <a:pt x="1" y="183"/>
                  </a:lnTo>
                  <a:lnTo>
                    <a:pt x="501" y="92"/>
                  </a:lnTo>
                  <a:lnTo>
                    <a:pt x="501" y="92"/>
                  </a:lnTo>
                  <a:lnTo>
                    <a:pt x="774" y="1"/>
                  </a:lnTo>
                  <a:lnTo>
                    <a:pt x="774" y="1"/>
                  </a:lnTo>
                  <a:lnTo>
                    <a:pt x="774"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9" name="Google Shape;42519;p313"/>
            <p:cNvSpPr/>
            <p:nvPr/>
          </p:nvSpPr>
          <p:spPr>
            <a:xfrm>
              <a:off x="4233150" y="3517150"/>
              <a:ext cx="1175" cy="25"/>
            </a:xfrm>
            <a:custGeom>
              <a:avLst/>
              <a:gdLst/>
              <a:ahLst/>
              <a:cxnLst/>
              <a:rect l="l" t="t" r="r" b="b"/>
              <a:pathLst>
                <a:path w="47" h="1" fill="none" extrusionOk="0">
                  <a:moveTo>
                    <a:pt x="1" y="0"/>
                  </a:moveTo>
                  <a:lnTo>
                    <a:pt x="1" y="0"/>
                  </a:lnTo>
                  <a:lnTo>
                    <a:pt x="1" y="0"/>
                  </a:lnTo>
                  <a:lnTo>
                    <a:pt x="1" y="0"/>
                  </a:lnTo>
                  <a:lnTo>
                    <a:pt x="1" y="0"/>
                  </a:lnTo>
                  <a:lnTo>
                    <a:pt x="1" y="0"/>
                  </a:lnTo>
                  <a:lnTo>
                    <a:pt x="46" y="0"/>
                  </a:lnTo>
                  <a:lnTo>
                    <a:pt x="46" y="0"/>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0" name="Google Shape;42520;p313"/>
            <p:cNvSpPr/>
            <p:nvPr/>
          </p:nvSpPr>
          <p:spPr>
            <a:xfrm>
              <a:off x="4191075" y="3512600"/>
              <a:ext cx="42100" cy="10250"/>
            </a:xfrm>
            <a:custGeom>
              <a:avLst/>
              <a:gdLst/>
              <a:ahLst/>
              <a:cxnLst/>
              <a:rect l="l" t="t" r="r" b="b"/>
              <a:pathLst>
                <a:path w="1684" h="410" extrusionOk="0">
                  <a:moveTo>
                    <a:pt x="273" y="0"/>
                  </a:moveTo>
                  <a:lnTo>
                    <a:pt x="0" y="137"/>
                  </a:lnTo>
                  <a:lnTo>
                    <a:pt x="410" y="319"/>
                  </a:lnTo>
                  <a:lnTo>
                    <a:pt x="546" y="364"/>
                  </a:lnTo>
                  <a:lnTo>
                    <a:pt x="728" y="410"/>
                  </a:lnTo>
                  <a:lnTo>
                    <a:pt x="774" y="410"/>
                  </a:lnTo>
                  <a:lnTo>
                    <a:pt x="1183" y="319"/>
                  </a:lnTo>
                  <a:lnTo>
                    <a:pt x="1547" y="228"/>
                  </a:lnTo>
                  <a:lnTo>
                    <a:pt x="1684" y="182"/>
                  </a:lnTo>
                  <a:lnTo>
                    <a:pt x="1047" y="91"/>
                  </a:lnTo>
                  <a:lnTo>
                    <a:pt x="41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1" name="Google Shape;42521;p313"/>
            <p:cNvSpPr/>
            <p:nvPr/>
          </p:nvSpPr>
          <p:spPr>
            <a:xfrm>
              <a:off x="4195625" y="3527375"/>
              <a:ext cx="11400" cy="3450"/>
            </a:xfrm>
            <a:custGeom>
              <a:avLst/>
              <a:gdLst/>
              <a:ahLst/>
              <a:cxnLst/>
              <a:rect l="l" t="t" r="r" b="b"/>
              <a:pathLst>
                <a:path w="456" h="138" extrusionOk="0">
                  <a:moveTo>
                    <a:pt x="455" y="1"/>
                  </a:moveTo>
                  <a:lnTo>
                    <a:pt x="0" y="137"/>
                  </a:lnTo>
                  <a:lnTo>
                    <a:pt x="228" y="92"/>
                  </a:lnTo>
                  <a:lnTo>
                    <a:pt x="455" y="1"/>
                  </a:lnTo>
                  <a:close/>
                </a:path>
              </a:pathLst>
            </a:custGeom>
            <a:solidFill>
              <a:srgbClr val="C9E1E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2" name="Google Shape;42522;p313"/>
            <p:cNvSpPr/>
            <p:nvPr/>
          </p:nvSpPr>
          <p:spPr>
            <a:xfrm>
              <a:off x="4195625" y="3527375"/>
              <a:ext cx="11400" cy="3450"/>
            </a:xfrm>
            <a:custGeom>
              <a:avLst/>
              <a:gdLst/>
              <a:ahLst/>
              <a:cxnLst/>
              <a:rect l="l" t="t" r="r" b="b"/>
              <a:pathLst>
                <a:path w="456" h="138" fill="none" extrusionOk="0">
                  <a:moveTo>
                    <a:pt x="455" y="1"/>
                  </a:moveTo>
                  <a:lnTo>
                    <a:pt x="455" y="1"/>
                  </a:lnTo>
                  <a:lnTo>
                    <a:pt x="0" y="137"/>
                  </a:lnTo>
                  <a:lnTo>
                    <a:pt x="0" y="137"/>
                  </a:lnTo>
                  <a:lnTo>
                    <a:pt x="228" y="92"/>
                  </a:lnTo>
                  <a:lnTo>
                    <a:pt x="455"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3" name="Google Shape;42523;p313"/>
            <p:cNvSpPr/>
            <p:nvPr/>
          </p:nvSpPr>
          <p:spPr>
            <a:xfrm>
              <a:off x="4183100" y="3522825"/>
              <a:ext cx="25050" cy="11400"/>
            </a:xfrm>
            <a:custGeom>
              <a:avLst/>
              <a:gdLst/>
              <a:ahLst/>
              <a:cxnLst/>
              <a:rect l="l" t="t" r="r" b="b"/>
              <a:pathLst>
                <a:path w="1002" h="456" extrusionOk="0">
                  <a:moveTo>
                    <a:pt x="1" y="1"/>
                  </a:moveTo>
                  <a:lnTo>
                    <a:pt x="46" y="456"/>
                  </a:lnTo>
                  <a:lnTo>
                    <a:pt x="183" y="410"/>
                  </a:lnTo>
                  <a:lnTo>
                    <a:pt x="274" y="410"/>
                  </a:lnTo>
                  <a:lnTo>
                    <a:pt x="501" y="319"/>
                  </a:lnTo>
                  <a:lnTo>
                    <a:pt x="956" y="183"/>
                  </a:lnTo>
                  <a:lnTo>
                    <a:pt x="1002" y="137"/>
                  </a:lnTo>
                  <a:lnTo>
                    <a:pt x="1"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4" name="Google Shape;42524;p313"/>
            <p:cNvSpPr/>
            <p:nvPr/>
          </p:nvSpPr>
          <p:spPr>
            <a:xfrm>
              <a:off x="4122825" y="3541025"/>
              <a:ext cx="92150" cy="88750"/>
            </a:xfrm>
            <a:custGeom>
              <a:avLst/>
              <a:gdLst/>
              <a:ahLst/>
              <a:cxnLst/>
              <a:rect l="l" t="t" r="r" b="b"/>
              <a:pathLst>
                <a:path w="3686" h="3550" extrusionOk="0">
                  <a:moveTo>
                    <a:pt x="3686" y="1"/>
                  </a:moveTo>
                  <a:lnTo>
                    <a:pt x="2776" y="274"/>
                  </a:lnTo>
                  <a:lnTo>
                    <a:pt x="2548" y="365"/>
                  </a:lnTo>
                  <a:lnTo>
                    <a:pt x="2412" y="729"/>
                  </a:lnTo>
                  <a:lnTo>
                    <a:pt x="2230" y="1047"/>
                  </a:lnTo>
                  <a:lnTo>
                    <a:pt x="1820" y="1684"/>
                  </a:lnTo>
                  <a:lnTo>
                    <a:pt x="1002" y="3049"/>
                  </a:lnTo>
                  <a:lnTo>
                    <a:pt x="911" y="3140"/>
                  </a:lnTo>
                  <a:lnTo>
                    <a:pt x="774" y="3231"/>
                  </a:lnTo>
                  <a:lnTo>
                    <a:pt x="365" y="3367"/>
                  </a:lnTo>
                  <a:lnTo>
                    <a:pt x="183" y="3413"/>
                  </a:lnTo>
                  <a:lnTo>
                    <a:pt x="1" y="3413"/>
                  </a:lnTo>
                  <a:lnTo>
                    <a:pt x="274" y="3458"/>
                  </a:lnTo>
                  <a:lnTo>
                    <a:pt x="592" y="3458"/>
                  </a:lnTo>
                  <a:lnTo>
                    <a:pt x="1138" y="3504"/>
                  </a:lnTo>
                  <a:lnTo>
                    <a:pt x="2275" y="3549"/>
                  </a:lnTo>
                  <a:lnTo>
                    <a:pt x="2594" y="2639"/>
                  </a:lnTo>
                  <a:lnTo>
                    <a:pt x="2958" y="1684"/>
                  </a:lnTo>
                  <a:lnTo>
                    <a:pt x="3322" y="820"/>
                  </a:lnTo>
                  <a:lnTo>
                    <a:pt x="368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5" name="Google Shape;42525;p313"/>
            <p:cNvSpPr/>
            <p:nvPr/>
          </p:nvSpPr>
          <p:spPr>
            <a:xfrm>
              <a:off x="3954500" y="3452325"/>
              <a:ext cx="8000" cy="19350"/>
            </a:xfrm>
            <a:custGeom>
              <a:avLst/>
              <a:gdLst/>
              <a:ahLst/>
              <a:cxnLst/>
              <a:rect l="l" t="t" r="r" b="b"/>
              <a:pathLst>
                <a:path w="320" h="774" extrusionOk="0">
                  <a:moveTo>
                    <a:pt x="46" y="0"/>
                  </a:moveTo>
                  <a:lnTo>
                    <a:pt x="1" y="228"/>
                  </a:lnTo>
                  <a:lnTo>
                    <a:pt x="46" y="410"/>
                  </a:lnTo>
                  <a:lnTo>
                    <a:pt x="137" y="546"/>
                  </a:lnTo>
                  <a:lnTo>
                    <a:pt x="46" y="319"/>
                  </a:lnTo>
                  <a:lnTo>
                    <a:pt x="46" y="182"/>
                  </a:lnTo>
                  <a:lnTo>
                    <a:pt x="46" y="46"/>
                  </a:lnTo>
                  <a:lnTo>
                    <a:pt x="46" y="0"/>
                  </a:lnTo>
                  <a:close/>
                  <a:moveTo>
                    <a:pt x="137" y="546"/>
                  </a:moveTo>
                  <a:lnTo>
                    <a:pt x="274" y="728"/>
                  </a:lnTo>
                  <a:lnTo>
                    <a:pt x="319" y="773"/>
                  </a:lnTo>
                  <a:lnTo>
                    <a:pt x="137" y="546"/>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6" name="Google Shape;42526;p313"/>
            <p:cNvSpPr/>
            <p:nvPr/>
          </p:nvSpPr>
          <p:spPr>
            <a:xfrm>
              <a:off x="3954500" y="3452325"/>
              <a:ext cx="8000" cy="19350"/>
            </a:xfrm>
            <a:custGeom>
              <a:avLst/>
              <a:gdLst/>
              <a:ahLst/>
              <a:cxnLst/>
              <a:rect l="l" t="t" r="r" b="b"/>
              <a:pathLst>
                <a:path w="320" h="774" fill="none" extrusionOk="0">
                  <a:moveTo>
                    <a:pt x="46" y="0"/>
                  </a:moveTo>
                  <a:lnTo>
                    <a:pt x="46" y="0"/>
                  </a:lnTo>
                  <a:lnTo>
                    <a:pt x="1" y="228"/>
                  </a:lnTo>
                  <a:lnTo>
                    <a:pt x="46" y="410"/>
                  </a:lnTo>
                  <a:lnTo>
                    <a:pt x="137" y="546"/>
                  </a:lnTo>
                  <a:lnTo>
                    <a:pt x="274" y="728"/>
                  </a:lnTo>
                  <a:lnTo>
                    <a:pt x="274" y="728"/>
                  </a:lnTo>
                  <a:lnTo>
                    <a:pt x="319" y="773"/>
                  </a:lnTo>
                  <a:lnTo>
                    <a:pt x="319" y="773"/>
                  </a:lnTo>
                  <a:lnTo>
                    <a:pt x="137" y="546"/>
                  </a:lnTo>
                  <a:lnTo>
                    <a:pt x="137" y="546"/>
                  </a:lnTo>
                  <a:lnTo>
                    <a:pt x="46" y="319"/>
                  </a:lnTo>
                  <a:lnTo>
                    <a:pt x="46" y="182"/>
                  </a:lnTo>
                  <a:lnTo>
                    <a:pt x="46" y="46"/>
                  </a:lnTo>
                  <a:lnTo>
                    <a:pt x="46" y="46"/>
                  </a:lnTo>
                  <a:lnTo>
                    <a:pt x="46"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7" name="Google Shape;42527;p313"/>
            <p:cNvSpPr/>
            <p:nvPr/>
          </p:nvSpPr>
          <p:spPr>
            <a:xfrm>
              <a:off x="3979525" y="3481875"/>
              <a:ext cx="51200" cy="12550"/>
            </a:xfrm>
            <a:custGeom>
              <a:avLst/>
              <a:gdLst/>
              <a:ahLst/>
              <a:cxnLst/>
              <a:rect l="l" t="t" r="r" b="b"/>
              <a:pathLst>
                <a:path w="2048" h="502" extrusionOk="0">
                  <a:moveTo>
                    <a:pt x="0" y="1"/>
                  </a:moveTo>
                  <a:lnTo>
                    <a:pt x="128" y="37"/>
                  </a:lnTo>
                  <a:lnTo>
                    <a:pt x="128" y="37"/>
                  </a:lnTo>
                  <a:lnTo>
                    <a:pt x="91" y="1"/>
                  </a:lnTo>
                  <a:close/>
                  <a:moveTo>
                    <a:pt x="128" y="37"/>
                  </a:moveTo>
                  <a:lnTo>
                    <a:pt x="137" y="46"/>
                  </a:lnTo>
                  <a:lnTo>
                    <a:pt x="478" y="137"/>
                  </a:lnTo>
                  <a:lnTo>
                    <a:pt x="478" y="137"/>
                  </a:lnTo>
                  <a:lnTo>
                    <a:pt x="128" y="37"/>
                  </a:lnTo>
                  <a:close/>
                  <a:moveTo>
                    <a:pt x="478" y="137"/>
                  </a:moveTo>
                  <a:lnTo>
                    <a:pt x="637" y="183"/>
                  </a:lnTo>
                  <a:lnTo>
                    <a:pt x="819" y="233"/>
                  </a:lnTo>
                  <a:lnTo>
                    <a:pt x="819" y="233"/>
                  </a:lnTo>
                  <a:lnTo>
                    <a:pt x="819" y="228"/>
                  </a:lnTo>
                  <a:lnTo>
                    <a:pt x="478" y="137"/>
                  </a:lnTo>
                  <a:close/>
                  <a:moveTo>
                    <a:pt x="819" y="233"/>
                  </a:moveTo>
                  <a:lnTo>
                    <a:pt x="819" y="274"/>
                  </a:lnTo>
                  <a:lnTo>
                    <a:pt x="865" y="274"/>
                  </a:lnTo>
                  <a:lnTo>
                    <a:pt x="1108" y="311"/>
                  </a:lnTo>
                  <a:lnTo>
                    <a:pt x="1108" y="311"/>
                  </a:lnTo>
                  <a:lnTo>
                    <a:pt x="819" y="233"/>
                  </a:lnTo>
                  <a:close/>
                  <a:moveTo>
                    <a:pt x="1108" y="311"/>
                  </a:moveTo>
                  <a:lnTo>
                    <a:pt x="1138" y="319"/>
                  </a:lnTo>
                  <a:lnTo>
                    <a:pt x="1638" y="410"/>
                  </a:lnTo>
                  <a:lnTo>
                    <a:pt x="2048" y="501"/>
                  </a:lnTo>
                  <a:lnTo>
                    <a:pt x="1456" y="365"/>
                  </a:lnTo>
                  <a:lnTo>
                    <a:pt x="1108" y="311"/>
                  </a:lnTo>
                  <a:close/>
                </a:path>
              </a:pathLst>
            </a:custGeom>
            <a:solidFill>
              <a:srgbClr val="E2EFF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8" name="Google Shape;42528;p313"/>
            <p:cNvSpPr/>
            <p:nvPr/>
          </p:nvSpPr>
          <p:spPr>
            <a:xfrm>
              <a:off x="3979525" y="3481875"/>
              <a:ext cx="51200" cy="12550"/>
            </a:xfrm>
            <a:custGeom>
              <a:avLst/>
              <a:gdLst/>
              <a:ahLst/>
              <a:cxnLst/>
              <a:rect l="l" t="t" r="r" b="b"/>
              <a:pathLst>
                <a:path w="2048" h="502" fill="none" extrusionOk="0">
                  <a:moveTo>
                    <a:pt x="0" y="1"/>
                  </a:moveTo>
                  <a:lnTo>
                    <a:pt x="0" y="1"/>
                  </a:lnTo>
                  <a:lnTo>
                    <a:pt x="637" y="183"/>
                  </a:lnTo>
                  <a:lnTo>
                    <a:pt x="637" y="183"/>
                  </a:lnTo>
                  <a:lnTo>
                    <a:pt x="1138" y="319"/>
                  </a:lnTo>
                  <a:lnTo>
                    <a:pt x="1638" y="410"/>
                  </a:lnTo>
                  <a:lnTo>
                    <a:pt x="1638" y="410"/>
                  </a:lnTo>
                  <a:lnTo>
                    <a:pt x="2048" y="501"/>
                  </a:lnTo>
                  <a:lnTo>
                    <a:pt x="2048" y="501"/>
                  </a:lnTo>
                  <a:lnTo>
                    <a:pt x="1456" y="365"/>
                  </a:lnTo>
                  <a:lnTo>
                    <a:pt x="865" y="274"/>
                  </a:lnTo>
                  <a:lnTo>
                    <a:pt x="865" y="274"/>
                  </a:lnTo>
                  <a:lnTo>
                    <a:pt x="865" y="274"/>
                  </a:lnTo>
                  <a:lnTo>
                    <a:pt x="865" y="274"/>
                  </a:lnTo>
                  <a:lnTo>
                    <a:pt x="819" y="274"/>
                  </a:lnTo>
                  <a:lnTo>
                    <a:pt x="819" y="274"/>
                  </a:lnTo>
                  <a:lnTo>
                    <a:pt x="819" y="274"/>
                  </a:lnTo>
                  <a:lnTo>
                    <a:pt x="819" y="274"/>
                  </a:lnTo>
                  <a:lnTo>
                    <a:pt x="819" y="228"/>
                  </a:lnTo>
                  <a:lnTo>
                    <a:pt x="819" y="228"/>
                  </a:lnTo>
                  <a:lnTo>
                    <a:pt x="819" y="228"/>
                  </a:lnTo>
                  <a:lnTo>
                    <a:pt x="819" y="228"/>
                  </a:lnTo>
                  <a:lnTo>
                    <a:pt x="137" y="46"/>
                  </a:lnTo>
                  <a:lnTo>
                    <a:pt x="137" y="46"/>
                  </a:lnTo>
                  <a:lnTo>
                    <a:pt x="91" y="1"/>
                  </a:lnTo>
                  <a:lnTo>
                    <a:pt x="91"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29" name="Google Shape;42529;p313"/>
            <p:cNvSpPr/>
            <p:nvPr/>
          </p:nvSpPr>
          <p:spPr>
            <a:xfrm>
              <a:off x="3982925" y="3483025"/>
              <a:ext cx="18225" cy="5700"/>
            </a:xfrm>
            <a:custGeom>
              <a:avLst/>
              <a:gdLst/>
              <a:ahLst/>
              <a:cxnLst/>
              <a:rect l="l" t="t" r="r" b="b"/>
              <a:pathLst>
                <a:path w="729" h="228" extrusionOk="0">
                  <a:moveTo>
                    <a:pt x="729" y="228"/>
                  </a:moveTo>
                  <a:lnTo>
                    <a:pt x="729" y="228"/>
                  </a:lnTo>
                  <a:lnTo>
                    <a:pt x="729" y="228"/>
                  </a:lnTo>
                  <a:lnTo>
                    <a:pt x="729" y="228"/>
                  </a:lnTo>
                  <a:lnTo>
                    <a:pt x="729" y="228"/>
                  </a:lnTo>
                  <a:close/>
                  <a:moveTo>
                    <a:pt x="683" y="228"/>
                  </a:moveTo>
                  <a:lnTo>
                    <a:pt x="683" y="228"/>
                  </a:lnTo>
                  <a:lnTo>
                    <a:pt x="683" y="228"/>
                  </a:lnTo>
                  <a:lnTo>
                    <a:pt x="683" y="228"/>
                  </a:lnTo>
                  <a:lnTo>
                    <a:pt x="683" y="228"/>
                  </a:lnTo>
                  <a:close/>
                  <a:moveTo>
                    <a:pt x="1" y="0"/>
                  </a:moveTo>
                  <a:lnTo>
                    <a:pt x="1" y="0"/>
                  </a:lnTo>
                  <a:lnTo>
                    <a:pt x="683" y="182"/>
                  </a:lnTo>
                  <a:lnTo>
                    <a:pt x="683" y="182"/>
                  </a:lnTo>
                  <a:lnTo>
                    <a:pt x="1" y="0"/>
                  </a:lnTo>
                  <a:close/>
                </a:path>
              </a:pathLst>
            </a:custGeom>
            <a:solidFill>
              <a:srgbClr val="B2D3E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0" name="Google Shape;42530;p313"/>
            <p:cNvSpPr/>
            <p:nvPr/>
          </p:nvSpPr>
          <p:spPr>
            <a:xfrm>
              <a:off x="4001125" y="3488700"/>
              <a:ext cx="25" cy="25"/>
            </a:xfrm>
            <a:custGeom>
              <a:avLst/>
              <a:gdLst/>
              <a:ahLst/>
              <a:cxnLst/>
              <a:rect l="l" t="t" r="r" b="b"/>
              <a:pathLst>
                <a:path w="1" h="1" fill="none" extrusionOk="0">
                  <a:moveTo>
                    <a:pt x="1" y="1"/>
                  </a:moveTo>
                  <a:lnTo>
                    <a:pt x="1" y="1"/>
                  </a:lnTo>
                  <a:lnTo>
                    <a:pt x="1" y="1"/>
                  </a:lnTo>
                  <a:lnTo>
                    <a:pt x="1" y="1"/>
                  </a:lnTo>
                  <a:lnTo>
                    <a:pt x="1"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1" name="Google Shape;42531;p313"/>
            <p:cNvSpPr/>
            <p:nvPr/>
          </p:nvSpPr>
          <p:spPr>
            <a:xfrm>
              <a:off x="4000000" y="3488700"/>
              <a:ext cx="25" cy="25"/>
            </a:xfrm>
            <a:custGeom>
              <a:avLst/>
              <a:gdLst/>
              <a:ahLst/>
              <a:cxnLst/>
              <a:rect l="l" t="t" r="r" b="b"/>
              <a:pathLst>
                <a:path w="1" h="1" fill="none" extrusionOk="0">
                  <a:moveTo>
                    <a:pt x="0" y="1"/>
                  </a:moveTo>
                  <a:lnTo>
                    <a:pt x="0" y="1"/>
                  </a:lnTo>
                  <a:lnTo>
                    <a:pt x="0" y="1"/>
                  </a:lnTo>
                  <a:lnTo>
                    <a:pt x="0" y="1"/>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2" name="Google Shape;42532;p313"/>
            <p:cNvSpPr/>
            <p:nvPr/>
          </p:nvSpPr>
          <p:spPr>
            <a:xfrm>
              <a:off x="3982925" y="3483025"/>
              <a:ext cx="17100" cy="4575"/>
            </a:xfrm>
            <a:custGeom>
              <a:avLst/>
              <a:gdLst/>
              <a:ahLst/>
              <a:cxnLst/>
              <a:rect l="l" t="t" r="r" b="b"/>
              <a:pathLst>
                <a:path w="684" h="183" fill="none" extrusionOk="0">
                  <a:moveTo>
                    <a:pt x="1" y="0"/>
                  </a:moveTo>
                  <a:lnTo>
                    <a:pt x="1" y="0"/>
                  </a:lnTo>
                  <a:lnTo>
                    <a:pt x="683" y="182"/>
                  </a:lnTo>
                  <a:lnTo>
                    <a:pt x="683" y="182"/>
                  </a:lnTo>
                  <a:lnTo>
                    <a:pt x="1"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3" name="Google Shape;42533;p313"/>
            <p:cNvSpPr/>
            <p:nvPr/>
          </p:nvSpPr>
          <p:spPr>
            <a:xfrm>
              <a:off x="3955650" y="3453450"/>
              <a:ext cx="88725" cy="43250"/>
            </a:xfrm>
            <a:custGeom>
              <a:avLst/>
              <a:gdLst/>
              <a:ahLst/>
              <a:cxnLst/>
              <a:rect l="l" t="t" r="r" b="b"/>
              <a:pathLst>
                <a:path w="3549" h="1730" extrusionOk="0">
                  <a:moveTo>
                    <a:pt x="0" y="1"/>
                  </a:moveTo>
                  <a:lnTo>
                    <a:pt x="0" y="137"/>
                  </a:lnTo>
                  <a:lnTo>
                    <a:pt x="0" y="274"/>
                  </a:lnTo>
                  <a:lnTo>
                    <a:pt x="91" y="501"/>
                  </a:lnTo>
                  <a:lnTo>
                    <a:pt x="273" y="728"/>
                  </a:lnTo>
                  <a:lnTo>
                    <a:pt x="591" y="956"/>
                  </a:lnTo>
                  <a:lnTo>
                    <a:pt x="955" y="1138"/>
                  </a:lnTo>
                  <a:lnTo>
                    <a:pt x="1046" y="1138"/>
                  </a:lnTo>
                  <a:lnTo>
                    <a:pt x="1092" y="1183"/>
                  </a:lnTo>
                  <a:lnTo>
                    <a:pt x="1774" y="1365"/>
                  </a:lnTo>
                  <a:lnTo>
                    <a:pt x="1774" y="1411"/>
                  </a:lnTo>
                  <a:lnTo>
                    <a:pt x="1820" y="1411"/>
                  </a:lnTo>
                  <a:lnTo>
                    <a:pt x="2411" y="1502"/>
                  </a:lnTo>
                  <a:lnTo>
                    <a:pt x="3003" y="1638"/>
                  </a:lnTo>
                  <a:lnTo>
                    <a:pt x="3094" y="1638"/>
                  </a:lnTo>
                  <a:lnTo>
                    <a:pt x="3367" y="1684"/>
                  </a:lnTo>
                  <a:lnTo>
                    <a:pt x="3458" y="1684"/>
                  </a:lnTo>
                  <a:lnTo>
                    <a:pt x="3549" y="1729"/>
                  </a:lnTo>
                  <a:lnTo>
                    <a:pt x="3230" y="1138"/>
                  </a:lnTo>
                  <a:lnTo>
                    <a:pt x="2957" y="501"/>
                  </a:lnTo>
                  <a:lnTo>
                    <a:pt x="2548" y="592"/>
                  </a:lnTo>
                  <a:lnTo>
                    <a:pt x="2138" y="638"/>
                  </a:lnTo>
                  <a:lnTo>
                    <a:pt x="1683" y="592"/>
                  </a:lnTo>
                  <a:lnTo>
                    <a:pt x="1274" y="547"/>
                  </a:lnTo>
                  <a:lnTo>
                    <a:pt x="409" y="319"/>
                  </a:lnTo>
                  <a:lnTo>
                    <a:pt x="137" y="228"/>
                  </a:lnTo>
                  <a:lnTo>
                    <a:pt x="46" y="137"/>
                  </a:lnTo>
                  <a:lnTo>
                    <a:pt x="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4" name="Google Shape;42534;p313"/>
            <p:cNvSpPr/>
            <p:nvPr/>
          </p:nvSpPr>
          <p:spPr>
            <a:xfrm>
              <a:off x="3955650" y="3453450"/>
              <a:ext cx="88725" cy="43250"/>
            </a:xfrm>
            <a:custGeom>
              <a:avLst/>
              <a:gdLst/>
              <a:ahLst/>
              <a:cxnLst/>
              <a:rect l="l" t="t" r="r" b="b"/>
              <a:pathLst>
                <a:path w="3549" h="1730" fill="none" extrusionOk="0">
                  <a:moveTo>
                    <a:pt x="0" y="1"/>
                  </a:moveTo>
                  <a:lnTo>
                    <a:pt x="0" y="1"/>
                  </a:lnTo>
                  <a:lnTo>
                    <a:pt x="0" y="137"/>
                  </a:lnTo>
                  <a:lnTo>
                    <a:pt x="0" y="274"/>
                  </a:lnTo>
                  <a:lnTo>
                    <a:pt x="91" y="501"/>
                  </a:lnTo>
                  <a:lnTo>
                    <a:pt x="91" y="501"/>
                  </a:lnTo>
                  <a:lnTo>
                    <a:pt x="273" y="728"/>
                  </a:lnTo>
                  <a:lnTo>
                    <a:pt x="273" y="728"/>
                  </a:lnTo>
                  <a:lnTo>
                    <a:pt x="591" y="956"/>
                  </a:lnTo>
                  <a:lnTo>
                    <a:pt x="955" y="1138"/>
                  </a:lnTo>
                  <a:lnTo>
                    <a:pt x="955" y="1138"/>
                  </a:lnTo>
                  <a:lnTo>
                    <a:pt x="1046" y="1138"/>
                  </a:lnTo>
                  <a:lnTo>
                    <a:pt x="1046" y="1138"/>
                  </a:lnTo>
                  <a:lnTo>
                    <a:pt x="1092" y="1183"/>
                  </a:lnTo>
                  <a:lnTo>
                    <a:pt x="1092" y="1183"/>
                  </a:lnTo>
                  <a:lnTo>
                    <a:pt x="1092" y="1183"/>
                  </a:lnTo>
                  <a:lnTo>
                    <a:pt x="1774" y="1365"/>
                  </a:lnTo>
                  <a:lnTo>
                    <a:pt x="1774" y="1365"/>
                  </a:lnTo>
                  <a:lnTo>
                    <a:pt x="1774" y="1365"/>
                  </a:lnTo>
                  <a:lnTo>
                    <a:pt x="1774" y="1365"/>
                  </a:lnTo>
                  <a:lnTo>
                    <a:pt x="1774" y="1365"/>
                  </a:lnTo>
                  <a:lnTo>
                    <a:pt x="1774" y="1411"/>
                  </a:lnTo>
                  <a:lnTo>
                    <a:pt x="1774" y="1411"/>
                  </a:lnTo>
                  <a:lnTo>
                    <a:pt x="1774" y="1411"/>
                  </a:lnTo>
                  <a:lnTo>
                    <a:pt x="1774" y="1411"/>
                  </a:lnTo>
                  <a:lnTo>
                    <a:pt x="1774" y="1411"/>
                  </a:lnTo>
                  <a:lnTo>
                    <a:pt x="1774" y="1411"/>
                  </a:lnTo>
                  <a:lnTo>
                    <a:pt x="1820" y="1411"/>
                  </a:lnTo>
                  <a:lnTo>
                    <a:pt x="1820" y="1411"/>
                  </a:lnTo>
                  <a:lnTo>
                    <a:pt x="1820" y="1411"/>
                  </a:lnTo>
                  <a:lnTo>
                    <a:pt x="1820" y="1411"/>
                  </a:lnTo>
                  <a:lnTo>
                    <a:pt x="1820" y="1411"/>
                  </a:lnTo>
                  <a:lnTo>
                    <a:pt x="1820" y="1411"/>
                  </a:lnTo>
                  <a:lnTo>
                    <a:pt x="2411" y="1502"/>
                  </a:lnTo>
                  <a:lnTo>
                    <a:pt x="3003" y="1638"/>
                  </a:lnTo>
                  <a:lnTo>
                    <a:pt x="3003" y="1638"/>
                  </a:lnTo>
                  <a:lnTo>
                    <a:pt x="3094" y="1638"/>
                  </a:lnTo>
                  <a:lnTo>
                    <a:pt x="3094" y="1638"/>
                  </a:lnTo>
                  <a:lnTo>
                    <a:pt x="3367" y="1684"/>
                  </a:lnTo>
                  <a:lnTo>
                    <a:pt x="3458" y="1684"/>
                  </a:lnTo>
                  <a:lnTo>
                    <a:pt x="3549" y="1729"/>
                  </a:lnTo>
                  <a:lnTo>
                    <a:pt x="3549" y="1729"/>
                  </a:lnTo>
                  <a:lnTo>
                    <a:pt x="3230" y="1138"/>
                  </a:lnTo>
                  <a:lnTo>
                    <a:pt x="2957" y="501"/>
                  </a:lnTo>
                  <a:lnTo>
                    <a:pt x="2957" y="501"/>
                  </a:lnTo>
                  <a:lnTo>
                    <a:pt x="2548" y="592"/>
                  </a:lnTo>
                  <a:lnTo>
                    <a:pt x="2138" y="638"/>
                  </a:lnTo>
                  <a:lnTo>
                    <a:pt x="2138" y="638"/>
                  </a:lnTo>
                  <a:lnTo>
                    <a:pt x="1683" y="592"/>
                  </a:lnTo>
                  <a:lnTo>
                    <a:pt x="1274" y="547"/>
                  </a:lnTo>
                  <a:lnTo>
                    <a:pt x="409" y="319"/>
                  </a:lnTo>
                  <a:lnTo>
                    <a:pt x="409" y="319"/>
                  </a:lnTo>
                  <a:lnTo>
                    <a:pt x="137" y="228"/>
                  </a:lnTo>
                  <a:lnTo>
                    <a:pt x="46" y="137"/>
                  </a:lnTo>
                  <a:lnTo>
                    <a:pt x="0" y="1"/>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5" name="Google Shape;42535;p313"/>
            <p:cNvSpPr/>
            <p:nvPr/>
          </p:nvSpPr>
          <p:spPr>
            <a:xfrm>
              <a:off x="4138750" y="3463700"/>
              <a:ext cx="22775" cy="130800"/>
            </a:xfrm>
            <a:custGeom>
              <a:avLst/>
              <a:gdLst/>
              <a:ahLst/>
              <a:cxnLst/>
              <a:rect l="l" t="t" r="r" b="b"/>
              <a:pathLst>
                <a:path w="911" h="5232" extrusionOk="0">
                  <a:moveTo>
                    <a:pt x="865" y="0"/>
                  </a:moveTo>
                  <a:lnTo>
                    <a:pt x="46" y="2093"/>
                  </a:lnTo>
                  <a:lnTo>
                    <a:pt x="1" y="2229"/>
                  </a:lnTo>
                  <a:lnTo>
                    <a:pt x="1" y="2366"/>
                  </a:lnTo>
                  <a:lnTo>
                    <a:pt x="456" y="4140"/>
                  </a:lnTo>
                  <a:lnTo>
                    <a:pt x="592" y="4686"/>
                  </a:lnTo>
                  <a:lnTo>
                    <a:pt x="729" y="5232"/>
                  </a:lnTo>
                  <a:lnTo>
                    <a:pt x="774" y="5186"/>
                  </a:lnTo>
                  <a:lnTo>
                    <a:pt x="638" y="4640"/>
                  </a:lnTo>
                  <a:lnTo>
                    <a:pt x="547" y="4095"/>
                  </a:lnTo>
                  <a:lnTo>
                    <a:pt x="92" y="2366"/>
                  </a:lnTo>
                  <a:lnTo>
                    <a:pt x="46" y="2229"/>
                  </a:lnTo>
                  <a:lnTo>
                    <a:pt x="92" y="2138"/>
                  </a:lnTo>
                  <a:lnTo>
                    <a:pt x="911" y="46"/>
                  </a:lnTo>
                  <a:lnTo>
                    <a:pt x="911"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6" name="Google Shape;42536;p313"/>
            <p:cNvSpPr/>
            <p:nvPr/>
          </p:nvSpPr>
          <p:spPr>
            <a:xfrm>
              <a:off x="4696050" y="3388625"/>
              <a:ext cx="134250" cy="71675"/>
            </a:xfrm>
            <a:custGeom>
              <a:avLst/>
              <a:gdLst/>
              <a:ahLst/>
              <a:cxnLst/>
              <a:rect l="l" t="t" r="r" b="b"/>
              <a:pathLst>
                <a:path w="5370" h="2867" extrusionOk="0">
                  <a:moveTo>
                    <a:pt x="2230" y="0"/>
                  </a:moveTo>
                  <a:lnTo>
                    <a:pt x="1" y="364"/>
                  </a:lnTo>
                  <a:lnTo>
                    <a:pt x="3640" y="2821"/>
                  </a:lnTo>
                  <a:lnTo>
                    <a:pt x="4095" y="2867"/>
                  </a:lnTo>
                  <a:lnTo>
                    <a:pt x="4960" y="2867"/>
                  </a:lnTo>
                  <a:lnTo>
                    <a:pt x="5369" y="2821"/>
                  </a:lnTo>
                  <a:lnTo>
                    <a:pt x="5096" y="273"/>
                  </a:lnTo>
                  <a:lnTo>
                    <a:pt x="4869" y="319"/>
                  </a:lnTo>
                  <a:lnTo>
                    <a:pt x="4596" y="319"/>
                  </a:lnTo>
                  <a:lnTo>
                    <a:pt x="3913" y="228"/>
                  </a:lnTo>
                  <a:lnTo>
                    <a:pt x="3094" y="91"/>
                  </a:lnTo>
                  <a:lnTo>
                    <a:pt x="2685" y="46"/>
                  </a:lnTo>
                  <a:lnTo>
                    <a:pt x="2230"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7" name="Google Shape;42537;p313"/>
            <p:cNvSpPr/>
            <p:nvPr/>
          </p:nvSpPr>
          <p:spPr>
            <a:xfrm>
              <a:off x="4696050" y="3388625"/>
              <a:ext cx="134250" cy="71675"/>
            </a:xfrm>
            <a:custGeom>
              <a:avLst/>
              <a:gdLst/>
              <a:ahLst/>
              <a:cxnLst/>
              <a:rect l="l" t="t" r="r" b="b"/>
              <a:pathLst>
                <a:path w="5370" h="2867" fill="none" extrusionOk="0">
                  <a:moveTo>
                    <a:pt x="1" y="364"/>
                  </a:moveTo>
                  <a:lnTo>
                    <a:pt x="2230" y="0"/>
                  </a:lnTo>
                  <a:lnTo>
                    <a:pt x="2230" y="0"/>
                  </a:lnTo>
                  <a:lnTo>
                    <a:pt x="2685" y="46"/>
                  </a:lnTo>
                  <a:lnTo>
                    <a:pt x="3094" y="91"/>
                  </a:lnTo>
                  <a:lnTo>
                    <a:pt x="3913" y="228"/>
                  </a:lnTo>
                  <a:lnTo>
                    <a:pt x="4596" y="319"/>
                  </a:lnTo>
                  <a:lnTo>
                    <a:pt x="4869" y="319"/>
                  </a:lnTo>
                  <a:lnTo>
                    <a:pt x="5096" y="273"/>
                  </a:lnTo>
                  <a:lnTo>
                    <a:pt x="5369" y="2821"/>
                  </a:lnTo>
                  <a:lnTo>
                    <a:pt x="5369" y="2821"/>
                  </a:lnTo>
                  <a:lnTo>
                    <a:pt x="4960" y="2867"/>
                  </a:lnTo>
                  <a:lnTo>
                    <a:pt x="4550" y="2867"/>
                  </a:lnTo>
                  <a:lnTo>
                    <a:pt x="4095" y="2867"/>
                  </a:lnTo>
                  <a:lnTo>
                    <a:pt x="3640" y="2821"/>
                  </a:lnTo>
                  <a:lnTo>
                    <a:pt x="1" y="364"/>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8" name="Google Shape;42538;p313"/>
            <p:cNvSpPr/>
            <p:nvPr/>
          </p:nvSpPr>
          <p:spPr>
            <a:xfrm>
              <a:off x="4696050" y="3388625"/>
              <a:ext cx="130825" cy="47800"/>
            </a:xfrm>
            <a:custGeom>
              <a:avLst/>
              <a:gdLst/>
              <a:ahLst/>
              <a:cxnLst/>
              <a:rect l="l" t="t" r="r" b="b"/>
              <a:pathLst>
                <a:path w="5233" h="1912" extrusionOk="0">
                  <a:moveTo>
                    <a:pt x="2230" y="0"/>
                  </a:moveTo>
                  <a:lnTo>
                    <a:pt x="1" y="364"/>
                  </a:lnTo>
                  <a:lnTo>
                    <a:pt x="1229" y="1138"/>
                  </a:lnTo>
                  <a:lnTo>
                    <a:pt x="1821" y="1502"/>
                  </a:lnTo>
                  <a:lnTo>
                    <a:pt x="2094" y="1684"/>
                  </a:lnTo>
                  <a:lnTo>
                    <a:pt x="2321" y="1911"/>
                  </a:lnTo>
                  <a:lnTo>
                    <a:pt x="2321" y="1911"/>
                  </a:lnTo>
                  <a:lnTo>
                    <a:pt x="2230" y="1729"/>
                  </a:lnTo>
                  <a:lnTo>
                    <a:pt x="2094" y="1547"/>
                  </a:lnTo>
                  <a:lnTo>
                    <a:pt x="2003" y="1365"/>
                  </a:lnTo>
                  <a:lnTo>
                    <a:pt x="1912" y="1183"/>
                  </a:lnTo>
                  <a:lnTo>
                    <a:pt x="2640" y="1047"/>
                  </a:lnTo>
                  <a:lnTo>
                    <a:pt x="3322" y="1001"/>
                  </a:lnTo>
                  <a:lnTo>
                    <a:pt x="3868" y="1001"/>
                  </a:lnTo>
                  <a:lnTo>
                    <a:pt x="4232" y="1047"/>
                  </a:lnTo>
                  <a:lnTo>
                    <a:pt x="4550" y="1138"/>
                  </a:lnTo>
                  <a:lnTo>
                    <a:pt x="4869" y="1274"/>
                  </a:lnTo>
                  <a:lnTo>
                    <a:pt x="5096" y="1456"/>
                  </a:lnTo>
                  <a:lnTo>
                    <a:pt x="5187" y="1547"/>
                  </a:lnTo>
                  <a:lnTo>
                    <a:pt x="5233" y="1684"/>
                  </a:lnTo>
                  <a:lnTo>
                    <a:pt x="5187" y="1456"/>
                  </a:lnTo>
                  <a:lnTo>
                    <a:pt x="5187" y="1229"/>
                  </a:lnTo>
                  <a:lnTo>
                    <a:pt x="5142" y="774"/>
                  </a:lnTo>
                  <a:lnTo>
                    <a:pt x="5096" y="273"/>
                  </a:lnTo>
                  <a:lnTo>
                    <a:pt x="4914" y="319"/>
                  </a:lnTo>
                  <a:lnTo>
                    <a:pt x="4687" y="319"/>
                  </a:lnTo>
                  <a:lnTo>
                    <a:pt x="4186" y="273"/>
                  </a:lnTo>
                  <a:lnTo>
                    <a:pt x="3595" y="182"/>
                  </a:lnTo>
                  <a:lnTo>
                    <a:pt x="2958" y="46"/>
                  </a:lnTo>
                  <a:lnTo>
                    <a:pt x="223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39" name="Google Shape;42539;p313"/>
            <p:cNvSpPr/>
            <p:nvPr/>
          </p:nvSpPr>
          <p:spPr>
            <a:xfrm>
              <a:off x="4696050" y="3388625"/>
              <a:ext cx="130825" cy="47800"/>
            </a:xfrm>
            <a:custGeom>
              <a:avLst/>
              <a:gdLst/>
              <a:ahLst/>
              <a:cxnLst/>
              <a:rect l="l" t="t" r="r" b="b"/>
              <a:pathLst>
                <a:path w="5233" h="1912" fill="none" extrusionOk="0">
                  <a:moveTo>
                    <a:pt x="2230" y="0"/>
                  </a:moveTo>
                  <a:lnTo>
                    <a:pt x="1" y="364"/>
                  </a:lnTo>
                  <a:lnTo>
                    <a:pt x="1" y="364"/>
                  </a:lnTo>
                  <a:lnTo>
                    <a:pt x="1229" y="1138"/>
                  </a:lnTo>
                  <a:lnTo>
                    <a:pt x="1229" y="1138"/>
                  </a:lnTo>
                  <a:lnTo>
                    <a:pt x="1821" y="1502"/>
                  </a:lnTo>
                  <a:lnTo>
                    <a:pt x="2094" y="1684"/>
                  </a:lnTo>
                  <a:lnTo>
                    <a:pt x="2321" y="1911"/>
                  </a:lnTo>
                  <a:lnTo>
                    <a:pt x="2321" y="1911"/>
                  </a:lnTo>
                  <a:lnTo>
                    <a:pt x="2230" y="1729"/>
                  </a:lnTo>
                  <a:lnTo>
                    <a:pt x="2094" y="1547"/>
                  </a:lnTo>
                  <a:lnTo>
                    <a:pt x="2003" y="1365"/>
                  </a:lnTo>
                  <a:lnTo>
                    <a:pt x="1912" y="1183"/>
                  </a:lnTo>
                  <a:lnTo>
                    <a:pt x="1912" y="1183"/>
                  </a:lnTo>
                  <a:lnTo>
                    <a:pt x="2640" y="1047"/>
                  </a:lnTo>
                  <a:lnTo>
                    <a:pt x="3322" y="1001"/>
                  </a:lnTo>
                  <a:lnTo>
                    <a:pt x="3322" y="1001"/>
                  </a:lnTo>
                  <a:lnTo>
                    <a:pt x="3549" y="1001"/>
                  </a:lnTo>
                  <a:lnTo>
                    <a:pt x="3549" y="1001"/>
                  </a:lnTo>
                  <a:lnTo>
                    <a:pt x="3868" y="1001"/>
                  </a:lnTo>
                  <a:lnTo>
                    <a:pt x="4232" y="1047"/>
                  </a:lnTo>
                  <a:lnTo>
                    <a:pt x="4550" y="1138"/>
                  </a:lnTo>
                  <a:lnTo>
                    <a:pt x="4869" y="1274"/>
                  </a:lnTo>
                  <a:lnTo>
                    <a:pt x="4869" y="1274"/>
                  </a:lnTo>
                  <a:lnTo>
                    <a:pt x="5096" y="1456"/>
                  </a:lnTo>
                  <a:lnTo>
                    <a:pt x="5187" y="1547"/>
                  </a:lnTo>
                  <a:lnTo>
                    <a:pt x="5233" y="1684"/>
                  </a:lnTo>
                  <a:lnTo>
                    <a:pt x="5233" y="1684"/>
                  </a:lnTo>
                  <a:lnTo>
                    <a:pt x="5187" y="1456"/>
                  </a:lnTo>
                  <a:lnTo>
                    <a:pt x="5187" y="1229"/>
                  </a:lnTo>
                  <a:lnTo>
                    <a:pt x="5142" y="774"/>
                  </a:lnTo>
                  <a:lnTo>
                    <a:pt x="5142" y="774"/>
                  </a:lnTo>
                  <a:lnTo>
                    <a:pt x="5096" y="273"/>
                  </a:lnTo>
                  <a:lnTo>
                    <a:pt x="5096" y="273"/>
                  </a:lnTo>
                  <a:lnTo>
                    <a:pt x="5096" y="273"/>
                  </a:lnTo>
                  <a:lnTo>
                    <a:pt x="4914" y="319"/>
                  </a:lnTo>
                  <a:lnTo>
                    <a:pt x="4687" y="319"/>
                  </a:lnTo>
                  <a:lnTo>
                    <a:pt x="4687" y="319"/>
                  </a:lnTo>
                  <a:lnTo>
                    <a:pt x="4186" y="273"/>
                  </a:lnTo>
                  <a:lnTo>
                    <a:pt x="3595" y="182"/>
                  </a:lnTo>
                  <a:lnTo>
                    <a:pt x="2958" y="46"/>
                  </a:lnTo>
                  <a:lnTo>
                    <a:pt x="2230" y="0"/>
                  </a:lnTo>
                </a:path>
              </a:pathLst>
            </a:cu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2540" name="Google Shape;42540;p313"/>
          <p:cNvSpPr txBox="1">
            <a:spLocks noGrp="1"/>
          </p:cNvSpPr>
          <p:nvPr>
            <p:ph type="subTitle" idx="4294967295"/>
          </p:nvPr>
        </p:nvSpPr>
        <p:spPr>
          <a:xfrm>
            <a:off x="2497350" y="2374850"/>
            <a:ext cx="4149300" cy="1058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sz="1600" b="1">
                <a:latin typeface="Plus Jakarta Sans"/>
                <a:ea typeface="Plus Jakarta Sans"/>
                <a:cs typeface="Plus Jakarta Sans"/>
                <a:sym typeface="Plus Jakarta Sans"/>
              </a:rPr>
              <a:t>Do you have any questions?</a:t>
            </a:r>
            <a:endParaRPr sz="1400"/>
          </a:p>
          <a:p>
            <a:pPr marL="0" lvl="0" indent="0" algn="ctr" rtl="0">
              <a:spcBef>
                <a:spcPts val="1600"/>
              </a:spcBef>
              <a:spcAft>
                <a:spcPts val="1600"/>
              </a:spcAft>
              <a:buNone/>
            </a:pPr>
            <a:r>
              <a:rPr lang="en" sz="1400" u="sng">
                <a:solidFill>
                  <a:schemeClr val="hlink"/>
                </a:solidFill>
                <a:hlinkClick r:id="rId3"/>
              </a:rPr>
              <a:t>veflores@willamette.edu</a:t>
            </a:r>
            <a:r>
              <a:rPr lang="en" sz="1400"/>
              <a:t> </a:t>
            </a:r>
            <a:r>
              <a:rPr lang="en" sz="1400" u="sng">
                <a:solidFill>
                  <a:schemeClr val="hlink"/>
                </a:solidFill>
                <a:hlinkClick r:id="rId4"/>
              </a:rPr>
              <a:t>tkferguson6@gmail.com</a:t>
            </a:r>
            <a:r>
              <a:rPr lang="en"/>
              <a:t>  </a:t>
            </a:r>
            <a:r>
              <a:rPr lang="en" sz="1400" u="sng">
                <a:solidFill>
                  <a:schemeClr val="hlink"/>
                </a:solidFill>
                <a:hlinkClick r:id="rId5"/>
              </a:rPr>
              <a:t>jaydenosbo@gmail.com</a:t>
            </a:r>
            <a:r>
              <a:rPr lang="en" sz="1400"/>
              <a:t> </a:t>
            </a:r>
            <a:r>
              <a:rPr lang="en" sz="1400" u="sng">
                <a:solidFill>
                  <a:schemeClr val="hlink"/>
                </a:solidFill>
                <a:hlinkClick r:id="rId6"/>
              </a:rPr>
              <a:t>yu928222@gmail.com</a:t>
            </a:r>
            <a:endParaRPr sz="140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8544"/>
        <p:cNvGrpSpPr/>
        <p:nvPr/>
      </p:nvGrpSpPr>
      <p:grpSpPr>
        <a:xfrm>
          <a:off x="0" y="0"/>
          <a:ext cx="0" cy="0"/>
          <a:chOff x="0" y="0"/>
          <a:chExt cx="0" cy="0"/>
        </a:xfrm>
      </p:grpSpPr>
      <p:sp>
        <p:nvSpPr>
          <p:cNvPr id="38545" name="Google Shape;38545;p291"/>
          <p:cNvSpPr/>
          <p:nvPr/>
        </p:nvSpPr>
        <p:spPr>
          <a:xfrm>
            <a:off x="125"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46" name="Google Shape;38546;p291"/>
          <p:cNvGrpSpPr/>
          <p:nvPr/>
        </p:nvGrpSpPr>
        <p:grpSpPr>
          <a:xfrm>
            <a:off x="-2738278" y="1014668"/>
            <a:ext cx="5649270" cy="3203668"/>
            <a:chOff x="-6817378" y="994243"/>
            <a:chExt cx="5649270" cy="3203668"/>
          </a:xfrm>
        </p:grpSpPr>
        <p:sp>
          <p:nvSpPr>
            <p:cNvPr id="38547" name="Google Shape;38547;p291"/>
            <p:cNvSpPr/>
            <p:nvPr/>
          </p:nvSpPr>
          <p:spPr>
            <a:xfrm flipH="1">
              <a:off x="-4150591" y="99424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8" name="Google Shape;38548;p291"/>
            <p:cNvSpPr/>
            <p:nvPr/>
          </p:nvSpPr>
          <p:spPr>
            <a:xfrm flipH="1">
              <a:off x="-1836982" y="212065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49" name="Google Shape;38549;p291"/>
            <p:cNvSpPr/>
            <p:nvPr/>
          </p:nvSpPr>
          <p:spPr>
            <a:xfrm flipH="1">
              <a:off x="-1830320" y="189542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0" name="Google Shape;38550;p291"/>
            <p:cNvSpPr/>
            <p:nvPr/>
          </p:nvSpPr>
          <p:spPr>
            <a:xfrm flipH="1">
              <a:off x="-1830320" y="190556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1" name="Google Shape;38551;p291"/>
            <p:cNvSpPr/>
            <p:nvPr/>
          </p:nvSpPr>
          <p:spPr>
            <a:xfrm flipH="1">
              <a:off x="-1759636" y="190556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2" name="Google Shape;38552;p291"/>
            <p:cNvSpPr/>
            <p:nvPr/>
          </p:nvSpPr>
          <p:spPr>
            <a:xfrm flipH="1">
              <a:off x="-4261569" y="199971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3" name="Google Shape;38553;p291"/>
            <p:cNvSpPr/>
            <p:nvPr/>
          </p:nvSpPr>
          <p:spPr>
            <a:xfrm flipH="1">
              <a:off x="-4419738" y="220147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4" name="Google Shape;38554;p291"/>
            <p:cNvSpPr/>
            <p:nvPr/>
          </p:nvSpPr>
          <p:spPr>
            <a:xfrm flipH="1">
              <a:off x="-4739116" y="276198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5" name="Google Shape;38555;p291"/>
            <p:cNvSpPr/>
            <p:nvPr/>
          </p:nvSpPr>
          <p:spPr>
            <a:xfrm flipH="1">
              <a:off x="-4419748" y="220147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6" name="Google Shape;38556;p291"/>
            <p:cNvSpPr/>
            <p:nvPr/>
          </p:nvSpPr>
          <p:spPr>
            <a:xfrm flipH="1">
              <a:off x="-4315451" y="238642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7" name="Google Shape;38557;p291"/>
            <p:cNvSpPr/>
            <p:nvPr/>
          </p:nvSpPr>
          <p:spPr>
            <a:xfrm flipH="1">
              <a:off x="-4315454" y="238642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8" name="Google Shape;38558;p291"/>
            <p:cNvSpPr/>
            <p:nvPr/>
          </p:nvSpPr>
          <p:spPr>
            <a:xfrm flipH="1">
              <a:off x="-4739123" y="276198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59" name="Google Shape;38559;p291"/>
            <p:cNvSpPr/>
            <p:nvPr/>
          </p:nvSpPr>
          <p:spPr>
            <a:xfrm flipH="1">
              <a:off x="-6817378" y="318896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0" name="Google Shape;38560;p291"/>
            <p:cNvSpPr/>
            <p:nvPr/>
          </p:nvSpPr>
          <p:spPr>
            <a:xfrm flipH="1">
              <a:off x="-6605472"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1" name="Google Shape;38561;p291"/>
            <p:cNvSpPr/>
            <p:nvPr/>
          </p:nvSpPr>
          <p:spPr>
            <a:xfrm flipH="1">
              <a:off x="-6605472"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2" name="Google Shape;38562;p291"/>
            <p:cNvSpPr/>
            <p:nvPr/>
          </p:nvSpPr>
          <p:spPr>
            <a:xfrm flipH="1">
              <a:off x="-6131370" y="318896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3" name="Google Shape;38563;p291"/>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4" name="Google Shape;38564;p291"/>
            <p:cNvSpPr/>
            <p:nvPr/>
          </p:nvSpPr>
          <p:spPr>
            <a:xfrm flipH="1">
              <a:off x="-6225544"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5" name="Google Shape;38565;p291"/>
            <p:cNvSpPr/>
            <p:nvPr/>
          </p:nvSpPr>
          <p:spPr>
            <a:xfrm flipH="1">
              <a:off x="-5448721" y="318896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6" name="Google Shape;38566;p291"/>
            <p:cNvSpPr/>
            <p:nvPr/>
          </p:nvSpPr>
          <p:spPr>
            <a:xfrm flipH="1">
              <a:off x="-5236815"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7" name="Google Shape;38567;p291"/>
            <p:cNvSpPr/>
            <p:nvPr/>
          </p:nvSpPr>
          <p:spPr>
            <a:xfrm flipH="1">
              <a:off x="-5236815"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8" name="Google Shape;38568;p291"/>
            <p:cNvSpPr/>
            <p:nvPr/>
          </p:nvSpPr>
          <p:spPr>
            <a:xfrm flipH="1">
              <a:off x="-4762713" y="318896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69" name="Google Shape;38569;p291"/>
            <p:cNvSpPr/>
            <p:nvPr/>
          </p:nvSpPr>
          <p:spPr>
            <a:xfrm flipH="1">
              <a:off x="-4856887"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0" name="Google Shape;38570;p291"/>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1" name="Google Shape;38571;p291"/>
            <p:cNvSpPr/>
            <p:nvPr/>
          </p:nvSpPr>
          <p:spPr>
            <a:xfrm flipH="1">
              <a:off x="-2319307" y="229310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572" name="Google Shape;38572;p291"/>
            <p:cNvGrpSpPr/>
            <p:nvPr/>
          </p:nvGrpSpPr>
          <p:grpSpPr>
            <a:xfrm>
              <a:off x="-2429765" y="2593524"/>
              <a:ext cx="1261658" cy="594147"/>
              <a:chOff x="811985" y="3296192"/>
              <a:chExt cx="1330582" cy="626605"/>
            </a:xfrm>
          </p:grpSpPr>
          <p:sp>
            <p:nvSpPr>
              <p:cNvPr id="38573" name="Google Shape;38573;p291"/>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4" name="Google Shape;38574;p291"/>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5" name="Google Shape;38575;p291"/>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6" name="Google Shape;38576;p291"/>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7" name="Google Shape;38577;p291"/>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8" name="Google Shape;38578;p291"/>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79" name="Google Shape;38579;p291"/>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0" name="Google Shape;38580;p291"/>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1" name="Google Shape;38581;p291"/>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2" name="Google Shape;38582;p291"/>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3" name="Google Shape;38583;p291"/>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8584" name="Google Shape;38584;p291"/>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Introduction</a:t>
            </a:r>
            <a:endParaRPr/>
          </a:p>
        </p:txBody>
      </p:sp>
      <p:sp>
        <p:nvSpPr>
          <p:cNvPr id="38585" name="Google Shape;38585;p291"/>
          <p:cNvSpPr txBox="1">
            <a:spLocks noGrp="1"/>
          </p:cNvSpPr>
          <p:nvPr>
            <p:ph type="title" idx="2"/>
          </p:nvPr>
        </p:nvSpPr>
        <p:spPr>
          <a:xfrm>
            <a:off x="3933775" y="1118013"/>
            <a:ext cx="11253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01</a:t>
            </a:r>
            <a:endParaRPr/>
          </a:p>
        </p:txBody>
      </p:sp>
      <p:grpSp>
        <p:nvGrpSpPr>
          <p:cNvPr id="38586" name="Google Shape;38586;p291"/>
          <p:cNvGrpSpPr/>
          <p:nvPr/>
        </p:nvGrpSpPr>
        <p:grpSpPr>
          <a:xfrm>
            <a:off x="776128" y="2602993"/>
            <a:ext cx="3696921" cy="2255586"/>
            <a:chOff x="1170428" y="5511318"/>
            <a:chExt cx="3696921" cy="2255586"/>
          </a:xfrm>
        </p:grpSpPr>
        <p:sp>
          <p:nvSpPr>
            <p:cNvPr id="38587" name="Google Shape;38587;p291"/>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8" name="Google Shape;38588;p291"/>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89" name="Google Shape;38589;p291"/>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0" name="Google Shape;38590;p291"/>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1" name="Google Shape;38591;p291"/>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2" name="Google Shape;38592;p291"/>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3" name="Google Shape;38593;p291"/>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4" name="Google Shape;38594;p291"/>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5" name="Google Shape;38595;p291"/>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6" name="Google Shape;38596;p291"/>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7" name="Google Shape;38597;p291"/>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8" name="Google Shape;38598;p291"/>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99" name="Google Shape;38599;p291"/>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0" name="Google Shape;38600;p291"/>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1" name="Google Shape;38601;p291"/>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2" name="Google Shape;38602;p29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3" name="Google Shape;38603;p291"/>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4" name="Google Shape;38604;p291"/>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5" name="Google Shape;38605;p291"/>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6" name="Google Shape;38606;p291"/>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7" name="Google Shape;38607;p291"/>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8" name="Google Shape;38608;p291"/>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09" name="Google Shape;38609;p291"/>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0" name="Google Shape;38610;p291"/>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1" name="Google Shape;38611;p291"/>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2" name="Google Shape;38612;p291"/>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3" name="Google Shape;38613;p291"/>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4" name="Google Shape;38614;p291"/>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5" name="Google Shape;38615;p29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6" name="Google Shape;38616;p291"/>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7" name="Google Shape;38617;p291"/>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8" name="Google Shape;38618;p291"/>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19" name="Google Shape;38619;p291"/>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0" name="Google Shape;38620;p291"/>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1" name="Google Shape;38621;p291"/>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2" name="Google Shape;38622;p291"/>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3" name="Google Shape;38623;p291"/>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4" name="Google Shape;38624;p291"/>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5" name="Google Shape;38625;p291"/>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6" name="Google Shape;38626;p291"/>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7" name="Google Shape;38627;p291"/>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8" name="Google Shape;38628;p291"/>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29" name="Google Shape;38629;p291"/>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0" name="Google Shape;38630;p291"/>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1" name="Google Shape;38631;p291"/>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632" name="Google Shape;38632;p291"/>
          <p:cNvSpPr/>
          <p:nvPr/>
        </p:nvSpPr>
        <p:spPr>
          <a:xfrm>
            <a:off x="1319300" y="210493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3" name="Google Shape;38633;p291"/>
          <p:cNvSpPr/>
          <p:nvPr/>
        </p:nvSpPr>
        <p:spPr>
          <a:xfrm>
            <a:off x="944051" y="8777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4" name="Google Shape;38634;p291"/>
          <p:cNvSpPr/>
          <p:nvPr/>
        </p:nvSpPr>
        <p:spPr>
          <a:xfrm rot="1159801">
            <a:off x="1119900" y="9864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35" name="Google Shape;38635;p291"/>
          <p:cNvSpPr/>
          <p:nvPr/>
        </p:nvSpPr>
        <p:spPr>
          <a:xfrm rot="1159801">
            <a:off x="6687712" y="10630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38639"/>
        <p:cNvGrpSpPr/>
        <p:nvPr/>
      </p:nvGrpSpPr>
      <p:grpSpPr>
        <a:xfrm>
          <a:off x="0" y="0"/>
          <a:ext cx="0" cy="0"/>
          <a:chOff x="0" y="0"/>
          <a:chExt cx="0" cy="0"/>
        </a:xfrm>
      </p:grpSpPr>
      <p:sp>
        <p:nvSpPr>
          <p:cNvPr id="38640" name="Google Shape;38640;p292"/>
          <p:cNvSpPr/>
          <p:nvPr/>
        </p:nvSpPr>
        <p:spPr>
          <a:xfrm>
            <a:off x="100" y="4595125"/>
            <a:ext cx="91440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1" name="Google Shape;38641;p292"/>
          <p:cNvSpPr/>
          <p:nvPr/>
        </p:nvSpPr>
        <p:spPr>
          <a:xfrm flipH="1">
            <a:off x="4622596" y="372453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2" name="Google Shape;38642;p292"/>
          <p:cNvSpPr/>
          <p:nvPr/>
        </p:nvSpPr>
        <p:spPr>
          <a:xfrm flipH="1">
            <a:off x="124" y="372453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3" name="Google Shape;38643;p292"/>
          <p:cNvSpPr txBox="1">
            <a:spLocks noGrp="1"/>
          </p:cNvSpPr>
          <p:nvPr>
            <p:ph type="title"/>
          </p:nvPr>
        </p:nvSpPr>
        <p:spPr>
          <a:xfrm>
            <a:off x="687675" y="394731"/>
            <a:ext cx="3670500" cy="6900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t>Introduction: US and EU </a:t>
            </a:r>
            <a:endParaRPr/>
          </a:p>
        </p:txBody>
      </p:sp>
      <p:grpSp>
        <p:nvGrpSpPr>
          <p:cNvPr id="38644" name="Google Shape;38644;p292"/>
          <p:cNvGrpSpPr/>
          <p:nvPr/>
        </p:nvGrpSpPr>
        <p:grpSpPr>
          <a:xfrm>
            <a:off x="-599950" y="3676737"/>
            <a:ext cx="3497622" cy="1279261"/>
            <a:chOff x="127" y="3525732"/>
            <a:chExt cx="2948097" cy="1078271"/>
          </a:xfrm>
        </p:grpSpPr>
        <p:grpSp>
          <p:nvGrpSpPr>
            <p:cNvPr id="38645" name="Google Shape;38645;p292"/>
            <p:cNvGrpSpPr/>
            <p:nvPr/>
          </p:nvGrpSpPr>
          <p:grpSpPr>
            <a:xfrm flipH="1">
              <a:off x="2185002" y="4244582"/>
              <a:ext cx="763222" cy="359421"/>
              <a:chOff x="811985" y="3296192"/>
              <a:chExt cx="1330582" cy="626605"/>
            </a:xfrm>
          </p:grpSpPr>
          <p:sp>
            <p:nvSpPr>
              <p:cNvPr id="38646" name="Google Shape;38646;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7" name="Google Shape;38647;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8" name="Google Shape;38648;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49" name="Google Shape;38649;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0" name="Google Shape;38650;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1" name="Google Shape;38651;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2" name="Google Shape;38652;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3" name="Google Shape;38653;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4" name="Google Shape;38654;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5" name="Google Shape;38655;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6" name="Google Shape;38656;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57" name="Google Shape;38657;p292"/>
            <p:cNvGrpSpPr/>
            <p:nvPr/>
          </p:nvGrpSpPr>
          <p:grpSpPr>
            <a:xfrm flipH="1">
              <a:off x="1712302" y="4244582"/>
              <a:ext cx="763222" cy="359421"/>
              <a:chOff x="811985" y="3296192"/>
              <a:chExt cx="1330582" cy="626605"/>
            </a:xfrm>
          </p:grpSpPr>
          <p:sp>
            <p:nvSpPr>
              <p:cNvPr id="38658" name="Google Shape;38658;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59" name="Google Shape;38659;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0" name="Google Shape;38660;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1" name="Google Shape;38661;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2" name="Google Shape;38662;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3" name="Google Shape;38663;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4" name="Google Shape;38664;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5" name="Google Shape;38665;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6" name="Google Shape;38666;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7" name="Google Shape;38667;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68" name="Google Shape;38668;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69" name="Google Shape;38669;p292"/>
            <p:cNvGrpSpPr/>
            <p:nvPr/>
          </p:nvGrpSpPr>
          <p:grpSpPr>
            <a:xfrm flipH="1">
              <a:off x="1712302" y="3885157"/>
              <a:ext cx="763222" cy="359421"/>
              <a:chOff x="811985" y="3296192"/>
              <a:chExt cx="1330582" cy="626605"/>
            </a:xfrm>
          </p:grpSpPr>
          <p:sp>
            <p:nvSpPr>
              <p:cNvPr id="38670" name="Google Shape;38670;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1" name="Google Shape;38671;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2" name="Google Shape;38672;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3" name="Google Shape;38673;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4" name="Google Shape;38674;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5" name="Google Shape;38675;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6" name="Google Shape;38676;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7" name="Google Shape;38677;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8" name="Google Shape;38678;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79" name="Google Shape;38679;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0" name="Google Shape;38680;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81" name="Google Shape;38681;p292"/>
            <p:cNvGrpSpPr/>
            <p:nvPr/>
          </p:nvGrpSpPr>
          <p:grpSpPr>
            <a:xfrm flipH="1">
              <a:off x="1236052" y="4244582"/>
              <a:ext cx="763222" cy="359421"/>
              <a:chOff x="811985" y="3296192"/>
              <a:chExt cx="1330582" cy="626605"/>
            </a:xfrm>
          </p:grpSpPr>
          <p:sp>
            <p:nvSpPr>
              <p:cNvPr id="38682" name="Google Shape;38682;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3" name="Google Shape;38683;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4" name="Google Shape;38684;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5" name="Google Shape;38685;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6" name="Google Shape;38686;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7" name="Google Shape;38687;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8" name="Google Shape;38688;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89" name="Google Shape;38689;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0" name="Google Shape;38690;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1" name="Google Shape;38691;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2" name="Google Shape;38692;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693" name="Google Shape;38693;p292"/>
            <p:cNvGrpSpPr/>
            <p:nvPr/>
          </p:nvGrpSpPr>
          <p:grpSpPr>
            <a:xfrm flipH="1">
              <a:off x="1236052" y="3885157"/>
              <a:ext cx="763222" cy="359421"/>
              <a:chOff x="811985" y="3296192"/>
              <a:chExt cx="1330582" cy="626605"/>
            </a:xfrm>
          </p:grpSpPr>
          <p:sp>
            <p:nvSpPr>
              <p:cNvPr id="38694" name="Google Shape;38694;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5" name="Google Shape;38695;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6" name="Google Shape;38696;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7" name="Google Shape;38697;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8" name="Google Shape;38698;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99" name="Google Shape;38699;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0" name="Google Shape;38700;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1" name="Google Shape;38701;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2" name="Google Shape;38702;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3" name="Google Shape;38703;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4" name="Google Shape;38704;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05" name="Google Shape;38705;p292"/>
            <p:cNvGrpSpPr/>
            <p:nvPr/>
          </p:nvGrpSpPr>
          <p:grpSpPr>
            <a:xfrm flipH="1">
              <a:off x="472827" y="4244582"/>
              <a:ext cx="763222" cy="359421"/>
              <a:chOff x="811985" y="3296192"/>
              <a:chExt cx="1330582" cy="626605"/>
            </a:xfrm>
          </p:grpSpPr>
          <p:sp>
            <p:nvSpPr>
              <p:cNvPr id="38706" name="Google Shape;38706;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7" name="Google Shape;38707;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8" name="Google Shape;38708;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09" name="Google Shape;38709;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0" name="Google Shape;38710;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1" name="Google Shape;38711;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2" name="Google Shape;38712;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3" name="Google Shape;38713;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4" name="Google Shape;38714;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5" name="Google Shape;38715;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6" name="Google Shape;38716;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17" name="Google Shape;38717;p292"/>
            <p:cNvGrpSpPr/>
            <p:nvPr/>
          </p:nvGrpSpPr>
          <p:grpSpPr>
            <a:xfrm flipH="1">
              <a:off x="472827" y="3885157"/>
              <a:ext cx="763222" cy="359421"/>
              <a:chOff x="811985" y="3296192"/>
              <a:chExt cx="1330582" cy="626605"/>
            </a:xfrm>
          </p:grpSpPr>
          <p:sp>
            <p:nvSpPr>
              <p:cNvPr id="38718" name="Google Shape;38718;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19" name="Google Shape;38719;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0" name="Google Shape;38720;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1" name="Google Shape;38721;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2" name="Google Shape;38722;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3" name="Google Shape;38723;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4" name="Google Shape;38724;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5" name="Google Shape;38725;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6" name="Google Shape;38726;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7" name="Google Shape;38727;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28" name="Google Shape;38728;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29" name="Google Shape;38729;p292"/>
            <p:cNvGrpSpPr/>
            <p:nvPr/>
          </p:nvGrpSpPr>
          <p:grpSpPr>
            <a:xfrm flipH="1">
              <a:off x="127" y="4244582"/>
              <a:ext cx="763222" cy="359421"/>
              <a:chOff x="811985" y="3296192"/>
              <a:chExt cx="1330582" cy="626605"/>
            </a:xfrm>
          </p:grpSpPr>
          <p:sp>
            <p:nvSpPr>
              <p:cNvPr id="38730" name="Google Shape;38730;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1" name="Google Shape;38731;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2" name="Google Shape;38732;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3" name="Google Shape;38733;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4" name="Google Shape;38734;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5" name="Google Shape;38735;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6" name="Google Shape;38736;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7" name="Google Shape;38737;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8" name="Google Shape;38738;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39" name="Google Shape;38739;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0" name="Google Shape;38740;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41" name="Google Shape;38741;p292"/>
            <p:cNvGrpSpPr/>
            <p:nvPr/>
          </p:nvGrpSpPr>
          <p:grpSpPr>
            <a:xfrm flipH="1">
              <a:off x="1236052" y="3525732"/>
              <a:ext cx="763222" cy="359421"/>
              <a:chOff x="811985" y="3296192"/>
              <a:chExt cx="1330582" cy="626605"/>
            </a:xfrm>
          </p:grpSpPr>
          <p:sp>
            <p:nvSpPr>
              <p:cNvPr id="38742" name="Google Shape;38742;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3" name="Google Shape;38743;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4" name="Google Shape;38744;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5" name="Google Shape;38745;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6" name="Google Shape;38746;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7" name="Google Shape;38747;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8" name="Google Shape;38748;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49" name="Google Shape;38749;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0" name="Google Shape;38750;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1" name="Google Shape;38751;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2" name="Google Shape;38752;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53" name="Google Shape;38753;p292"/>
            <p:cNvGrpSpPr/>
            <p:nvPr/>
          </p:nvGrpSpPr>
          <p:grpSpPr>
            <a:xfrm flipH="1">
              <a:off x="472827" y="3525732"/>
              <a:ext cx="763222" cy="359421"/>
              <a:chOff x="811985" y="3296192"/>
              <a:chExt cx="1330582" cy="626605"/>
            </a:xfrm>
          </p:grpSpPr>
          <p:sp>
            <p:nvSpPr>
              <p:cNvPr id="38754" name="Google Shape;38754;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5" name="Google Shape;38755;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6" name="Google Shape;38756;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7" name="Google Shape;38757;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8" name="Google Shape;38758;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59" name="Google Shape;38759;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0" name="Google Shape;38760;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1" name="Google Shape;38761;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2" name="Google Shape;38762;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3" name="Google Shape;38763;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4" name="Google Shape;38764;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765" name="Google Shape;38765;p292"/>
            <p:cNvGrpSpPr/>
            <p:nvPr/>
          </p:nvGrpSpPr>
          <p:grpSpPr>
            <a:xfrm flipH="1">
              <a:off x="127" y="3885157"/>
              <a:ext cx="763222" cy="359421"/>
              <a:chOff x="811985" y="3296192"/>
              <a:chExt cx="1330582" cy="626605"/>
            </a:xfrm>
          </p:grpSpPr>
          <p:sp>
            <p:nvSpPr>
              <p:cNvPr id="38766" name="Google Shape;38766;p292"/>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7" name="Google Shape;38767;p292"/>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8" name="Google Shape;38768;p292"/>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69" name="Google Shape;38769;p292"/>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0" name="Google Shape;38770;p292"/>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1" name="Google Shape;38771;p292"/>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2" name="Google Shape;38772;p292"/>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3" name="Google Shape;38773;p292"/>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4" name="Google Shape;38774;p292"/>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5" name="Google Shape;38775;p292"/>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6" name="Google Shape;38776;p292"/>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8777" name="Google Shape;38777;p292"/>
          <p:cNvSpPr/>
          <p:nvPr/>
        </p:nvSpPr>
        <p:spPr>
          <a:xfrm>
            <a:off x="4980763" y="18137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78" name="Google Shape;38778;p292"/>
          <p:cNvSpPr/>
          <p:nvPr/>
        </p:nvSpPr>
        <p:spPr>
          <a:xfrm rot="1159801">
            <a:off x="5156612" y="19224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8779" name="Google Shape;38779;p292"/>
          <p:cNvPicPr preferRelativeResize="0">
            <a:picLocks noGrp="1"/>
          </p:cNvPicPr>
          <p:nvPr>
            <p:ph type="pic" idx="2"/>
          </p:nvPr>
        </p:nvPicPr>
        <p:blipFill rotWithShape="1">
          <a:blip r:embed="rId3">
            <a:alphaModFix/>
          </a:blip>
          <a:srcRect l="16724" r="16724"/>
          <a:stretch/>
        </p:blipFill>
        <p:spPr>
          <a:xfrm rot="378680">
            <a:off x="5988777" y="964071"/>
            <a:ext cx="2499750" cy="2499750"/>
          </a:xfrm>
          <a:prstGeom prst="rect">
            <a:avLst/>
          </a:prstGeom>
        </p:spPr>
      </p:pic>
      <p:grpSp>
        <p:nvGrpSpPr>
          <p:cNvPr id="38780" name="Google Shape;38780;p292"/>
          <p:cNvGrpSpPr/>
          <p:nvPr/>
        </p:nvGrpSpPr>
        <p:grpSpPr>
          <a:xfrm flipH="1">
            <a:off x="3858596" y="3993717"/>
            <a:ext cx="1427011" cy="870656"/>
            <a:chOff x="1170428" y="5511318"/>
            <a:chExt cx="3696921" cy="2255586"/>
          </a:xfrm>
        </p:grpSpPr>
        <p:sp>
          <p:nvSpPr>
            <p:cNvPr id="38781" name="Google Shape;38781;p292"/>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2" name="Google Shape;38782;p292"/>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3" name="Google Shape;38783;p292"/>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4" name="Google Shape;38784;p292"/>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5" name="Google Shape;38785;p292"/>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6" name="Google Shape;38786;p292"/>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7" name="Google Shape;38787;p292"/>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8" name="Google Shape;38788;p292"/>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89" name="Google Shape;38789;p292"/>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0" name="Google Shape;38790;p292"/>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1" name="Google Shape;38791;p292"/>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2" name="Google Shape;38792;p292"/>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3" name="Google Shape;38793;p292"/>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4" name="Google Shape;38794;p292"/>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5" name="Google Shape;38795;p292"/>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6" name="Google Shape;38796;p29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7" name="Google Shape;38797;p292"/>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8" name="Google Shape;38798;p292"/>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99" name="Google Shape;38799;p292"/>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0" name="Google Shape;38800;p292"/>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1" name="Google Shape;38801;p292"/>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2" name="Google Shape;38802;p292"/>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3" name="Google Shape;38803;p292"/>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4" name="Google Shape;38804;p292"/>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5" name="Google Shape;38805;p292"/>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6" name="Google Shape;38806;p292"/>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7" name="Google Shape;38807;p292"/>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8" name="Google Shape;38808;p292"/>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09" name="Google Shape;38809;p29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0" name="Google Shape;38810;p292"/>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1" name="Google Shape;38811;p292"/>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2" name="Google Shape;38812;p292"/>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3" name="Google Shape;38813;p292"/>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4" name="Google Shape;38814;p292"/>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5" name="Google Shape;38815;p292"/>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6" name="Google Shape;38816;p292"/>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7" name="Google Shape;38817;p292"/>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8" name="Google Shape;38818;p292"/>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19" name="Google Shape;38819;p292"/>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0" name="Google Shape;38820;p292"/>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1" name="Google Shape;38821;p292"/>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2" name="Google Shape;38822;p292"/>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3" name="Google Shape;38823;p292"/>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4" name="Google Shape;38824;p292"/>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5" name="Google Shape;38825;p292"/>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26" name="Google Shape;38826;p292"/>
          <p:cNvGrpSpPr/>
          <p:nvPr/>
        </p:nvGrpSpPr>
        <p:grpSpPr>
          <a:xfrm flipH="1">
            <a:off x="8430852" y="4406707"/>
            <a:ext cx="712929" cy="368469"/>
            <a:chOff x="4788538" y="2017249"/>
            <a:chExt cx="1752099" cy="905551"/>
          </a:xfrm>
        </p:grpSpPr>
        <p:sp>
          <p:nvSpPr>
            <p:cNvPr id="38827" name="Google Shape;38827;p292"/>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8" name="Google Shape;38828;p292"/>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29" name="Google Shape;38829;p292"/>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0" name="Google Shape;38830;p292"/>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8831" name="Google Shape;38831;p292"/>
          <p:cNvSpPr txBox="1"/>
          <p:nvPr/>
        </p:nvSpPr>
        <p:spPr>
          <a:xfrm>
            <a:off x="514875" y="1484625"/>
            <a:ext cx="4622400" cy="17922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300">
                <a:latin typeface="Work Sans Medium"/>
                <a:ea typeface="Work Sans Medium"/>
                <a:cs typeface="Work Sans Medium"/>
                <a:sym typeface="Work Sans Medium"/>
              </a:rPr>
              <a:t>From the European perspective, the period of the Trump administration saw a significant strain in transatlantic trade relations, with the imposition of tariffs and trade disputes casting a shadow of uncertainty. However, European countries, especially the European Union, have displayed remarkable resilience by actively engaging in diplomatic efforts to resolve trade conflicts. </a:t>
            </a:r>
            <a:endParaRPr sz="1300">
              <a:latin typeface="Work Sans Medium"/>
              <a:ea typeface="Work Sans Medium"/>
              <a:cs typeface="Work Sans Medium"/>
              <a:sym typeface="Work Sans Medium"/>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38835"/>
        <p:cNvGrpSpPr/>
        <p:nvPr/>
      </p:nvGrpSpPr>
      <p:grpSpPr>
        <a:xfrm>
          <a:off x="0" y="0"/>
          <a:ext cx="0" cy="0"/>
          <a:chOff x="0" y="0"/>
          <a:chExt cx="0" cy="0"/>
        </a:xfrm>
      </p:grpSpPr>
      <p:sp>
        <p:nvSpPr>
          <p:cNvPr id="38836" name="Google Shape;38836;p293"/>
          <p:cNvSpPr/>
          <p:nvPr/>
        </p:nvSpPr>
        <p:spPr>
          <a:xfrm>
            <a:off x="11350" y="4595125"/>
            <a:ext cx="91440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7" name="Google Shape;38837;p293"/>
          <p:cNvSpPr/>
          <p:nvPr/>
        </p:nvSpPr>
        <p:spPr>
          <a:xfrm flipH="1">
            <a:off x="4633846" y="372453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8" name="Google Shape;38838;p293"/>
          <p:cNvSpPr/>
          <p:nvPr/>
        </p:nvSpPr>
        <p:spPr>
          <a:xfrm flipH="1">
            <a:off x="11374" y="3724538"/>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39" name="Google Shape;38839;p293"/>
          <p:cNvSpPr txBox="1">
            <a:spLocks noGrp="1"/>
          </p:cNvSpPr>
          <p:nvPr>
            <p:ph type="title"/>
          </p:nvPr>
        </p:nvSpPr>
        <p:spPr>
          <a:xfrm>
            <a:off x="687675" y="394731"/>
            <a:ext cx="3670500" cy="6900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t>Introduction: US and Japan</a:t>
            </a:r>
            <a:endParaRPr/>
          </a:p>
        </p:txBody>
      </p:sp>
      <p:grpSp>
        <p:nvGrpSpPr>
          <p:cNvPr id="38840" name="Google Shape;38840;p293"/>
          <p:cNvGrpSpPr/>
          <p:nvPr/>
        </p:nvGrpSpPr>
        <p:grpSpPr>
          <a:xfrm>
            <a:off x="-588700" y="3676737"/>
            <a:ext cx="3497622" cy="1279261"/>
            <a:chOff x="127" y="3525732"/>
            <a:chExt cx="2948097" cy="1078271"/>
          </a:xfrm>
        </p:grpSpPr>
        <p:grpSp>
          <p:nvGrpSpPr>
            <p:cNvPr id="38841" name="Google Shape;38841;p293"/>
            <p:cNvGrpSpPr/>
            <p:nvPr/>
          </p:nvGrpSpPr>
          <p:grpSpPr>
            <a:xfrm flipH="1">
              <a:off x="2185002" y="4244582"/>
              <a:ext cx="763222" cy="359421"/>
              <a:chOff x="811985" y="3296192"/>
              <a:chExt cx="1330582" cy="626605"/>
            </a:xfrm>
          </p:grpSpPr>
          <p:sp>
            <p:nvSpPr>
              <p:cNvPr id="38842" name="Google Shape;38842;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3" name="Google Shape;38843;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4" name="Google Shape;38844;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5" name="Google Shape;38845;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6" name="Google Shape;38846;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7" name="Google Shape;38847;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8" name="Google Shape;38848;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49" name="Google Shape;38849;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0" name="Google Shape;38850;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1" name="Google Shape;38851;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2" name="Google Shape;38852;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53" name="Google Shape;38853;p293"/>
            <p:cNvGrpSpPr/>
            <p:nvPr/>
          </p:nvGrpSpPr>
          <p:grpSpPr>
            <a:xfrm flipH="1">
              <a:off x="1712302" y="4244582"/>
              <a:ext cx="763222" cy="359421"/>
              <a:chOff x="811985" y="3296192"/>
              <a:chExt cx="1330582" cy="626605"/>
            </a:xfrm>
          </p:grpSpPr>
          <p:sp>
            <p:nvSpPr>
              <p:cNvPr id="38854" name="Google Shape;38854;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5" name="Google Shape;38855;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6" name="Google Shape;38856;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7" name="Google Shape;38857;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8" name="Google Shape;38858;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59" name="Google Shape;38859;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0" name="Google Shape;38860;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1" name="Google Shape;38861;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2" name="Google Shape;38862;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3" name="Google Shape;38863;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4" name="Google Shape;38864;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65" name="Google Shape;38865;p293"/>
            <p:cNvGrpSpPr/>
            <p:nvPr/>
          </p:nvGrpSpPr>
          <p:grpSpPr>
            <a:xfrm flipH="1">
              <a:off x="1712302" y="3885157"/>
              <a:ext cx="763222" cy="359421"/>
              <a:chOff x="811985" y="3296192"/>
              <a:chExt cx="1330582" cy="626605"/>
            </a:xfrm>
          </p:grpSpPr>
          <p:sp>
            <p:nvSpPr>
              <p:cNvPr id="38866" name="Google Shape;38866;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7" name="Google Shape;38867;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8" name="Google Shape;38868;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69" name="Google Shape;38869;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0" name="Google Shape;38870;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1" name="Google Shape;38871;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2" name="Google Shape;38872;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3" name="Google Shape;38873;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4" name="Google Shape;38874;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5" name="Google Shape;38875;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6" name="Google Shape;38876;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77" name="Google Shape;38877;p293"/>
            <p:cNvGrpSpPr/>
            <p:nvPr/>
          </p:nvGrpSpPr>
          <p:grpSpPr>
            <a:xfrm flipH="1">
              <a:off x="1236052" y="4244582"/>
              <a:ext cx="763222" cy="359421"/>
              <a:chOff x="811985" y="3296192"/>
              <a:chExt cx="1330582" cy="626605"/>
            </a:xfrm>
          </p:grpSpPr>
          <p:sp>
            <p:nvSpPr>
              <p:cNvPr id="38878" name="Google Shape;38878;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79" name="Google Shape;38879;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0" name="Google Shape;38880;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1" name="Google Shape;38881;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2" name="Google Shape;38882;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3" name="Google Shape;38883;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4" name="Google Shape;38884;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5" name="Google Shape;38885;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6" name="Google Shape;38886;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7" name="Google Shape;38887;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88" name="Google Shape;38888;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889" name="Google Shape;38889;p293"/>
            <p:cNvGrpSpPr/>
            <p:nvPr/>
          </p:nvGrpSpPr>
          <p:grpSpPr>
            <a:xfrm flipH="1">
              <a:off x="1236052" y="3885157"/>
              <a:ext cx="763222" cy="359421"/>
              <a:chOff x="811985" y="3296192"/>
              <a:chExt cx="1330582" cy="626605"/>
            </a:xfrm>
          </p:grpSpPr>
          <p:sp>
            <p:nvSpPr>
              <p:cNvPr id="38890" name="Google Shape;38890;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1" name="Google Shape;38891;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2" name="Google Shape;38892;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3" name="Google Shape;38893;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4" name="Google Shape;38894;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5" name="Google Shape;38895;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6" name="Google Shape;38896;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7" name="Google Shape;38897;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8" name="Google Shape;38898;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99" name="Google Shape;38899;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0" name="Google Shape;38900;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01" name="Google Shape;38901;p293"/>
            <p:cNvGrpSpPr/>
            <p:nvPr/>
          </p:nvGrpSpPr>
          <p:grpSpPr>
            <a:xfrm flipH="1">
              <a:off x="472827" y="4244582"/>
              <a:ext cx="763222" cy="359421"/>
              <a:chOff x="811985" y="3296192"/>
              <a:chExt cx="1330582" cy="626605"/>
            </a:xfrm>
          </p:grpSpPr>
          <p:sp>
            <p:nvSpPr>
              <p:cNvPr id="38902" name="Google Shape;38902;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3" name="Google Shape;38903;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4" name="Google Shape;38904;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5" name="Google Shape;38905;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6" name="Google Shape;38906;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7" name="Google Shape;38907;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8" name="Google Shape;38908;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09" name="Google Shape;38909;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0" name="Google Shape;38910;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1" name="Google Shape;38911;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2" name="Google Shape;38912;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13" name="Google Shape;38913;p293"/>
            <p:cNvGrpSpPr/>
            <p:nvPr/>
          </p:nvGrpSpPr>
          <p:grpSpPr>
            <a:xfrm flipH="1">
              <a:off x="472827" y="3885157"/>
              <a:ext cx="763222" cy="359421"/>
              <a:chOff x="811985" y="3296192"/>
              <a:chExt cx="1330582" cy="626605"/>
            </a:xfrm>
          </p:grpSpPr>
          <p:sp>
            <p:nvSpPr>
              <p:cNvPr id="38914" name="Google Shape;38914;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5" name="Google Shape;38915;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6" name="Google Shape;38916;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7" name="Google Shape;38917;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8" name="Google Shape;38918;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19" name="Google Shape;38919;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0" name="Google Shape;38920;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1" name="Google Shape;38921;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2" name="Google Shape;38922;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3" name="Google Shape;38923;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4" name="Google Shape;38924;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25" name="Google Shape;38925;p293"/>
            <p:cNvGrpSpPr/>
            <p:nvPr/>
          </p:nvGrpSpPr>
          <p:grpSpPr>
            <a:xfrm flipH="1">
              <a:off x="127" y="4244582"/>
              <a:ext cx="763222" cy="359421"/>
              <a:chOff x="811985" y="3296192"/>
              <a:chExt cx="1330582" cy="626605"/>
            </a:xfrm>
          </p:grpSpPr>
          <p:sp>
            <p:nvSpPr>
              <p:cNvPr id="38926" name="Google Shape;38926;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7" name="Google Shape;38927;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8" name="Google Shape;38928;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29" name="Google Shape;38929;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0" name="Google Shape;38930;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1" name="Google Shape;38931;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2" name="Google Shape;38932;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3" name="Google Shape;38933;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4" name="Google Shape;38934;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5" name="Google Shape;38935;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6" name="Google Shape;38936;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37" name="Google Shape;38937;p293"/>
            <p:cNvGrpSpPr/>
            <p:nvPr/>
          </p:nvGrpSpPr>
          <p:grpSpPr>
            <a:xfrm flipH="1">
              <a:off x="1236052" y="3525732"/>
              <a:ext cx="763222" cy="359421"/>
              <a:chOff x="811985" y="3296192"/>
              <a:chExt cx="1330582" cy="626605"/>
            </a:xfrm>
          </p:grpSpPr>
          <p:sp>
            <p:nvSpPr>
              <p:cNvPr id="38938" name="Google Shape;38938;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39" name="Google Shape;38939;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0" name="Google Shape;38940;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1" name="Google Shape;38941;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2" name="Google Shape;38942;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3" name="Google Shape;38943;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4" name="Google Shape;38944;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5" name="Google Shape;38945;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6" name="Google Shape;38946;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7" name="Google Shape;38947;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48" name="Google Shape;38948;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49" name="Google Shape;38949;p293"/>
            <p:cNvGrpSpPr/>
            <p:nvPr/>
          </p:nvGrpSpPr>
          <p:grpSpPr>
            <a:xfrm flipH="1">
              <a:off x="472827" y="3525732"/>
              <a:ext cx="763222" cy="359421"/>
              <a:chOff x="811985" y="3296192"/>
              <a:chExt cx="1330582" cy="626605"/>
            </a:xfrm>
          </p:grpSpPr>
          <p:sp>
            <p:nvSpPr>
              <p:cNvPr id="38950" name="Google Shape;38950;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1" name="Google Shape;38951;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2" name="Google Shape;38952;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3" name="Google Shape;38953;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4" name="Google Shape;38954;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5" name="Google Shape;38955;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6" name="Google Shape;38956;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7" name="Google Shape;38957;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8" name="Google Shape;38958;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59" name="Google Shape;38959;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0" name="Google Shape;38960;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8961" name="Google Shape;38961;p293"/>
            <p:cNvGrpSpPr/>
            <p:nvPr/>
          </p:nvGrpSpPr>
          <p:grpSpPr>
            <a:xfrm flipH="1">
              <a:off x="127" y="3885157"/>
              <a:ext cx="763222" cy="359421"/>
              <a:chOff x="811985" y="3296192"/>
              <a:chExt cx="1330582" cy="626605"/>
            </a:xfrm>
          </p:grpSpPr>
          <p:sp>
            <p:nvSpPr>
              <p:cNvPr id="38962" name="Google Shape;38962;p293"/>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3" name="Google Shape;38963;p293"/>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4" name="Google Shape;38964;p293"/>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5" name="Google Shape;38965;p293"/>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6" name="Google Shape;38966;p293"/>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7" name="Google Shape;38967;p293"/>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8" name="Google Shape;38968;p293"/>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69" name="Google Shape;38969;p293"/>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0" name="Google Shape;38970;p293"/>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1" name="Google Shape;38971;p293"/>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2" name="Google Shape;38972;p293"/>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8973" name="Google Shape;38973;p293"/>
          <p:cNvSpPr/>
          <p:nvPr/>
        </p:nvSpPr>
        <p:spPr>
          <a:xfrm>
            <a:off x="4980763" y="18137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4" name="Google Shape;38974;p293"/>
          <p:cNvSpPr/>
          <p:nvPr/>
        </p:nvSpPr>
        <p:spPr>
          <a:xfrm rot="1159801">
            <a:off x="5156612" y="19224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8975" name="Google Shape;38975;p293"/>
          <p:cNvGrpSpPr/>
          <p:nvPr/>
        </p:nvGrpSpPr>
        <p:grpSpPr>
          <a:xfrm flipH="1">
            <a:off x="3869846" y="3993717"/>
            <a:ext cx="1427011" cy="870656"/>
            <a:chOff x="1170428" y="5511318"/>
            <a:chExt cx="3696921" cy="2255586"/>
          </a:xfrm>
        </p:grpSpPr>
        <p:sp>
          <p:nvSpPr>
            <p:cNvPr id="38976" name="Google Shape;38976;p293"/>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7" name="Google Shape;38977;p293"/>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8" name="Google Shape;38978;p293"/>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79" name="Google Shape;38979;p293"/>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0" name="Google Shape;38980;p293"/>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1" name="Google Shape;38981;p293"/>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2" name="Google Shape;38982;p293"/>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3" name="Google Shape;38983;p293"/>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4" name="Google Shape;38984;p293"/>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5" name="Google Shape;38985;p293"/>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6" name="Google Shape;38986;p293"/>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7" name="Google Shape;38987;p293"/>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8" name="Google Shape;38988;p293"/>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89" name="Google Shape;38989;p293"/>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0" name="Google Shape;38990;p293"/>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1" name="Google Shape;38991;p29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2" name="Google Shape;38992;p293"/>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3" name="Google Shape;38993;p293"/>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4" name="Google Shape;38994;p293"/>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5" name="Google Shape;38995;p293"/>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6" name="Google Shape;38996;p293"/>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7" name="Google Shape;38997;p293"/>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8" name="Google Shape;38998;p293"/>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99" name="Google Shape;38999;p293"/>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0" name="Google Shape;39000;p293"/>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1" name="Google Shape;39001;p293"/>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2" name="Google Shape;39002;p293"/>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3" name="Google Shape;39003;p293"/>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4" name="Google Shape;39004;p29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5" name="Google Shape;39005;p293"/>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6" name="Google Shape;39006;p293"/>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7" name="Google Shape;39007;p293"/>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8" name="Google Shape;39008;p293"/>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09" name="Google Shape;39009;p293"/>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0" name="Google Shape;39010;p293"/>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1" name="Google Shape;39011;p293"/>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2" name="Google Shape;39012;p293"/>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3" name="Google Shape;39013;p293"/>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4" name="Google Shape;39014;p293"/>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5" name="Google Shape;39015;p293"/>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6" name="Google Shape;39016;p293"/>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7" name="Google Shape;39017;p293"/>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8" name="Google Shape;39018;p293"/>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19" name="Google Shape;39019;p293"/>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0" name="Google Shape;39020;p293"/>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21" name="Google Shape;39021;p293"/>
          <p:cNvGrpSpPr/>
          <p:nvPr/>
        </p:nvGrpSpPr>
        <p:grpSpPr>
          <a:xfrm flipH="1">
            <a:off x="8442102" y="4406707"/>
            <a:ext cx="712929" cy="368469"/>
            <a:chOff x="4788538" y="2017249"/>
            <a:chExt cx="1752099" cy="905551"/>
          </a:xfrm>
        </p:grpSpPr>
        <p:sp>
          <p:nvSpPr>
            <p:cNvPr id="39022" name="Google Shape;39022;p293"/>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3" name="Google Shape;39023;p293"/>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4" name="Google Shape;39024;p293"/>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25" name="Google Shape;39025;p293"/>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026" name="Google Shape;39026;p293"/>
          <p:cNvSpPr txBox="1"/>
          <p:nvPr/>
        </p:nvSpPr>
        <p:spPr>
          <a:xfrm>
            <a:off x="514875" y="1484625"/>
            <a:ext cx="4622400" cy="1792200"/>
          </a:xfrm>
          <a:prstGeom prst="rect">
            <a:avLst/>
          </a:prstGeom>
          <a:noFill/>
          <a:ln>
            <a:noFill/>
          </a:ln>
        </p:spPr>
        <p:txBody>
          <a:bodyPr spcFirstLastPara="1" wrap="square" lIns="91425" tIns="91425" rIns="91425" bIns="91425" anchor="t" anchorCtr="0">
            <a:noAutofit/>
          </a:bodyPr>
          <a:lstStyle/>
          <a:p>
            <a:pPr marL="0" lvl="0" indent="0" algn="just" rtl="0">
              <a:lnSpc>
                <a:spcPct val="100000"/>
              </a:lnSpc>
              <a:spcBef>
                <a:spcPts val="0"/>
              </a:spcBef>
              <a:spcAft>
                <a:spcPts val="0"/>
              </a:spcAft>
              <a:buNone/>
            </a:pPr>
            <a:r>
              <a:rPr lang="en" sz="1300">
                <a:solidFill>
                  <a:schemeClr val="dk1"/>
                </a:solidFill>
                <a:latin typeface="Work Sans Medium"/>
                <a:ea typeface="Work Sans Medium"/>
                <a:cs typeface="Work Sans Medium"/>
                <a:sym typeface="Work Sans Medium"/>
              </a:rPr>
              <a:t>Similarly, Japan's economic perspective reveals a concerted effort to preserve and strengthen free trade relations with the United States. </a:t>
            </a:r>
            <a:br>
              <a:rPr lang="en" sz="1300">
                <a:solidFill>
                  <a:schemeClr val="dk1"/>
                </a:solidFill>
                <a:latin typeface="Work Sans Medium"/>
                <a:ea typeface="Work Sans Medium"/>
                <a:cs typeface="Work Sans Medium"/>
                <a:sym typeface="Work Sans Medium"/>
              </a:rPr>
            </a:br>
            <a:r>
              <a:rPr lang="en" sz="1300">
                <a:solidFill>
                  <a:schemeClr val="dk1"/>
                </a:solidFill>
                <a:latin typeface="Work Sans Medium"/>
                <a:ea typeface="Work Sans Medium"/>
                <a:cs typeface="Work Sans Medium"/>
                <a:sym typeface="Work Sans Medium"/>
              </a:rPr>
              <a:t>The Trump administration's inclination towards bilateral trade agreements, exemplified by the U.S.-Japan trade deal, was met with pragmatism by Japanese policymakers. Japan recognized the importance of sustaining access to the U.S. market and actively engaged in negotiations to ensure the continuity of trade.</a:t>
            </a:r>
            <a:endParaRPr sz="1300">
              <a:solidFill>
                <a:schemeClr val="dk1"/>
              </a:solidFill>
              <a:latin typeface="Work Sans Medium"/>
              <a:ea typeface="Work Sans Medium"/>
              <a:cs typeface="Work Sans Medium"/>
              <a:sym typeface="Work Sans Medium"/>
            </a:endParaRPr>
          </a:p>
          <a:p>
            <a:pPr marL="0" lvl="0" indent="0" algn="l" rtl="0">
              <a:spcBef>
                <a:spcPts val="0"/>
              </a:spcBef>
              <a:spcAft>
                <a:spcPts val="0"/>
              </a:spcAft>
              <a:buNone/>
            </a:pPr>
            <a:endParaRPr sz="1200">
              <a:latin typeface="Work Sans Medium"/>
              <a:ea typeface="Work Sans Medium"/>
              <a:cs typeface="Work Sans Medium"/>
              <a:sym typeface="Work Sans Medium"/>
            </a:endParaRPr>
          </a:p>
        </p:txBody>
      </p:sp>
      <p:pic>
        <p:nvPicPr>
          <p:cNvPr id="39027" name="Google Shape;39027;p293"/>
          <p:cNvPicPr preferRelativeResize="0">
            <a:picLocks noGrp="1"/>
          </p:cNvPicPr>
          <p:nvPr>
            <p:ph type="pic" idx="2"/>
          </p:nvPr>
        </p:nvPicPr>
        <p:blipFill rotWithShape="1">
          <a:blip r:embed="rId3">
            <a:alphaModFix/>
          </a:blip>
          <a:srcRect l="16675" r="16675"/>
          <a:stretch/>
        </p:blipFill>
        <p:spPr>
          <a:xfrm rot="378680">
            <a:off x="5683965" y="618233"/>
            <a:ext cx="2499750" cy="2499750"/>
          </a:xfrm>
          <a:prstGeom prst="rect">
            <a:avLst/>
          </a:prstGeom>
        </p:spPr>
      </p:pic>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39031"/>
        <p:cNvGrpSpPr/>
        <p:nvPr/>
      </p:nvGrpSpPr>
      <p:grpSpPr>
        <a:xfrm>
          <a:off x="0" y="0"/>
          <a:ext cx="0" cy="0"/>
          <a:chOff x="0" y="0"/>
          <a:chExt cx="0" cy="0"/>
        </a:xfrm>
      </p:grpSpPr>
      <p:sp>
        <p:nvSpPr>
          <p:cNvPr id="39032" name="Google Shape;39032;p294"/>
          <p:cNvSpPr/>
          <p:nvPr/>
        </p:nvSpPr>
        <p:spPr>
          <a:xfrm>
            <a:off x="125" y="3642109"/>
            <a:ext cx="3047988" cy="57403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033" name="Google Shape;39033;p294"/>
          <p:cNvGrpSpPr/>
          <p:nvPr/>
        </p:nvGrpSpPr>
        <p:grpSpPr>
          <a:xfrm>
            <a:off x="-2738278" y="1014668"/>
            <a:ext cx="5649270" cy="3203668"/>
            <a:chOff x="-6817378" y="994243"/>
            <a:chExt cx="5649270" cy="3203668"/>
          </a:xfrm>
        </p:grpSpPr>
        <p:sp>
          <p:nvSpPr>
            <p:cNvPr id="39034" name="Google Shape;39034;p294"/>
            <p:cNvSpPr/>
            <p:nvPr/>
          </p:nvSpPr>
          <p:spPr>
            <a:xfrm flipH="1">
              <a:off x="-4150591" y="994243"/>
              <a:ext cx="2512047" cy="1207365"/>
            </a:xfrm>
            <a:custGeom>
              <a:avLst/>
              <a:gdLst/>
              <a:ahLst/>
              <a:cxnLst/>
              <a:rect l="l" t="t" r="r" b="b"/>
              <a:pathLst>
                <a:path w="17343" h="8336" extrusionOk="0">
                  <a:moveTo>
                    <a:pt x="1532" y="325"/>
                  </a:moveTo>
                  <a:lnTo>
                    <a:pt x="2531" y="720"/>
                  </a:lnTo>
                  <a:lnTo>
                    <a:pt x="1788" y="1045"/>
                  </a:lnTo>
                  <a:lnTo>
                    <a:pt x="1532" y="325"/>
                  </a:lnTo>
                  <a:close/>
                  <a:moveTo>
                    <a:pt x="1463" y="372"/>
                  </a:moveTo>
                  <a:lnTo>
                    <a:pt x="1718" y="1068"/>
                  </a:lnTo>
                  <a:lnTo>
                    <a:pt x="1068" y="1347"/>
                  </a:lnTo>
                  <a:lnTo>
                    <a:pt x="1463" y="372"/>
                  </a:lnTo>
                  <a:close/>
                  <a:moveTo>
                    <a:pt x="441" y="70"/>
                  </a:moveTo>
                  <a:lnTo>
                    <a:pt x="1416" y="302"/>
                  </a:lnTo>
                  <a:lnTo>
                    <a:pt x="998" y="1370"/>
                  </a:lnTo>
                  <a:lnTo>
                    <a:pt x="279" y="1185"/>
                  </a:lnTo>
                  <a:lnTo>
                    <a:pt x="186" y="1161"/>
                  </a:lnTo>
                  <a:lnTo>
                    <a:pt x="93" y="1138"/>
                  </a:lnTo>
                  <a:lnTo>
                    <a:pt x="441" y="70"/>
                  </a:lnTo>
                  <a:close/>
                  <a:moveTo>
                    <a:pt x="2670" y="767"/>
                  </a:moveTo>
                  <a:lnTo>
                    <a:pt x="3784" y="1208"/>
                  </a:lnTo>
                  <a:lnTo>
                    <a:pt x="2949" y="1533"/>
                  </a:lnTo>
                  <a:lnTo>
                    <a:pt x="2670" y="767"/>
                  </a:lnTo>
                  <a:close/>
                  <a:moveTo>
                    <a:pt x="1741" y="1138"/>
                  </a:moveTo>
                  <a:lnTo>
                    <a:pt x="1997" y="1858"/>
                  </a:lnTo>
                  <a:lnTo>
                    <a:pt x="1997" y="1858"/>
                  </a:lnTo>
                  <a:lnTo>
                    <a:pt x="1091" y="1417"/>
                  </a:lnTo>
                  <a:lnTo>
                    <a:pt x="1741" y="1138"/>
                  </a:lnTo>
                  <a:close/>
                  <a:moveTo>
                    <a:pt x="2600" y="767"/>
                  </a:moveTo>
                  <a:lnTo>
                    <a:pt x="2879" y="1556"/>
                  </a:lnTo>
                  <a:lnTo>
                    <a:pt x="2089" y="1881"/>
                  </a:lnTo>
                  <a:lnTo>
                    <a:pt x="1811" y="1115"/>
                  </a:lnTo>
                  <a:lnTo>
                    <a:pt x="2600" y="767"/>
                  </a:lnTo>
                  <a:close/>
                  <a:moveTo>
                    <a:pt x="3924" y="1254"/>
                  </a:moveTo>
                  <a:lnTo>
                    <a:pt x="5061" y="1695"/>
                  </a:lnTo>
                  <a:lnTo>
                    <a:pt x="4202" y="2067"/>
                  </a:lnTo>
                  <a:lnTo>
                    <a:pt x="3924" y="1254"/>
                  </a:lnTo>
                  <a:close/>
                  <a:moveTo>
                    <a:pt x="2902" y="1626"/>
                  </a:moveTo>
                  <a:lnTo>
                    <a:pt x="3181" y="2438"/>
                  </a:lnTo>
                  <a:lnTo>
                    <a:pt x="2159" y="1927"/>
                  </a:lnTo>
                  <a:lnTo>
                    <a:pt x="2902" y="1626"/>
                  </a:lnTo>
                  <a:close/>
                  <a:moveTo>
                    <a:pt x="3854" y="1254"/>
                  </a:moveTo>
                  <a:lnTo>
                    <a:pt x="4133" y="2090"/>
                  </a:lnTo>
                  <a:lnTo>
                    <a:pt x="3274" y="2461"/>
                  </a:lnTo>
                  <a:lnTo>
                    <a:pt x="2972" y="1602"/>
                  </a:lnTo>
                  <a:lnTo>
                    <a:pt x="3854" y="1254"/>
                  </a:lnTo>
                  <a:close/>
                  <a:moveTo>
                    <a:pt x="5201" y="1742"/>
                  </a:moveTo>
                  <a:lnTo>
                    <a:pt x="6454" y="2229"/>
                  </a:lnTo>
                  <a:lnTo>
                    <a:pt x="5502" y="2647"/>
                  </a:lnTo>
                  <a:lnTo>
                    <a:pt x="5201" y="1742"/>
                  </a:lnTo>
                  <a:close/>
                  <a:moveTo>
                    <a:pt x="4156" y="2160"/>
                  </a:moveTo>
                  <a:lnTo>
                    <a:pt x="4481" y="3065"/>
                  </a:lnTo>
                  <a:lnTo>
                    <a:pt x="3320" y="2508"/>
                  </a:lnTo>
                  <a:lnTo>
                    <a:pt x="4156" y="2160"/>
                  </a:lnTo>
                  <a:close/>
                  <a:moveTo>
                    <a:pt x="5131" y="1742"/>
                  </a:moveTo>
                  <a:lnTo>
                    <a:pt x="5433" y="2694"/>
                  </a:lnTo>
                  <a:lnTo>
                    <a:pt x="4550" y="3088"/>
                  </a:lnTo>
                  <a:lnTo>
                    <a:pt x="4225" y="2113"/>
                  </a:lnTo>
                  <a:lnTo>
                    <a:pt x="5131" y="1742"/>
                  </a:lnTo>
                  <a:close/>
                  <a:moveTo>
                    <a:pt x="6594" y="2299"/>
                  </a:moveTo>
                  <a:lnTo>
                    <a:pt x="8079" y="2856"/>
                  </a:lnTo>
                  <a:lnTo>
                    <a:pt x="7011" y="3297"/>
                  </a:lnTo>
                  <a:lnTo>
                    <a:pt x="6594" y="2299"/>
                  </a:lnTo>
                  <a:close/>
                  <a:moveTo>
                    <a:pt x="5456" y="2740"/>
                  </a:moveTo>
                  <a:lnTo>
                    <a:pt x="5688" y="3390"/>
                  </a:lnTo>
                  <a:lnTo>
                    <a:pt x="5804" y="3692"/>
                  </a:lnTo>
                  <a:lnTo>
                    <a:pt x="4620" y="3135"/>
                  </a:lnTo>
                  <a:lnTo>
                    <a:pt x="5456" y="2740"/>
                  </a:lnTo>
                  <a:close/>
                  <a:moveTo>
                    <a:pt x="6524" y="2276"/>
                  </a:moveTo>
                  <a:lnTo>
                    <a:pt x="6942" y="3320"/>
                  </a:lnTo>
                  <a:lnTo>
                    <a:pt x="6245" y="3599"/>
                  </a:lnTo>
                  <a:lnTo>
                    <a:pt x="5874" y="3738"/>
                  </a:lnTo>
                  <a:lnTo>
                    <a:pt x="5758" y="3390"/>
                  </a:lnTo>
                  <a:lnTo>
                    <a:pt x="5526" y="2717"/>
                  </a:lnTo>
                  <a:lnTo>
                    <a:pt x="6524" y="2276"/>
                  </a:lnTo>
                  <a:close/>
                  <a:moveTo>
                    <a:pt x="8219" y="2926"/>
                  </a:moveTo>
                  <a:lnTo>
                    <a:pt x="9867" y="3553"/>
                  </a:lnTo>
                  <a:lnTo>
                    <a:pt x="8660" y="4040"/>
                  </a:lnTo>
                  <a:lnTo>
                    <a:pt x="8219" y="2926"/>
                  </a:lnTo>
                  <a:close/>
                  <a:moveTo>
                    <a:pt x="6965" y="3390"/>
                  </a:moveTo>
                  <a:lnTo>
                    <a:pt x="7429" y="4504"/>
                  </a:lnTo>
                  <a:lnTo>
                    <a:pt x="7429" y="4504"/>
                  </a:lnTo>
                  <a:lnTo>
                    <a:pt x="5967" y="3785"/>
                  </a:lnTo>
                  <a:lnTo>
                    <a:pt x="6292" y="3669"/>
                  </a:lnTo>
                  <a:lnTo>
                    <a:pt x="6965" y="3390"/>
                  </a:lnTo>
                  <a:close/>
                  <a:moveTo>
                    <a:pt x="8149" y="2903"/>
                  </a:moveTo>
                  <a:lnTo>
                    <a:pt x="8590" y="4063"/>
                  </a:lnTo>
                  <a:lnTo>
                    <a:pt x="7499" y="4528"/>
                  </a:lnTo>
                  <a:lnTo>
                    <a:pt x="7035" y="3367"/>
                  </a:lnTo>
                  <a:lnTo>
                    <a:pt x="8149" y="2903"/>
                  </a:lnTo>
                  <a:close/>
                  <a:moveTo>
                    <a:pt x="10006" y="3599"/>
                  </a:moveTo>
                  <a:lnTo>
                    <a:pt x="12026" y="4388"/>
                  </a:lnTo>
                  <a:lnTo>
                    <a:pt x="10564" y="4853"/>
                  </a:lnTo>
                  <a:lnTo>
                    <a:pt x="10006" y="3599"/>
                  </a:lnTo>
                  <a:close/>
                  <a:moveTo>
                    <a:pt x="8613" y="4133"/>
                  </a:moveTo>
                  <a:lnTo>
                    <a:pt x="9054" y="5294"/>
                  </a:lnTo>
                  <a:lnTo>
                    <a:pt x="9054" y="5294"/>
                  </a:lnTo>
                  <a:lnTo>
                    <a:pt x="7569" y="4574"/>
                  </a:lnTo>
                  <a:lnTo>
                    <a:pt x="8613" y="4133"/>
                  </a:lnTo>
                  <a:close/>
                  <a:moveTo>
                    <a:pt x="9937" y="3599"/>
                  </a:moveTo>
                  <a:lnTo>
                    <a:pt x="10494" y="4876"/>
                  </a:lnTo>
                  <a:lnTo>
                    <a:pt x="9147" y="5317"/>
                  </a:lnTo>
                  <a:lnTo>
                    <a:pt x="8683" y="4110"/>
                  </a:lnTo>
                  <a:lnTo>
                    <a:pt x="9937" y="3599"/>
                  </a:lnTo>
                  <a:close/>
                  <a:moveTo>
                    <a:pt x="12189" y="4435"/>
                  </a:moveTo>
                  <a:lnTo>
                    <a:pt x="14046" y="5155"/>
                  </a:lnTo>
                  <a:lnTo>
                    <a:pt x="12723" y="5712"/>
                  </a:lnTo>
                  <a:lnTo>
                    <a:pt x="12189" y="4435"/>
                  </a:lnTo>
                  <a:close/>
                  <a:moveTo>
                    <a:pt x="10540" y="4946"/>
                  </a:moveTo>
                  <a:lnTo>
                    <a:pt x="11144" y="6315"/>
                  </a:lnTo>
                  <a:lnTo>
                    <a:pt x="9217" y="5363"/>
                  </a:lnTo>
                  <a:lnTo>
                    <a:pt x="10540" y="4946"/>
                  </a:lnTo>
                  <a:close/>
                  <a:moveTo>
                    <a:pt x="12096" y="4412"/>
                  </a:moveTo>
                  <a:lnTo>
                    <a:pt x="12653" y="5735"/>
                  </a:lnTo>
                  <a:lnTo>
                    <a:pt x="11237" y="6339"/>
                  </a:lnTo>
                  <a:lnTo>
                    <a:pt x="10587" y="4922"/>
                  </a:lnTo>
                  <a:lnTo>
                    <a:pt x="12096" y="4412"/>
                  </a:lnTo>
                  <a:close/>
                  <a:moveTo>
                    <a:pt x="302" y="1254"/>
                  </a:moveTo>
                  <a:lnTo>
                    <a:pt x="998" y="1440"/>
                  </a:lnTo>
                  <a:lnTo>
                    <a:pt x="1347" y="1626"/>
                  </a:lnTo>
                  <a:lnTo>
                    <a:pt x="998" y="6594"/>
                  </a:lnTo>
                  <a:lnTo>
                    <a:pt x="650" y="6594"/>
                  </a:lnTo>
                  <a:lnTo>
                    <a:pt x="302" y="1254"/>
                  </a:lnTo>
                  <a:close/>
                  <a:moveTo>
                    <a:pt x="14185" y="5201"/>
                  </a:moveTo>
                  <a:lnTo>
                    <a:pt x="16298" y="6014"/>
                  </a:lnTo>
                  <a:lnTo>
                    <a:pt x="14696" y="6803"/>
                  </a:lnTo>
                  <a:lnTo>
                    <a:pt x="14185" y="5201"/>
                  </a:lnTo>
                  <a:close/>
                  <a:moveTo>
                    <a:pt x="12676" y="5805"/>
                  </a:moveTo>
                  <a:lnTo>
                    <a:pt x="13350" y="7383"/>
                  </a:lnTo>
                  <a:lnTo>
                    <a:pt x="11283" y="6385"/>
                  </a:lnTo>
                  <a:lnTo>
                    <a:pt x="12676" y="5805"/>
                  </a:lnTo>
                  <a:close/>
                  <a:moveTo>
                    <a:pt x="14116" y="5201"/>
                  </a:moveTo>
                  <a:lnTo>
                    <a:pt x="14650" y="6826"/>
                  </a:lnTo>
                  <a:lnTo>
                    <a:pt x="13442" y="7407"/>
                  </a:lnTo>
                  <a:lnTo>
                    <a:pt x="12746" y="5758"/>
                  </a:lnTo>
                  <a:lnTo>
                    <a:pt x="14116" y="5201"/>
                  </a:lnTo>
                  <a:close/>
                  <a:moveTo>
                    <a:pt x="14673" y="6896"/>
                  </a:moveTo>
                  <a:lnTo>
                    <a:pt x="15114" y="8242"/>
                  </a:lnTo>
                  <a:lnTo>
                    <a:pt x="13512" y="7453"/>
                  </a:lnTo>
                  <a:lnTo>
                    <a:pt x="14673" y="6896"/>
                  </a:lnTo>
                  <a:close/>
                  <a:moveTo>
                    <a:pt x="16368" y="6060"/>
                  </a:moveTo>
                  <a:lnTo>
                    <a:pt x="17273" y="7082"/>
                  </a:lnTo>
                  <a:lnTo>
                    <a:pt x="16530" y="8219"/>
                  </a:lnTo>
                  <a:lnTo>
                    <a:pt x="15184" y="8266"/>
                  </a:lnTo>
                  <a:lnTo>
                    <a:pt x="14719" y="6849"/>
                  </a:lnTo>
                  <a:lnTo>
                    <a:pt x="16368" y="6060"/>
                  </a:lnTo>
                  <a:close/>
                  <a:moveTo>
                    <a:pt x="395" y="0"/>
                  </a:moveTo>
                  <a:lnTo>
                    <a:pt x="395" y="24"/>
                  </a:lnTo>
                  <a:lnTo>
                    <a:pt x="0" y="1161"/>
                  </a:lnTo>
                  <a:lnTo>
                    <a:pt x="0" y="1185"/>
                  </a:lnTo>
                  <a:lnTo>
                    <a:pt x="23" y="1185"/>
                  </a:lnTo>
                  <a:lnTo>
                    <a:pt x="186" y="1231"/>
                  </a:lnTo>
                  <a:lnTo>
                    <a:pt x="557" y="6640"/>
                  </a:lnTo>
                  <a:lnTo>
                    <a:pt x="580" y="6687"/>
                  </a:lnTo>
                  <a:lnTo>
                    <a:pt x="1091" y="6687"/>
                  </a:lnTo>
                  <a:lnTo>
                    <a:pt x="1091" y="6640"/>
                  </a:lnTo>
                  <a:lnTo>
                    <a:pt x="1439" y="1672"/>
                  </a:lnTo>
                  <a:lnTo>
                    <a:pt x="2043" y="1951"/>
                  </a:lnTo>
                  <a:lnTo>
                    <a:pt x="5851" y="3808"/>
                  </a:lnTo>
                  <a:lnTo>
                    <a:pt x="7476" y="4597"/>
                  </a:lnTo>
                  <a:lnTo>
                    <a:pt x="9101" y="5387"/>
                  </a:lnTo>
                  <a:lnTo>
                    <a:pt x="15137" y="8335"/>
                  </a:lnTo>
                  <a:lnTo>
                    <a:pt x="15160" y="8335"/>
                  </a:lnTo>
                  <a:lnTo>
                    <a:pt x="16553" y="8289"/>
                  </a:lnTo>
                  <a:lnTo>
                    <a:pt x="16577" y="8266"/>
                  </a:lnTo>
                  <a:lnTo>
                    <a:pt x="17343" y="7105"/>
                  </a:lnTo>
                  <a:lnTo>
                    <a:pt x="17343" y="7082"/>
                  </a:lnTo>
                  <a:lnTo>
                    <a:pt x="17343" y="7058"/>
                  </a:lnTo>
                  <a:lnTo>
                    <a:pt x="16391" y="5990"/>
                  </a:lnTo>
                  <a:lnTo>
                    <a:pt x="9960" y="3506"/>
                  </a:lnTo>
                  <a:lnTo>
                    <a:pt x="8172" y="2833"/>
                  </a:lnTo>
                  <a:lnTo>
                    <a:pt x="6547" y="2183"/>
                  </a:lnTo>
                  <a:lnTo>
                    <a:pt x="5177" y="1672"/>
                  </a:lnTo>
                  <a:lnTo>
                    <a:pt x="3877" y="1161"/>
                  </a:lnTo>
                  <a:lnTo>
                    <a:pt x="2623" y="697"/>
                  </a:lnTo>
                  <a:lnTo>
                    <a:pt x="1486" y="233"/>
                  </a:lnTo>
                  <a:lnTo>
                    <a:pt x="41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5" name="Google Shape;39035;p294"/>
            <p:cNvSpPr/>
            <p:nvPr/>
          </p:nvSpPr>
          <p:spPr>
            <a:xfrm flipH="1">
              <a:off x="-1836982" y="2120650"/>
              <a:ext cx="154839" cy="218849"/>
            </a:xfrm>
            <a:custGeom>
              <a:avLst/>
              <a:gdLst/>
              <a:ahLst/>
              <a:cxnLst/>
              <a:rect l="l" t="t" r="r" b="b"/>
              <a:pathLst>
                <a:path w="1069" h="1511" extrusionOk="0">
                  <a:moveTo>
                    <a:pt x="303" y="1"/>
                  </a:moveTo>
                  <a:lnTo>
                    <a:pt x="326" y="117"/>
                  </a:lnTo>
                  <a:lnTo>
                    <a:pt x="326" y="233"/>
                  </a:lnTo>
                  <a:lnTo>
                    <a:pt x="303" y="349"/>
                  </a:lnTo>
                  <a:lnTo>
                    <a:pt x="279" y="419"/>
                  </a:lnTo>
                  <a:lnTo>
                    <a:pt x="256" y="465"/>
                  </a:lnTo>
                  <a:lnTo>
                    <a:pt x="140" y="581"/>
                  </a:lnTo>
                  <a:lnTo>
                    <a:pt x="47" y="721"/>
                  </a:lnTo>
                  <a:lnTo>
                    <a:pt x="24" y="790"/>
                  </a:lnTo>
                  <a:lnTo>
                    <a:pt x="1" y="883"/>
                  </a:lnTo>
                  <a:lnTo>
                    <a:pt x="1" y="999"/>
                  </a:lnTo>
                  <a:lnTo>
                    <a:pt x="24" y="1092"/>
                  </a:lnTo>
                  <a:lnTo>
                    <a:pt x="47" y="1162"/>
                  </a:lnTo>
                  <a:lnTo>
                    <a:pt x="94" y="1255"/>
                  </a:lnTo>
                  <a:lnTo>
                    <a:pt x="187" y="1394"/>
                  </a:lnTo>
                  <a:lnTo>
                    <a:pt x="349" y="1487"/>
                  </a:lnTo>
                  <a:lnTo>
                    <a:pt x="442" y="1510"/>
                  </a:lnTo>
                  <a:lnTo>
                    <a:pt x="651" y="1510"/>
                  </a:lnTo>
                  <a:lnTo>
                    <a:pt x="767" y="1464"/>
                  </a:lnTo>
                  <a:lnTo>
                    <a:pt x="860" y="1417"/>
                  </a:lnTo>
                  <a:lnTo>
                    <a:pt x="953" y="1348"/>
                  </a:lnTo>
                  <a:lnTo>
                    <a:pt x="1022" y="1255"/>
                  </a:lnTo>
                  <a:lnTo>
                    <a:pt x="1046" y="1139"/>
                  </a:lnTo>
                  <a:lnTo>
                    <a:pt x="1069" y="1046"/>
                  </a:lnTo>
                  <a:lnTo>
                    <a:pt x="1046" y="953"/>
                  </a:lnTo>
                  <a:lnTo>
                    <a:pt x="1022" y="837"/>
                  </a:lnTo>
                  <a:lnTo>
                    <a:pt x="976" y="767"/>
                  </a:lnTo>
                  <a:lnTo>
                    <a:pt x="953" y="744"/>
                  </a:lnTo>
                  <a:lnTo>
                    <a:pt x="929" y="814"/>
                  </a:lnTo>
                  <a:lnTo>
                    <a:pt x="860" y="976"/>
                  </a:lnTo>
                  <a:lnTo>
                    <a:pt x="813" y="1046"/>
                  </a:lnTo>
                  <a:lnTo>
                    <a:pt x="767" y="1115"/>
                  </a:lnTo>
                  <a:lnTo>
                    <a:pt x="697" y="1162"/>
                  </a:lnTo>
                  <a:lnTo>
                    <a:pt x="604" y="1162"/>
                  </a:lnTo>
                  <a:lnTo>
                    <a:pt x="512" y="1139"/>
                  </a:lnTo>
                  <a:lnTo>
                    <a:pt x="442" y="1115"/>
                  </a:lnTo>
                  <a:lnTo>
                    <a:pt x="372" y="1046"/>
                  </a:lnTo>
                  <a:lnTo>
                    <a:pt x="349" y="976"/>
                  </a:lnTo>
                  <a:lnTo>
                    <a:pt x="326" y="906"/>
                  </a:lnTo>
                  <a:lnTo>
                    <a:pt x="326" y="837"/>
                  </a:lnTo>
                  <a:lnTo>
                    <a:pt x="349" y="767"/>
                  </a:lnTo>
                  <a:lnTo>
                    <a:pt x="419" y="697"/>
                  </a:lnTo>
                  <a:lnTo>
                    <a:pt x="535" y="581"/>
                  </a:lnTo>
                  <a:lnTo>
                    <a:pt x="628" y="419"/>
                  </a:lnTo>
                  <a:lnTo>
                    <a:pt x="697" y="233"/>
                  </a:lnTo>
                  <a:lnTo>
                    <a:pt x="744"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6" name="Google Shape;39036;p294"/>
            <p:cNvSpPr/>
            <p:nvPr/>
          </p:nvSpPr>
          <p:spPr>
            <a:xfrm flipH="1">
              <a:off x="-1830320" y="1895427"/>
              <a:ext cx="144700" cy="235506"/>
            </a:xfrm>
            <a:custGeom>
              <a:avLst/>
              <a:gdLst/>
              <a:ahLst/>
              <a:cxnLst/>
              <a:rect l="l" t="t" r="r" b="b"/>
              <a:pathLst>
                <a:path w="999" h="1626" extrusionOk="0">
                  <a:moveTo>
                    <a:pt x="0" y="0"/>
                  </a:moveTo>
                  <a:lnTo>
                    <a:pt x="93" y="1626"/>
                  </a:lnTo>
                  <a:lnTo>
                    <a:pt x="905" y="1626"/>
                  </a:lnTo>
                  <a:lnTo>
                    <a:pt x="99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7" name="Google Shape;39037;p294"/>
            <p:cNvSpPr/>
            <p:nvPr/>
          </p:nvSpPr>
          <p:spPr>
            <a:xfrm flipH="1">
              <a:off x="-1830320" y="1905565"/>
              <a:ext cx="141369" cy="211897"/>
            </a:xfrm>
            <a:custGeom>
              <a:avLst/>
              <a:gdLst/>
              <a:ahLst/>
              <a:cxnLst/>
              <a:rect l="l" t="t" r="r" b="b"/>
              <a:pathLst>
                <a:path w="976" h="1463" extrusionOk="0">
                  <a:moveTo>
                    <a:pt x="975" y="0"/>
                  </a:moveTo>
                  <a:lnTo>
                    <a:pt x="0" y="348"/>
                  </a:lnTo>
                  <a:lnTo>
                    <a:pt x="23" y="720"/>
                  </a:lnTo>
                  <a:lnTo>
                    <a:pt x="952" y="418"/>
                  </a:lnTo>
                  <a:lnTo>
                    <a:pt x="975" y="0"/>
                  </a:lnTo>
                  <a:close/>
                  <a:moveTo>
                    <a:pt x="929" y="766"/>
                  </a:moveTo>
                  <a:lnTo>
                    <a:pt x="47" y="1091"/>
                  </a:lnTo>
                  <a:lnTo>
                    <a:pt x="70" y="1463"/>
                  </a:lnTo>
                  <a:lnTo>
                    <a:pt x="906" y="1184"/>
                  </a:lnTo>
                  <a:lnTo>
                    <a:pt x="929" y="766"/>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8" name="Google Shape;39038;p294"/>
            <p:cNvSpPr/>
            <p:nvPr/>
          </p:nvSpPr>
          <p:spPr>
            <a:xfrm flipH="1">
              <a:off x="-1759636" y="1905565"/>
              <a:ext cx="53882" cy="215229"/>
            </a:xfrm>
            <a:custGeom>
              <a:avLst/>
              <a:gdLst/>
              <a:ahLst/>
              <a:cxnLst/>
              <a:rect l="l" t="t" r="r" b="b"/>
              <a:pathLst>
                <a:path w="372" h="1486" extrusionOk="0">
                  <a:moveTo>
                    <a:pt x="0" y="0"/>
                  </a:moveTo>
                  <a:lnTo>
                    <a:pt x="93" y="1486"/>
                  </a:lnTo>
                  <a:lnTo>
                    <a:pt x="302" y="1486"/>
                  </a:lnTo>
                  <a:lnTo>
                    <a:pt x="372" y="0"/>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39" name="Google Shape;39039;p294"/>
            <p:cNvSpPr/>
            <p:nvPr/>
          </p:nvSpPr>
          <p:spPr>
            <a:xfrm flipH="1">
              <a:off x="-4261569" y="1999710"/>
              <a:ext cx="349801" cy="252307"/>
            </a:xfrm>
            <a:custGeom>
              <a:avLst/>
              <a:gdLst/>
              <a:ahLst/>
              <a:cxnLst/>
              <a:rect l="l" t="t" r="r" b="b"/>
              <a:pathLst>
                <a:path w="2415" h="1742" extrusionOk="0">
                  <a:moveTo>
                    <a:pt x="1231" y="0"/>
                  </a:moveTo>
                  <a:lnTo>
                    <a:pt x="1045" y="23"/>
                  </a:lnTo>
                  <a:lnTo>
                    <a:pt x="883" y="47"/>
                  </a:lnTo>
                  <a:lnTo>
                    <a:pt x="743" y="116"/>
                  </a:lnTo>
                  <a:lnTo>
                    <a:pt x="604" y="209"/>
                  </a:lnTo>
                  <a:lnTo>
                    <a:pt x="488" y="325"/>
                  </a:lnTo>
                  <a:lnTo>
                    <a:pt x="395" y="441"/>
                  </a:lnTo>
                  <a:lnTo>
                    <a:pt x="302" y="581"/>
                  </a:lnTo>
                  <a:lnTo>
                    <a:pt x="186" y="882"/>
                  </a:lnTo>
                  <a:lnTo>
                    <a:pt x="93" y="1161"/>
                  </a:lnTo>
                  <a:lnTo>
                    <a:pt x="47" y="1416"/>
                  </a:lnTo>
                  <a:lnTo>
                    <a:pt x="0" y="1649"/>
                  </a:lnTo>
                  <a:lnTo>
                    <a:pt x="790" y="1695"/>
                  </a:lnTo>
                  <a:lnTo>
                    <a:pt x="1556" y="1741"/>
                  </a:lnTo>
                  <a:lnTo>
                    <a:pt x="2415" y="1741"/>
                  </a:lnTo>
                  <a:lnTo>
                    <a:pt x="2369" y="1440"/>
                  </a:lnTo>
                  <a:lnTo>
                    <a:pt x="2299" y="1115"/>
                  </a:lnTo>
                  <a:lnTo>
                    <a:pt x="2206" y="790"/>
                  </a:lnTo>
                  <a:lnTo>
                    <a:pt x="2067" y="534"/>
                  </a:lnTo>
                  <a:lnTo>
                    <a:pt x="1974" y="395"/>
                  </a:lnTo>
                  <a:lnTo>
                    <a:pt x="1881" y="302"/>
                  </a:lnTo>
                  <a:lnTo>
                    <a:pt x="1765" y="209"/>
                  </a:lnTo>
                  <a:lnTo>
                    <a:pt x="1649" y="116"/>
                  </a:lnTo>
                  <a:lnTo>
                    <a:pt x="1510" y="70"/>
                  </a:lnTo>
                  <a:lnTo>
                    <a:pt x="1370" y="23"/>
                  </a:lnTo>
                  <a:lnTo>
                    <a:pt x="123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0" name="Google Shape;39040;p294"/>
            <p:cNvSpPr/>
            <p:nvPr/>
          </p:nvSpPr>
          <p:spPr>
            <a:xfrm flipH="1">
              <a:off x="-4419738" y="2201470"/>
              <a:ext cx="656003" cy="578481"/>
            </a:xfrm>
            <a:custGeom>
              <a:avLst/>
              <a:gdLst/>
              <a:ahLst/>
              <a:cxnLst/>
              <a:rect l="l" t="t" r="r" b="b"/>
              <a:pathLst>
                <a:path w="4529" h="3994" extrusionOk="0">
                  <a:moveTo>
                    <a:pt x="1" y="0"/>
                  </a:moveTo>
                  <a:lnTo>
                    <a:pt x="1" y="3993"/>
                  </a:lnTo>
                  <a:lnTo>
                    <a:pt x="4528" y="3993"/>
                  </a:lnTo>
                  <a:lnTo>
                    <a:pt x="452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1" name="Google Shape;39041;p294"/>
            <p:cNvSpPr/>
            <p:nvPr/>
          </p:nvSpPr>
          <p:spPr>
            <a:xfrm flipH="1">
              <a:off x="-4739116" y="2761985"/>
              <a:ext cx="1449464" cy="450734"/>
            </a:xfrm>
            <a:custGeom>
              <a:avLst/>
              <a:gdLst/>
              <a:ahLst/>
              <a:cxnLst/>
              <a:rect l="l" t="t" r="r" b="b"/>
              <a:pathLst>
                <a:path w="10007" h="3112" extrusionOk="0">
                  <a:moveTo>
                    <a:pt x="0" y="0"/>
                  </a:moveTo>
                  <a:lnTo>
                    <a:pt x="0" y="3111"/>
                  </a:lnTo>
                  <a:lnTo>
                    <a:pt x="10007" y="3111"/>
                  </a:lnTo>
                  <a:lnTo>
                    <a:pt x="10007"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2" name="Google Shape;39042;p294"/>
            <p:cNvSpPr/>
            <p:nvPr/>
          </p:nvSpPr>
          <p:spPr>
            <a:xfrm flipH="1">
              <a:off x="-4419748" y="2201475"/>
              <a:ext cx="329823" cy="560498"/>
            </a:xfrm>
            <a:custGeom>
              <a:avLst/>
              <a:gdLst/>
              <a:ahLst/>
              <a:cxnLst/>
              <a:rect l="l" t="t" r="r" b="b"/>
              <a:pathLst>
                <a:path w="2277" h="3994" extrusionOk="0">
                  <a:moveTo>
                    <a:pt x="1" y="0"/>
                  </a:moveTo>
                  <a:lnTo>
                    <a:pt x="1" y="3993"/>
                  </a:lnTo>
                  <a:lnTo>
                    <a:pt x="2276" y="3993"/>
                  </a:lnTo>
                  <a:lnTo>
                    <a:pt x="22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3" name="Google Shape;39043;p294"/>
            <p:cNvSpPr/>
            <p:nvPr/>
          </p:nvSpPr>
          <p:spPr>
            <a:xfrm flipH="1">
              <a:off x="-4315451" y="2386428"/>
              <a:ext cx="447426" cy="265777"/>
            </a:xfrm>
            <a:custGeom>
              <a:avLst/>
              <a:gdLst/>
              <a:ahLst/>
              <a:cxnLst/>
              <a:rect l="l" t="t" r="r" b="b"/>
              <a:pathLst>
                <a:path w="3089" h="1835" extrusionOk="0">
                  <a:moveTo>
                    <a:pt x="1" y="0"/>
                  </a:moveTo>
                  <a:lnTo>
                    <a:pt x="1" y="1834"/>
                  </a:lnTo>
                  <a:lnTo>
                    <a:pt x="3088" y="1834"/>
                  </a:lnTo>
                  <a:lnTo>
                    <a:pt x="308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4" name="Google Shape;39044;p294"/>
            <p:cNvSpPr/>
            <p:nvPr/>
          </p:nvSpPr>
          <p:spPr>
            <a:xfrm flipH="1">
              <a:off x="-4315454" y="2386428"/>
              <a:ext cx="225524" cy="265777"/>
            </a:xfrm>
            <a:custGeom>
              <a:avLst/>
              <a:gdLst/>
              <a:ahLst/>
              <a:cxnLst/>
              <a:rect l="l" t="t" r="r" b="b"/>
              <a:pathLst>
                <a:path w="1557" h="1835" extrusionOk="0">
                  <a:moveTo>
                    <a:pt x="1" y="0"/>
                  </a:moveTo>
                  <a:lnTo>
                    <a:pt x="1" y="1834"/>
                  </a:lnTo>
                  <a:lnTo>
                    <a:pt x="1556" y="1834"/>
                  </a:lnTo>
                  <a:lnTo>
                    <a:pt x="155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5" name="Google Shape;39045;p294"/>
            <p:cNvSpPr/>
            <p:nvPr/>
          </p:nvSpPr>
          <p:spPr>
            <a:xfrm flipH="1">
              <a:off x="-4739123" y="2761985"/>
              <a:ext cx="837494" cy="450734"/>
            </a:xfrm>
            <a:custGeom>
              <a:avLst/>
              <a:gdLst/>
              <a:ahLst/>
              <a:cxnLst/>
              <a:rect l="l" t="t" r="r" b="b"/>
              <a:pathLst>
                <a:path w="5782" h="3112" extrusionOk="0">
                  <a:moveTo>
                    <a:pt x="1" y="0"/>
                  </a:moveTo>
                  <a:lnTo>
                    <a:pt x="1" y="3111"/>
                  </a:lnTo>
                  <a:lnTo>
                    <a:pt x="5782" y="3111"/>
                  </a:lnTo>
                  <a:lnTo>
                    <a:pt x="578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6" name="Google Shape;39046;p294"/>
            <p:cNvSpPr/>
            <p:nvPr/>
          </p:nvSpPr>
          <p:spPr>
            <a:xfrm flipH="1">
              <a:off x="-6817378" y="3188969"/>
              <a:ext cx="1368785" cy="1008938"/>
            </a:xfrm>
            <a:custGeom>
              <a:avLst/>
              <a:gdLst/>
              <a:ahLst/>
              <a:cxnLst/>
              <a:rect l="l" t="t" r="r" b="b"/>
              <a:pathLst>
                <a:path w="9450" h="6966" extrusionOk="0">
                  <a:moveTo>
                    <a:pt x="4713" y="1"/>
                  </a:moveTo>
                  <a:lnTo>
                    <a:pt x="0" y="2323"/>
                  </a:lnTo>
                  <a:lnTo>
                    <a:pt x="0" y="6966"/>
                  </a:lnTo>
                  <a:lnTo>
                    <a:pt x="9450" y="6966"/>
                  </a:lnTo>
                  <a:lnTo>
                    <a:pt x="9450" y="2323"/>
                  </a:lnTo>
                  <a:lnTo>
                    <a:pt x="4713"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7" name="Google Shape;39047;p294"/>
            <p:cNvSpPr/>
            <p:nvPr/>
          </p:nvSpPr>
          <p:spPr>
            <a:xfrm flipH="1">
              <a:off x="-6605472"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8" name="Google Shape;39048;p294"/>
            <p:cNvSpPr/>
            <p:nvPr/>
          </p:nvSpPr>
          <p:spPr>
            <a:xfrm flipH="1">
              <a:off x="-6605472"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49" name="Google Shape;39049;p294"/>
            <p:cNvSpPr/>
            <p:nvPr/>
          </p:nvSpPr>
          <p:spPr>
            <a:xfrm flipH="1">
              <a:off x="-6131370" y="3188969"/>
              <a:ext cx="2549127" cy="336458"/>
            </a:xfrm>
            <a:custGeom>
              <a:avLst/>
              <a:gdLst/>
              <a:ahLst/>
              <a:cxnLst/>
              <a:rect l="l" t="t" r="r" b="b"/>
              <a:pathLst>
                <a:path w="17599" h="2323" extrusionOk="0">
                  <a:moveTo>
                    <a:pt x="4736" y="1"/>
                  </a:moveTo>
                  <a:lnTo>
                    <a:pt x="0" y="2323"/>
                  </a:lnTo>
                  <a:lnTo>
                    <a:pt x="12885"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0" name="Google Shape;39050;p294"/>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1" name="Google Shape;39051;p294"/>
            <p:cNvSpPr/>
            <p:nvPr/>
          </p:nvSpPr>
          <p:spPr>
            <a:xfrm flipH="1">
              <a:off x="-6225544"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2" name="Google Shape;39052;p294"/>
            <p:cNvSpPr/>
            <p:nvPr/>
          </p:nvSpPr>
          <p:spPr>
            <a:xfrm flipH="1">
              <a:off x="-5448721" y="3188969"/>
              <a:ext cx="1372117" cy="1008938"/>
            </a:xfrm>
            <a:custGeom>
              <a:avLst/>
              <a:gdLst/>
              <a:ahLst/>
              <a:cxnLst/>
              <a:rect l="l" t="t" r="r" b="b"/>
              <a:pathLst>
                <a:path w="9473" h="6966" extrusionOk="0">
                  <a:moveTo>
                    <a:pt x="4736" y="1"/>
                  </a:moveTo>
                  <a:lnTo>
                    <a:pt x="0" y="2323"/>
                  </a:lnTo>
                  <a:lnTo>
                    <a:pt x="0" y="6966"/>
                  </a:lnTo>
                  <a:lnTo>
                    <a:pt x="9472" y="6966"/>
                  </a:lnTo>
                  <a:lnTo>
                    <a:pt x="9472" y="2323"/>
                  </a:lnTo>
                  <a:lnTo>
                    <a:pt x="473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3" name="Google Shape;39053;p294"/>
            <p:cNvSpPr/>
            <p:nvPr/>
          </p:nvSpPr>
          <p:spPr>
            <a:xfrm flipH="1">
              <a:off x="-5236815" y="3656507"/>
              <a:ext cx="948445" cy="541403"/>
            </a:xfrm>
            <a:custGeom>
              <a:avLst/>
              <a:gdLst/>
              <a:ahLst/>
              <a:cxnLst/>
              <a:rect l="l" t="t" r="r" b="b"/>
              <a:pathLst>
                <a:path w="6548" h="3738" extrusionOk="0">
                  <a:moveTo>
                    <a:pt x="1" y="0"/>
                  </a:moveTo>
                  <a:lnTo>
                    <a:pt x="1" y="3738"/>
                  </a:lnTo>
                  <a:lnTo>
                    <a:pt x="6548" y="3738"/>
                  </a:lnTo>
                  <a:lnTo>
                    <a:pt x="6548"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4" name="Google Shape;39054;p294"/>
            <p:cNvSpPr/>
            <p:nvPr/>
          </p:nvSpPr>
          <p:spPr>
            <a:xfrm flipH="1">
              <a:off x="-5236815" y="3656507"/>
              <a:ext cx="948445" cy="43741"/>
            </a:xfrm>
            <a:custGeom>
              <a:avLst/>
              <a:gdLst/>
              <a:ahLst/>
              <a:cxnLst/>
              <a:rect l="l" t="t" r="r" b="b"/>
              <a:pathLst>
                <a:path w="6548" h="302" extrusionOk="0">
                  <a:moveTo>
                    <a:pt x="1" y="0"/>
                  </a:moveTo>
                  <a:lnTo>
                    <a:pt x="1" y="302"/>
                  </a:lnTo>
                  <a:lnTo>
                    <a:pt x="6548" y="302"/>
                  </a:lnTo>
                  <a:lnTo>
                    <a:pt x="65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5" name="Google Shape;39055;p294"/>
            <p:cNvSpPr/>
            <p:nvPr/>
          </p:nvSpPr>
          <p:spPr>
            <a:xfrm flipH="1">
              <a:off x="-4762713" y="3188969"/>
              <a:ext cx="2549127" cy="336458"/>
            </a:xfrm>
            <a:custGeom>
              <a:avLst/>
              <a:gdLst/>
              <a:ahLst/>
              <a:cxnLst/>
              <a:rect l="l" t="t" r="r" b="b"/>
              <a:pathLst>
                <a:path w="17599" h="2323" extrusionOk="0">
                  <a:moveTo>
                    <a:pt x="4713" y="1"/>
                  </a:moveTo>
                  <a:lnTo>
                    <a:pt x="0" y="2323"/>
                  </a:lnTo>
                  <a:lnTo>
                    <a:pt x="12862" y="2323"/>
                  </a:lnTo>
                  <a:lnTo>
                    <a:pt x="17598"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6" name="Google Shape;39056;p294"/>
            <p:cNvSpPr/>
            <p:nvPr/>
          </p:nvSpPr>
          <p:spPr>
            <a:xfrm flipH="1">
              <a:off x="-4856887" y="3881730"/>
              <a:ext cx="568517" cy="316180"/>
            </a:xfrm>
            <a:custGeom>
              <a:avLst/>
              <a:gdLst/>
              <a:ahLst/>
              <a:cxnLst/>
              <a:rect l="l" t="t" r="r" b="b"/>
              <a:pathLst>
                <a:path w="3925" h="2183" extrusionOk="0">
                  <a:moveTo>
                    <a:pt x="1" y="1"/>
                  </a:moveTo>
                  <a:lnTo>
                    <a:pt x="1" y="2183"/>
                  </a:lnTo>
                  <a:lnTo>
                    <a:pt x="3924" y="2183"/>
                  </a:lnTo>
                  <a:lnTo>
                    <a:pt x="39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7" name="Google Shape;39057;p294"/>
            <p:cNvSpPr/>
            <p:nvPr/>
          </p:nvSpPr>
          <p:spPr>
            <a:xfrm flipH="1">
              <a:off x="-4089960" y="3525277"/>
              <a:ext cx="1879874" cy="672625"/>
            </a:xfrm>
            <a:custGeom>
              <a:avLst/>
              <a:gdLst/>
              <a:ahLst/>
              <a:cxnLst/>
              <a:rect l="l" t="t" r="r" b="b"/>
              <a:pathLst>
                <a:path w="12886" h="4644" extrusionOk="0">
                  <a:moveTo>
                    <a:pt x="0" y="1"/>
                  </a:moveTo>
                  <a:lnTo>
                    <a:pt x="0" y="4644"/>
                  </a:lnTo>
                  <a:lnTo>
                    <a:pt x="12885" y="4644"/>
                  </a:lnTo>
                  <a:lnTo>
                    <a:pt x="12885"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58" name="Google Shape;39058;p294"/>
            <p:cNvSpPr/>
            <p:nvPr/>
          </p:nvSpPr>
          <p:spPr>
            <a:xfrm flipH="1">
              <a:off x="-2319307" y="2293106"/>
              <a:ext cx="1003310" cy="340682"/>
            </a:xfrm>
            <a:custGeom>
              <a:avLst/>
              <a:gdLst/>
              <a:ahLst/>
              <a:cxnLst/>
              <a:rect l="l" t="t" r="r" b="b"/>
              <a:pathLst>
                <a:path w="25028" h="8499" extrusionOk="0">
                  <a:moveTo>
                    <a:pt x="11307" y="1"/>
                  </a:moveTo>
                  <a:lnTo>
                    <a:pt x="11237" y="47"/>
                  </a:lnTo>
                  <a:lnTo>
                    <a:pt x="0" y="8243"/>
                  </a:lnTo>
                  <a:lnTo>
                    <a:pt x="163" y="8498"/>
                  </a:lnTo>
                  <a:lnTo>
                    <a:pt x="10866" y="674"/>
                  </a:lnTo>
                  <a:lnTo>
                    <a:pt x="10866" y="674"/>
                  </a:lnTo>
                  <a:lnTo>
                    <a:pt x="6338" y="8266"/>
                  </a:lnTo>
                  <a:lnTo>
                    <a:pt x="6594" y="8428"/>
                  </a:lnTo>
                  <a:lnTo>
                    <a:pt x="11307" y="512"/>
                  </a:lnTo>
                  <a:lnTo>
                    <a:pt x="19015" y="8428"/>
                  </a:lnTo>
                  <a:lnTo>
                    <a:pt x="19247" y="8220"/>
                  </a:lnTo>
                  <a:lnTo>
                    <a:pt x="11910" y="697"/>
                  </a:lnTo>
                  <a:lnTo>
                    <a:pt x="24865" y="8452"/>
                  </a:lnTo>
                  <a:lnTo>
                    <a:pt x="25028" y="8196"/>
                  </a:lnTo>
                  <a:lnTo>
                    <a:pt x="11400" y="24"/>
                  </a:lnTo>
                  <a:lnTo>
                    <a:pt x="1130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059" name="Google Shape;39059;p294"/>
            <p:cNvGrpSpPr/>
            <p:nvPr/>
          </p:nvGrpSpPr>
          <p:grpSpPr>
            <a:xfrm>
              <a:off x="-2429765" y="2593524"/>
              <a:ext cx="1261658" cy="594147"/>
              <a:chOff x="811985" y="3296192"/>
              <a:chExt cx="1330582" cy="626605"/>
            </a:xfrm>
          </p:grpSpPr>
          <p:sp>
            <p:nvSpPr>
              <p:cNvPr id="39060" name="Google Shape;39060;p294"/>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1" name="Google Shape;39061;p294"/>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2" name="Google Shape;39062;p294"/>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3" name="Google Shape;39063;p294"/>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4" name="Google Shape;39064;p294"/>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5" name="Google Shape;39065;p294"/>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6" name="Google Shape;39066;p294"/>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7" name="Google Shape;39067;p294"/>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8" name="Google Shape;39068;p294"/>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69" name="Google Shape;39069;p294"/>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0" name="Google Shape;39070;p294"/>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071" name="Google Shape;39071;p294"/>
          <p:cNvSpPr txBox="1">
            <a:spLocks noGrp="1"/>
          </p:cNvSpPr>
          <p:nvPr>
            <p:ph type="title"/>
          </p:nvPr>
        </p:nvSpPr>
        <p:spPr>
          <a:xfrm>
            <a:off x="3933775" y="1849713"/>
            <a:ext cx="44970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US &amp; EU</a:t>
            </a:r>
            <a:endParaRPr/>
          </a:p>
        </p:txBody>
      </p:sp>
      <p:sp>
        <p:nvSpPr>
          <p:cNvPr id="39072" name="Google Shape;39072;p294"/>
          <p:cNvSpPr txBox="1">
            <a:spLocks noGrp="1"/>
          </p:cNvSpPr>
          <p:nvPr>
            <p:ph type="title" idx="2"/>
          </p:nvPr>
        </p:nvSpPr>
        <p:spPr>
          <a:xfrm>
            <a:off x="3933775" y="1118013"/>
            <a:ext cx="1125300" cy="731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a:t>02</a:t>
            </a:r>
            <a:endParaRPr/>
          </a:p>
        </p:txBody>
      </p:sp>
      <p:sp>
        <p:nvSpPr>
          <p:cNvPr id="39073" name="Google Shape;39073;p294"/>
          <p:cNvSpPr txBox="1">
            <a:spLocks noGrp="1"/>
          </p:cNvSpPr>
          <p:nvPr>
            <p:ph type="subTitle" idx="1"/>
          </p:nvPr>
        </p:nvSpPr>
        <p:spPr>
          <a:xfrm>
            <a:off x="3933775" y="2581525"/>
            <a:ext cx="4497000" cy="351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Trade relations between the US and the EU</a:t>
            </a:r>
            <a:endParaRPr/>
          </a:p>
        </p:txBody>
      </p:sp>
      <p:grpSp>
        <p:nvGrpSpPr>
          <p:cNvPr id="39074" name="Google Shape;39074;p294"/>
          <p:cNvGrpSpPr/>
          <p:nvPr/>
        </p:nvGrpSpPr>
        <p:grpSpPr>
          <a:xfrm>
            <a:off x="776128" y="2602993"/>
            <a:ext cx="3696921" cy="2255586"/>
            <a:chOff x="1170428" y="5511318"/>
            <a:chExt cx="3696921" cy="2255586"/>
          </a:xfrm>
        </p:grpSpPr>
        <p:sp>
          <p:nvSpPr>
            <p:cNvPr id="39075" name="Google Shape;39075;p294"/>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6" name="Google Shape;39076;p294"/>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7" name="Google Shape;39077;p294"/>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8" name="Google Shape;39078;p294"/>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79" name="Google Shape;39079;p294"/>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0" name="Google Shape;39080;p294"/>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1" name="Google Shape;39081;p294"/>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2" name="Google Shape;39082;p294"/>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3" name="Google Shape;39083;p294"/>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4" name="Google Shape;39084;p294"/>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5" name="Google Shape;39085;p294"/>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6" name="Google Shape;39086;p294"/>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7" name="Google Shape;39087;p294"/>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8" name="Google Shape;39088;p294"/>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89" name="Google Shape;39089;p294"/>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0" name="Google Shape;39090;p29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1" name="Google Shape;39091;p294"/>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2" name="Google Shape;39092;p294"/>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3" name="Google Shape;39093;p294"/>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4" name="Google Shape;39094;p294"/>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5" name="Google Shape;39095;p294"/>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6" name="Google Shape;39096;p294"/>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7" name="Google Shape;39097;p294"/>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8" name="Google Shape;39098;p294"/>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099" name="Google Shape;39099;p294"/>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0" name="Google Shape;39100;p294"/>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1" name="Google Shape;39101;p294"/>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2" name="Google Shape;39102;p294"/>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3" name="Google Shape;39103;p29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4" name="Google Shape;39104;p294"/>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5" name="Google Shape;39105;p294"/>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6" name="Google Shape;39106;p294"/>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7" name="Google Shape;39107;p294"/>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8" name="Google Shape;39108;p294"/>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09" name="Google Shape;39109;p294"/>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0" name="Google Shape;39110;p294"/>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1" name="Google Shape;39111;p294"/>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2" name="Google Shape;39112;p294"/>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3" name="Google Shape;39113;p294"/>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4" name="Google Shape;39114;p294"/>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5" name="Google Shape;39115;p294"/>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6" name="Google Shape;39116;p294"/>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7" name="Google Shape;39117;p294"/>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8" name="Google Shape;39118;p294"/>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19" name="Google Shape;39119;p294"/>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20" name="Google Shape;39120;p294"/>
          <p:cNvSpPr/>
          <p:nvPr/>
        </p:nvSpPr>
        <p:spPr>
          <a:xfrm>
            <a:off x="1319300" y="2104938"/>
            <a:ext cx="768370" cy="221274"/>
          </a:xfrm>
          <a:custGeom>
            <a:avLst/>
            <a:gdLst/>
            <a:ahLst/>
            <a:cxnLst/>
            <a:rect l="l" t="t" r="r" b="b"/>
            <a:pathLst>
              <a:path w="9033" h="2601" extrusionOk="0">
                <a:moveTo>
                  <a:pt x="6084" y="1"/>
                </a:moveTo>
                <a:lnTo>
                  <a:pt x="5921" y="47"/>
                </a:lnTo>
                <a:lnTo>
                  <a:pt x="5759" y="93"/>
                </a:lnTo>
                <a:lnTo>
                  <a:pt x="5596" y="186"/>
                </a:lnTo>
                <a:lnTo>
                  <a:pt x="5480" y="279"/>
                </a:lnTo>
                <a:lnTo>
                  <a:pt x="5387" y="372"/>
                </a:lnTo>
                <a:lnTo>
                  <a:pt x="5318" y="488"/>
                </a:lnTo>
                <a:lnTo>
                  <a:pt x="5271" y="627"/>
                </a:lnTo>
                <a:lnTo>
                  <a:pt x="5248" y="767"/>
                </a:lnTo>
                <a:lnTo>
                  <a:pt x="5480" y="767"/>
                </a:lnTo>
                <a:lnTo>
                  <a:pt x="5666" y="836"/>
                </a:lnTo>
                <a:lnTo>
                  <a:pt x="5852" y="906"/>
                </a:lnTo>
                <a:lnTo>
                  <a:pt x="5991" y="1022"/>
                </a:lnTo>
                <a:lnTo>
                  <a:pt x="6060" y="1115"/>
                </a:lnTo>
                <a:lnTo>
                  <a:pt x="6107" y="1185"/>
                </a:lnTo>
                <a:lnTo>
                  <a:pt x="6153" y="1277"/>
                </a:lnTo>
                <a:lnTo>
                  <a:pt x="6177" y="1370"/>
                </a:lnTo>
                <a:lnTo>
                  <a:pt x="6177" y="1556"/>
                </a:lnTo>
                <a:lnTo>
                  <a:pt x="6153" y="1742"/>
                </a:lnTo>
                <a:lnTo>
                  <a:pt x="6153" y="1556"/>
                </a:lnTo>
                <a:lnTo>
                  <a:pt x="6107" y="1394"/>
                </a:lnTo>
                <a:lnTo>
                  <a:pt x="6037" y="1231"/>
                </a:lnTo>
                <a:lnTo>
                  <a:pt x="5921" y="1115"/>
                </a:lnTo>
                <a:lnTo>
                  <a:pt x="5782" y="1022"/>
                </a:lnTo>
                <a:lnTo>
                  <a:pt x="5619" y="952"/>
                </a:lnTo>
                <a:lnTo>
                  <a:pt x="5457" y="929"/>
                </a:lnTo>
                <a:lnTo>
                  <a:pt x="5294" y="906"/>
                </a:lnTo>
                <a:lnTo>
                  <a:pt x="5271" y="906"/>
                </a:lnTo>
                <a:lnTo>
                  <a:pt x="5109" y="929"/>
                </a:lnTo>
                <a:lnTo>
                  <a:pt x="4946" y="952"/>
                </a:lnTo>
                <a:lnTo>
                  <a:pt x="4807" y="999"/>
                </a:lnTo>
                <a:lnTo>
                  <a:pt x="4667" y="1068"/>
                </a:lnTo>
                <a:lnTo>
                  <a:pt x="4528" y="1185"/>
                </a:lnTo>
                <a:lnTo>
                  <a:pt x="4435" y="1324"/>
                </a:lnTo>
                <a:lnTo>
                  <a:pt x="4389" y="1486"/>
                </a:lnTo>
                <a:lnTo>
                  <a:pt x="4389" y="1672"/>
                </a:lnTo>
                <a:lnTo>
                  <a:pt x="4342" y="1486"/>
                </a:lnTo>
                <a:lnTo>
                  <a:pt x="4366" y="1394"/>
                </a:lnTo>
                <a:lnTo>
                  <a:pt x="4366" y="1301"/>
                </a:lnTo>
                <a:lnTo>
                  <a:pt x="4412" y="1208"/>
                </a:lnTo>
                <a:lnTo>
                  <a:pt x="4459" y="1138"/>
                </a:lnTo>
                <a:lnTo>
                  <a:pt x="4598" y="976"/>
                </a:lnTo>
                <a:lnTo>
                  <a:pt x="4621" y="952"/>
                </a:lnTo>
                <a:lnTo>
                  <a:pt x="4575" y="860"/>
                </a:lnTo>
                <a:lnTo>
                  <a:pt x="4505" y="767"/>
                </a:lnTo>
                <a:lnTo>
                  <a:pt x="4435" y="674"/>
                </a:lnTo>
                <a:lnTo>
                  <a:pt x="4342" y="604"/>
                </a:lnTo>
                <a:lnTo>
                  <a:pt x="4133" y="465"/>
                </a:lnTo>
                <a:lnTo>
                  <a:pt x="3878" y="372"/>
                </a:lnTo>
                <a:lnTo>
                  <a:pt x="3553" y="302"/>
                </a:lnTo>
                <a:lnTo>
                  <a:pt x="3205" y="279"/>
                </a:lnTo>
                <a:lnTo>
                  <a:pt x="3019" y="279"/>
                </a:lnTo>
                <a:lnTo>
                  <a:pt x="2810" y="302"/>
                </a:lnTo>
                <a:lnTo>
                  <a:pt x="2555" y="372"/>
                </a:lnTo>
                <a:lnTo>
                  <a:pt x="2299" y="465"/>
                </a:lnTo>
                <a:lnTo>
                  <a:pt x="2067" y="581"/>
                </a:lnTo>
                <a:lnTo>
                  <a:pt x="1835" y="743"/>
                </a:lnTo>
                <a:lnTo>
                  <a:pt x="1649" y="929"/>
                </a:lnTo>
                <a:lnTo>
                  <a:pt x="1510" y="1161"/>
                </a:lnTo>
                <a:lnTo>
                  <a:pt x="1417" y="1417"/>
                </a:lnTo>
                <a:lnTo>
                  <a:pt x="1371" y="1672"/>
                </a:lnTo>
                <a:lnTo>
                  <a:pt x="1417" y="1835"/>
                </a:lnTo>
                <a:lnTo>
                  <a:pt x="1371" y="1742"/>
                </a:lnTo>
                <a:lnTo>
                  <a:pt x="1324" y="1649"/>
                </a:lnTo>
                <a:lnTo>
                  <a:pt x="1255" y="1579"/>
                </a:lnTo>
                <a:lnTo>
                  <a:pt x="1185" y="1510"/>
                </a:lnTo>
                <a:lnTo>
                  <a:pt x="1092" y="1463"/>
                </a:lnTo>
                <a:lnTo>
                  <a:pt x="999" y="1440"/>
                </a:lnTo>
                <a:lnTo>
                  <a:pt x="814" y="1394"/>
                </a:lnTo>
                <a:lnTo>
                  <a:pt x="767" y="1394"/>
                </a:lnTo>
                <a:lnTo>
                  <a:pt x="581" y="1417"/>
                </a:lnTo>
                <a:lnTo>
                  <a:pt x="419" y="1486"/>
                </a:lnTo>
                <a:lnTo>
                  <a:pt x="256" y="1579"/>
                </a:lnTo>
                <a:lnTo>
                  <a:pt x="117" y="1695"/>
                </a:lnTo>
                <a:lnTo>
                  <a:pt x="71" y="1788"/>
                </a:lnTo>
                <a:lnTo>
                  <a:pt x="47" y="1858"/>
                </a:lnTo>
                <a:lnTo>
                  <a:pt x="1" y="2067"/>
                </a:lnTo>
                <a:lnTo>
                  <a:pt x="1" y="2253"/>
                </a:lnTo>
                <a:lnTo>
                  <a:pt x="24" y="2345"/>
                </a:lnTo>
                <a:lnTo>
                  <a:pt x="47" y="2415"/>
                </a:lnTo>
                <a:lnTo>
                  <a:pt x="94" y="2485"/>
                </a:lnTo>
                <a:lnTo>
                  <a:pt x="163" y="2554"/>
                </a:lnTo>
                <a:lnTo>
                  <a:pt x="233" y="2578"/>
                </a:lnTo>
                <a:lnTo>
                  <a:pt x="326" y="2601"/>
                </a:lnTo>
                <a:lnTo>
                  <a:pt x="721" y="2601"/>
                </a:lnTo>
                <a:lnTo>
                  <a:pt x="2346" y="2578"/>
                </a:lnTo>
                <a:lnTo>
                  <a:pt x="8057" y="2578"/>
                </a:lnTo>
                <a:lnTo>
                  <a:pt x="8452" y="2601"/>
                </a:lnTo>
                <a:lnTo>
                  <a:pt x="8568" y="2601"/>
                </a:lnTo>
                <a:lnTo>
                  <a:pt x="8661" y="2578"/>
                </a:lnTo>
                <a:lnTo>
                  <a:pt x="8754" y="2554"/>
                </a:lnTo>
                <a:lnTo>
                  <a:pt x="8823" y="2508"/>
                </a:lnTo>
                <a:lnTo>
                  <a:pt x="8916" y="2461"/>
                </a:lnTo>
                <a:lnTo>
                  <a:pt x="8963" y="2392"/>
                </a:lnTo>
                <a:lnTo>
                  <a:pt x="9009" y="2322"/>
                </a:lnTo>
                <a:lnTo>
                  <a:pt x="9032" y="2229"/>
                </a:lnTo>
                <a:lnTo>
                  <a:pt x="9032" y="2136"/>
                </a:lnTo>
                <a:lnTo>
                  <a:pt x="9032" y="2044"/>
                </a:lnTo>
                <a:lnTo>
                  <a:pt x="8986" y="1951"/>
                </a:lnTo>
                <a:lnTo>
                  <a:pt x="8916" y="1881"/>
                </a:lnTo>
                <a:lnTo>
                  <a:pt x="8870" y="1811"/>
                </a:lnTo>
                <a:lnTo>
                  <a:pt x="8800" y="1788"/>
                </a:lnTo>
                <a:lnTo>
                  <a:pt x="8730" y="1765"/>
                </a:lnTo>
                <a:lnTo>
                  <a:pt x="8638" y="1742"/>
                </a:lnTo>
                <a:lnTo>
                  <a:pt x="8568" y="1742"/>
                </a:lnTo>
                <a:lnTo>
                  <a:pt x="8475" y="1765"/>
                </a:lnTo>
                <a:lnTo>
                  <a:pt x="8568" y="1719"/>
                </a:lnTo>
                <a:lnTo>
                  <a:pt x="8591" y="1719"/>
                </a:lnTo>
                <a:lnTo>
                  <a:pt x="8614" y="1556"/>
                </a:lnTo>
                <a:lnTo>
                  <a:pt x="8638" y="1417"/>
                </a:lnTo>
                <a:lnTo>
                  <a:pt x="8614" y="1277"/>
                </a:lnTo>
                <a:lnTo>
                  <a:pt x="8568" y="1115"/>
                </a:lnTo>
                <a:lnTo>
                  <a:pt x="8498" y="999"/>
                </a:lnTo>
                <a:lnTo>
                  <a:pt x="8405" y="860"/>
                </a:lnTo>
                <a:lnTo>
                  <a:pt x="8289" y="767"/>
                </a:lnTo>
                <a:lnTo>
                  <a:pt x="8173" y="674"/>
                </a:lnTo>
                <a:lnTo>
                  <a:pt x="8057" y="604"/>
                </a:lnTo>
                <a:lnTo>
                  <a:pt x="7918" y="558"/>
                </a:lnTo>
                <a:lnTo>
                  <a:pt x="7778" y="535"/>
                </a:lnTo>
                <a:lnTo>
                  <a:pt x="7570" y="535"/>
                </a:lnTo>
                <a:lnTo>
                  <a:pt x="7407" y="558"/>
                </a:lnTo>
                <a:lnTo>
                  <a:pt x="7268" y="604"/>
                </a:lnTo>
                <a:lnTo>
                  <a:pt x="7128" y="674"/>
                </a:lnTo>
                <a:lnTo>
                  <a:pt x="6989" y="790"/>
                </a:lnTo>
                <a:lnTo>
                  <a:pt x="7128" y="651"/>
                </a:lnTo>
                <a:lnTo>
                  <a:pt x="7082" y="488"/>
                </a:lnTo>
                <a:lnTo>
                  <a:pt x="7012" y="349"/>
                </a:lnTo>
                <a:lnTo>
                  <a:pt x="6896" y="209"/>
                </a:lnTo>
                <a:lnTo>
                  <a:pt x="6757" y="117"/>
                </a:lnTo>
                <a:lnTo>
                  <a:pt x="6618" y="70"/>
                </a:lnTo>
                <a:lnTo>
                  <a:pt x="6502" y="24"/>
                </a:lnTo>
                <a:lnTo>
                  <a:pt x="6385"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1" name="Google Shape;39121;p294"/>
          <p:cNvSpPr/>
          <p:nvPr/>
        </p:nvSpPr>
        <p:spPr>
          <a:xfrm>
            <a:off x="944051" y="87779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2" name="Google Shape;39122;p294"/>
          <p:cNvSpPr/>
          <p:nvPr/>
        </p:nvSpPr>
        <p:spPr>
          <a:xfrm rot="1159801">
            <a:off x="1119900" y="98649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23" name="Google Shape;39123;p294"/>
          <p:cNvSpPr/>
          <p:nvPr/>
        </p:nvSpPr>
        <p:spPr>
          <a:xfrm rot="1159801">
            <a:off x="6687712" y="1063009"/>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39127"/>
        <p:cNvGrpSpPr/>
        <p:nvPr/>
      </p:nvGrpSpPr>
      <p:grpSpPr>
        <a:xfrm>
          <a:off x="0" y="0"/>
          <a:ext cx="0" cy="0"/>
          <a:chOff x="0" y="0"/>
          <a:chExt cx="0" cy="0"/>
        </a:xfrm>
      </p:grpSpPr>
      <p:sp>
        <p:nvSpPr>
          <p:cNvPr id="39128" name="Google Shape;39128;p295"/>
          <p:cNvSpPr txBox="1">
            <a:spLocks noGrp="1"/>
          </p:cNvSpPr>
          <p:nvPr>
            <p:ph type="subTitle" idx="6"/>
          </p:nvPr>
        </p:nvSpPr>
        <p:spPr>
          <a:xfrm>
            <a:off x="1519975" y="2726738"/>
            <a:ext cx="27480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Auto Sector</a:t>
            </a:r>
            <a:endParaRPr/>
          </a:p>
        </p:txBody>
      </p:sp>
      <p:sp>
        <p:nvSpPr>
          <p:cNvPr id="39129" name="Google Shape;39129;p295"/>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Trump &amp; EU</a:t>
            </a:r>
            <a:endParaRPr/>
          </a:p>
        </p:txBody>
      </p:sp>
      <p:sp>
        <p:nvSpPr>
          <p:cNvPr id="39130" name="Google Shape;39130;p295"/>
          <p:cNvSpPr txBox="1">
            <a:spLocks noGrp="1"/>
          </p:cNvSpPr>
          <p:nvPr>
            <p:ph type="subTitle" idx="1"/>
          </p:nvPr>
        </p:nvSpPr>
        <p:spPr>
          <a:xfrm>
            <a:off x="1519975" y="1606863"/>
            <a:ext cx="2748000" cy="954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sz="1050">
                <a:solidFill>
                  <a:srgbClr val="000000"/>
                </a:solidFill>
              </a:rPr>
              <a:t>In March 2018, the Trump administration imposed tariffs on steel and aluminum imports, including those from the EU. The EU responded with retaliatory tariffs on various American products. </a:t>
            </a:r>
            <a:endParaRPr sz="1050">
              <a:solidFill>
                <a:srgbClr val="000000"/>
              </a:solidFill>
            </a:endParaRPr>
          </a:p>
          <a:p>
            <a:pPr marL="0" lvl="0" indent="0" algn="l" rtl="0">
              <a:spcBef>
                <a:spcPts val="0"/>
              </a:spcBef>
              <a:spcAft>
                <a:spcPts val="0"/>
              </a:spcAft>
              <a:buNone/>
            </a:pPr>
            <a:endParaRPr sz="1000"/>
          </a:p>
        </p:txBody>
      </p:sp>
      <p:sp>
        <p:nvSpPr>
          <p:cNvPr id="39131" name="Google Shape;39131;p295"/>
          <p:cNvSpPr txBox="1">
            <a:spLocks noGrp="1"/>
          </p:cNvSpPr>
          <p:nvPr>
            <p:ph type="subTitle" idx="2"/>
          </p:nvPr>
        </p:nvSpPr>
        <p:spPr>
          <a:xfrm>
            <a:off x="5675939" y="1606863"/>
            <a:ext cx="2748000" cy="954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The U.S. and the EU were engaged in a long-running dispute over subsidies to their respective aircraft manufacturers, Airbus and Boeing. </a:t>
            </a:r>
            <a:endParaRPr/>
          </a:p>
        </p:txBody>
      </p:sp>
      <p:sp>
        <p:nvSpPr>
          <p:cNvPr id="39132" name="Google Shape;39132;p295"/>
          <p:cNvSpPr txBox="1">
            <a:spLocks noGrp="1"/>
          </p:cNvSpPr>
          <p:nvPr>
            <p:ph type="subTitle" idx="3"/>
          </p:nvPr>
        </p:nvSpPr>
        <p:spPr>
          <a:xfrm>
            <a:off x="1519975" y="3150888"/>
            <a:ext cx="2748000" cy="9549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At various points during Trump's tenure, there were threats of imposing tariffs on European car imports, which caused concerns in Europe's automotive industry.</a:t>
            </a:r>
            <a:endParaRPr/>
          </a:p>
        </p:txBody>
      </p:sp>
      <p:sp>
        <p:nvSpPr>
          <p:cNvPr id="39133" name="Google Shape;39133;p295"/>
          <p:cNvSpPr txBox="1">
            <a:spLocks noGrp="1"/>
          </p:cNvSpPr>
          <p:nvPr>
            <p:ph type="subTitle" idx="4"/>
          </p:nvPr>
        </p:nvSpPr>
        <p:spPr>
          <a:xfrm>
            <a:off x="5675939" y="3204638"/>
            <a:ext cx="2748000" cy="9549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a:t>The Trump administration consistently raised concerns about trade imbalances between the U.S. and the EU, particularly with Germany. </a:t>
            </a:r>
            <a:endParaRPr/>
          </a:p>
        </p:txBody>
      </p:sp>
      <p:sp>
        <p:nvSpPr>
          <p:cNvPr id="39134" name="Google Shape;39134;p295"/>
          <p:cNvSpPr txBox="1">
            <a:spLocks noGrp="1"/>
          </p:cNvSpPr>
          <p:nvPr>
            <p:ph type="subTitle" idx="5"/>
          </p:nvPr>
        </p:nvSpPr>
        <p:spPr>
          <a:xfrm>
            <a:off x="1519975" y="1192400"/>
            <a:ext cx="27480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Tariffs</a:t>
            </a:r>
            <a:endParaRPr/>
          </a:p>
        </p:txBody>
      </p:sp>
      <p:sp>
        <p:nvSpPr>
          <p:cNvPr id="39135" name="Google Shape;39135;p295"/>
          <p:cNvSpPr txBox="1">
            <a:spLocks noGrp="1"/>
          </p:cNvSpPr>
          <p:nvPr>
            <p:ph type="subTitle" idx="7"/>
          </p:nvPr>
        </p:nvSpPr>
        <p:spPr>
          <a:xfrm>
            <a:off x="5675955" y="1192400"/>
            <a:ext cx="27480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Airbus-Boeing</a:t>
            </a:r>
            <a:endParaRPr/>
          </a:p>
        </p:txBody>
      </p:sp>
      <p:sp>
        <p:nvSpPr>
          <p:cNvPr id="39136" name="Google Shape;39136;p295"/>
          <p:cNvSpPr txBox="1">
            <a:spLocks noGrp="1"/>
          </p:cNvSpPr>
          <p:nvPr>
            <p:ph type="subTitle" idx="8"/>
          </p:nvPr>
        </p:nvSpPr>
        <p:spPr>
          <a:xfrm>
            <a:off x="5675950" y="2726750"/>
            <a:ext cx="2961900" cy="477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a:t>Trade Imbalances</a:t>
            </a:r>
            <a:endParaRPr/>
          </a:p>
        </p:txBody>
      </p:sp>
      <p:grpSp>
        <p:nvGrpSpPr>
          <p:cNvPr id="39137" name="Google Shape;39137;p295"/>
          <p:cNvGrpSpPr/>
          <p:nvPr/>
        </p:nvGrpSpPr>
        <p:grpSpPr>
          <a:xfrm>
            <a:off x="720015" y="1654798"/>
            <a:ext cx="572627" cy="572667"/>
            <a:chOff x="1304074" y="2056602"/>
            <a:chExt cx="333252" cy="333275"/>
          </a:xfrm>
        </p:grpSpPr>
        <p:sp>
          <p:nvSpPr>
            <p:cNvPr id="39138" name="Google Shape;39138;p295"/>
            <p:cNvSpPr/>
            <p:nvPr/>
          </p:nvSpPr>
          <p:spPr>
            <a:xfrm>
              <a:off x="1304074" y="2056602"/>
              <a:ext cx="333252" cy="333275"/>
            </a:xfrm>
            <a:custGeom>
              <a:avLst/>
              <a:gdLst/>
              <a:ahLst/>
              <a:cxnLst/>
              <a:rect l="l" t="t" r="r" b="b"/>
              <a:pathLst>
                <a:path w="14570" h="14571" extrusionOk="0">
                  <a:moveTo>
                    <a:pt x="12925" y="1035"/>
                  </a:moveTo>
                  <a:lnTo>
                    <a:pt x="13536" y="1646"/>
                  </a:lnTo>
                  <a:lnTo>
                    <a:pt x="2914" y="12314"/>
                  </a:lnTo>
                  <a:lnTo>
                    <a:pt x="2820" y="12455"/>
                  </a:lnTo>
                  <a:lnTo>
                    <a:pt x="2773" y="12596"/>
                  </a:lnTo>
                  <a:lnTo>
                    <a:pt x="2820" y="12784"/>
                  </a:lnTo>
                  <a:lnTo>
                    <a:pt x="2914" y="12925"/>
                  </a:lnTo>
                  <a:lnTo>
                    <a:pt x="3102" y="13113"/>
                  </a:lnTo>
                  <a:lnTo>
                    <a:pt x="987" y="13583"/>
                  </a:lnTo>
                  <a:lnTo>
                    <a:pt x="987" y="13583"/>
                  </a:lnTo>
                  <a:lnTo>
                    <a:pt x="1457" y="11469"/>
                  </a:lnTo>
                  <a:lnTo>
                    <a:pt x="1692" y="11704"/>
                  </a:lnTo>
                  <a:lnTo>
                    <a:pt x="1833" y="11798"/>
                  </a:lnTo>
                  <a:lnTo>
                    <a:pt x="1974" y="11845"/>
                  </a:lnTo>
                  <a:lnTo>
                    <a:pt x="2162" y="11798"/>
                  </a:lnTo>
                  <a:lnTo>
                    <a:pt x="2303" y="11704"/>
                  </a:lnTo>
                  <a:lnTo>
                    <a:pt x="12925" y="1035"/>
                  </a:lnTo>
                  <a:close/>
                  <a:moveTo>
                    <a:pt x="12925" y="1"/>
                  </a:moveTo>
                  <a:lnTo>
                    <a:pt x="12737" y="48"/>
                  </a:lnTo>
                  <a:lnTo>
                    <a:pt x="12643" y="142"/>
                  </a:lnTo>
                  <a:lnTo>
                    <a:pt x="1974" y="10811"/>
                  </a:lnTo>
                  <a:lnTo>
                    <a:pt x="1504" y="10341"/>
                  </a:lnTo>
                  <a:lnTo>
                    <a:pt x="1410" y="10247"/>
                  </a:lnTo>
                  <a:lnTo>
                    <a:pt x="1316" y="10200"/>
                  </a:lnTo>
                  <a:lnTo>
                    <a:pt x="1081" y="10200"/>
                  </a:lnTo>
                  <a:lnTo>
                    <a:pt x="987" y="10247"/>
                  </a:lnTo>
                  <a:lnTo>
                    <a:pt x="893" y="10341"/>
                  </a:lnTo>
                  <a:lnTo>
                    <a:pt x="799" y="10435"/>
                  </a:lnTo>
                  <a:lnTo>
                    <a:pt x="799" y="10529"/>
                  </a:lnTo>
                  <a:lnTo>
                    <a:pt x="0" y="14053"/>
                  </a:lnTo>
                  <a:lnTo>
                    <a:pt x="47" y="14241"/>
                  </a:lnTo>
                  <a:lnTo>
                    <a:pt x="141" y="14429"/>
                  </a:lnTo>
                  <a:lnTo>
                    <a:pt x="282" y="14523"/>
                  </a:lnTo>
                  <a:lnTo>
                    <a:pt x="423" y="14570"/>
                  </a:lnTo>
                  <a:lnTo>
                    <a:pt x="517" y="14570"/>
                  </a:lnTo>
                  <a:lnTo>
                    <a:pt x="4042" y="13771"/>
                  </a:lnTo>
                  <a:lnTo>
                    <a:pt x="4183" y="13724"/>
                  </a:lnTo>
                  <a:lnTo>
                    <a:pt x="4324" y="13583"/>
                  </a:lnTo>
                  <a:lnTo>
                    <a:pt x="4371" y="13442"/>
                  </a:lnTo>
                  <a:lnTo>
                    <a:pt x="4371" y="13301"/>
                  </a:lnTo>
                  <a:lnTo>
                    <a:pt x="4324" y="13207"/>
                  </a:lnTo>
                  <a:lnTo>
                    <a:pt x="4230" y="13066"/>
                  </a:lnTo>
                  <a:lnTo>
                    <a:pt x="3807" y="12643"/>
                  </a:lnTo>
                  <a:lnTo>
                    <a:pt x="14428" y="1928"/>
                  </a:lnTo>
                  <a:lnTo>
                    <a:pt x="14522" y="1787"/>
                  </a:lnTo>
                  <a:lnTo>
                    <a:pt x="14569" y="1646"/>
                  </a:lnTo>
                  <a:lnTo>
                    <a:pt x="14522" y="1458"/>
                  </a:lnTo>
                  <a:lnTo>
                    <a:pt x="14428" y="1317"/>
                  </a:lnTo>
                  <a:lnTo>
                    <a:pt x="13207" y="142"/>
                  </a:lnTo>
                  <a:lnTo>
                    <a:pt x="13066" y="48"/>
                  </a:lnTo>
                  <a:lnTo>
                    <a:pt x="129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39" name="Google Shape;39139;p295"/>
            <p:cNvSpPr/>
            <p:nvPr/>
          </p:nvSpPr>
          <p:spPr>
            <a:xfrm>
              <a:off x="1304074" y="2056602"/>
              <a:ext cx="136526" cy="158049"/>
            </a:xfrm>
            <a:custGeom>
              <a:avLst/>
              <a:gdLst/>
              <a:ahLst/>
              <a:cxnLst/>
              <a:rect l="l" t="t" r="r" b="b"/>
              <a:pathLst>
                <a:path w="5969" h="6910" extrusionOk="0">
                  <a:moveTo>
                    <a:pt x="3008" y="847"/>
                  </a:moveTo>
                  <a:lnTo>
                    <a:pt x="3384" y="894"/>
                  </a:lnTo>
                  <a:lnTo>
                    <a:pt x="3760" y="988"/>
                  </a:lnTo>
                  <a:lnTo>
                    <a:pt x="4089" y="1176"/>
                  </a:lnTo>
                  <a:lnTo>
                    <a:pt x="4418" y="1411"/>
                  </a:lnTo>
                  <a:lnTo>
                    <a:pt x="4700" y="1693"/>
                  </a:lnTo>
                  <a:lnTo>
                    <a:pt x="4935" y="2069"/>
                  </a:lnTo>
                  <a:lnTo>
                    <a:pt x="5076" y="2492"/>
                  </a:lnTo>
                  <a:lnTo>
                    <a:pt x="5123" y="2962"/>
                  </a:lnTo>
                  <a:lnTo>
                    <a:pt x="5123" y="3902"/>
                  </a:lnTo>
                  <a:lnTo>
                    <a:pt x="5076" y="4419"/>
                  </a:lnTo>
                  <a:lnTo>
                    <a:pt x="4935" y="4842"/>
                  </a:lnTo>
                  <a:lnTo>
                    <a:pt x="4700" y="5218"/>
                  </a:lnTo>
                  <a:lnTo>
                    <a:pt x="4418" y="5500"/>
                  </a:lnTo>
                  <a:lnTo>
                    <a:pt x="4089" y="5735"/>
                  </a:lnTo>
                  <a:lnTo>
                    <a:pt x="3760" y="5923"/>
                  </a:lnTo>
                  <a:lnTo>
                    <a:pt x="3384" y="6017"/>
                  </a:lnTo>
                  <a:lnTo>
                    <a:pt x="2585" y="6017"/>
                  </a:lnTo>
                  <a:lnTo>
                    <a:pt x="2209" y="5923"/>
                  </a:lnTo>
                  <a:lnTo>
                    <a:pt x="1880" y="5735"/>
                  </a:lnTo>
                  <a:lnTo>
                    <a:pt x="1551" y="5500"/>
                  </a:lnTo>
                  <a:lnTo>
                    <a:pt x="1269" y="5218"/>
                  </a:lnTo>
                  <a:lnTo>
                    <a:pt x="1081" y="4842"/>
                  </a:lnTo>
                  <a:lnTo>
                    <a:pt x="940" y="4419"/>
                  </a:lnTo>
                  <a:lnTo>
                    <a:pt x="846" y="3902"/>
                  </a:lnTo>
                  <a:lnTo>
                    <a:pt x="846" y="2962"/>
                  </a:lnTo>
                  <a:lnTo>
                    <a:pt x="940" y="2492"/>
                  </a:lnTo>
                  <a:lnTo>
                    <a:pt x="1081" y="2069"/>
                  </a:lnTo>
                  <a:lnTo>
                    <a:pt x="1269" y="1693"/>
                  </a:lnTo>
                  <a:lnTo>
                    <a:pt x="1551" y="1411"/>
                  </a:lnTo>
                  <a:lnTo>
                    <a:pt x="1880" y="1176"/>
                  </a:lnTo>
                  <a:lnTo>
                    <a:pt x="2209" y="988"/>
                  </a:lnTo>
                  <a:lnTo>
                    <a:pt x="2585" y="894"/>
                  </a:lnTo>
                  <a:lnTo>
                    <a:pt x="3008" y="847"/>
                  </a:lnTo>
                  <a:close/>
                  <a:moveTo>
                    <a:pt x="3008" y="1"/>
                  </a:moveTo>
                  <a:lnTo>
                    <a:pt x="2444" y="48"/>
                  </a:lnTo>
                  <a:lnTo>
                    <a:pt x="1927" y="189"/>
                  </a:lnTo>
                  <a:lnTo>
                    <a:pt x="1410" y="424"/>
                  </a:lnTo>
                  <a:lnTo>
                    <a:pt x="987" y="753"/>
                  </a:lnTo>
                  <a:lnTo>
                    <a:pt x="799" y="941"/>
                  </a:lnTo>
                  <a:lnTo>
                    <a:pt x="611" y="1176"/>
                  </a:lnTo>
                  <a:lnTo>
                    <a:pt x="423" y="1411"/>
                  </a:lnTo>
                  <a:lnTo>
                    <a:pt x="282" y="1693"/>
                  </a:lnTo>
                  <a:lnTo>
                    <a:pt x="188" y="1975"/>
                  </a:lnTo>
                  <a:lnTo>
                    <a:pt x="94" y="2304"/>
                  </a:lnTo>
                  <a:lnTo>
                    <a:pt x="47" y="2633"/>
                  </a:lnTo>
                  <a:lnTo>
                    <a:pt x="0" y="2962"/>
                  </a:lnTo>
                  <a:lnTo>
                    <a:pt x="0" y="3902"/>
                  </a:lnTo>
                  <a:lnTo>
                    <a:pt x="47" y="4231"/>
                  </a:lnTo>
                  <a:lnTo>
                    <a:pt x="94" y="4560"/>
                  </a:lnTo>
                  <a:lnTo>
                    <a:pt x="141" y="4842"/>
                  </a:lnTo>
                  <a:lnTo>
                    <a:pt x="282" y="5124"/>
                  </a:lnTo>
                  <a:lnTo>
                    <a:pt x="423" y="5406"/>
                  </a:lnTo>
                  <a:lnTo>
                    <a:pt x="564" y="5688"/>
                  </a:lnTo>
                  <a:lnTo>
                    <a:pt x="752" y="5923"/>
                  </a:lnTo>
                  <a:lnTo>
                    <a:pt x="987" y="6111"/>
                  </a:lnTo>
                  <a:lnTo>
                    <a:pt x="1222" y="6299"/>
                  </a:lnTo>
                  <a:lnTo>
                    <a:pt x="1457" y="6487"/>
                  </a:lnTo>
                  <a:lnTo>
                    <a:pt x="1739" y="6628"/>
                  </a:lnTo>
                  <a:lnTo>
                    <a:pt x="2021" y="6722"/>
                  </a:lnTo>
                  <a:lnTo>
                    <a:pt x="2350" y="6816"/>
                  </a:lnTo>
                  <a:lnTo>
                    <a:pt x="2632" y="6863"/>
                  </a:lnTo>
                  <a:lnTo>
                    <a:pt x="2961" y="6910"/>
                  </a:lnTo>
                  <a:lnTo>
                    <a:pt x="3290" y="6910"/>
                  </a:lnTo>
                  <a:lnTo>
                    <a:pt x="3854" y="6769"/>
                  </a:lnTo>
                  <a:lnTo>
                    <a:pt x="4371" y="6581"/>
                  </a:lnTo>
                  <a:lnTo>
                    <a:pt x="4794" y="6299"/>
                  </a:lnTo>
                  <a:lnTo>
                    <a:pt x="5217" y="5923"/>
                  </a:lnTo>
                  <a:lnTo>
                    <a:pt x="5546" y="5500"/>
                  </a:lnTo>
                  <a:lnTo>
                    <a:pt x="5781" y="4983"/>
                  </a:lnTo>
                  <a:lnTo>
                    <a:pt x="5922" y="4466"/>
                  </a:lnTo>
                  <a:lnTo>
                    <a:pt x="5969" y="3902"/>
                  </a:lnTo>
                  <a:lnTo>
                    <a:pt x="5969" y="2962"/>
                  </a:lnTo>
                  <a:lnTo>
                    <a:pt x="5969" y="2633"/>
                  </a:lnTo>
                  <a:lnTo>
                    <a:pt x="5875" y="2304"/>
                  </a:lnTo>
                  <a:lnTo>
                    <a:pt x="5781" y="1975"/>
                  </a:lnTo>
                  <a:lnTo>
                    <a:pt x="5687" y="1693"/>
                  </a:lnTo>
                  <a:lnTo>
                    <a:pt x="5546" y="1411"/>
                  </a:lnTo>
                  <a:lnTo>
                    <a:pt x="5405" y="1176"/>
                  </a:lnTo>
                  <a:lnTo>
                    <a:pt x="5217" y="941"/>
                  </a:lnTo>
                  <a:lnTo>
                    <a:pt x="4982" y="753"/>
                  </a:lnTo>
                  <a:lnTo>
                    <a:pt x="4559" y="424"/>
                  </a:lnTo>
                  <a:lnTo>
                    <a:pt x="4042" y="189"/>
                  </a:lnTo>
                  <a:lnTo>
                    <a:pt x="3525" y="48"/>
                  </a:lnTo>
                  <a:lnTo>
                    <a:pt x="30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0" name="Google Shape;39140;p295"/>
            <p:cNvSpPr/>
            <p:nvPr/>
          </p:nvSpPr>
          <p:spPr>
            <a:xfrm>
              <a:off x="1341676" y="2095302"/>
              <a:ext cx="61298" cy="80648"/>
            </a:xfrm>
            <a:custGeom>
              <a:avLst/>
              <a:gdLst/>
              <a:ahLst/>
              <a:cxnLst/>
              <a:rect l="l" t="t" r="r" b="b"/>
              <a:pathLst>
                <a:path w="2680" h="3526" extrusionOk="0">
                  <a:moveTo>
                    <a:pt x="1317" y="847"/>
                  </a:moveTo>
                  <a:lnTo>
                    <a:pt x="1505" y="894"/>
                  </a:lnTo>
                  <a:lnTo>
                    <a:pt x="1693" y="988"/>
                  </a:lnTo>
                  <a:lnTo>
                    <a:pt x="1787" y="1129"/>
                  </a:lnTo>
                  <a:lnTo>
                    <a:pt x="1834" y="1364"/>
                  </a:lnTo>
                  <a:lnTo>
                    <a:pt x="1834" y="2163"/>
                  </a:lnTo>
                  <a:lnTo>
                    <a:pt x="1787" y="2398"/>
                  </a:lnTo>
                  <a:lnTo>
                    <a:pt x="1693" y="2539"/>
                  </a:lnTo>
                  <a:lnTo>
                    <a:pt x="1505" y="2633"/>
                  </a:lnTo>
                  <a:lnTo>
                    <a:pt x="1317" y="2680"/>
                  </a:lnTo>
                  <a:lnTo>
                    <a:pt x="1176" y="2633"/>
                  </a:lnTo>
                  <a:lnTo>
                    <a:pt x="988" y="2539"/>
                  </a:lnTo>
                  <a:lnTo>
                    <a:pt x="894" y="2398"/>
                  </a:lnTo>
                  <a:lnTo>
                    <a:pt x="847" y="2163"/>
                  </a:lnTo>
                  <a:lnTo>
                    <a:pt x="847" y="1364"/>
                  </a:lnTo>
                  <a:lnTo>
                    <a:pt x="894" y="1129"/>
                  </a:lnTo>
                  <a:lnTo>
                    <a:pt x="988" y="988"/>
                  </a:lnTo>
                  <a:lnTo>
                    <a:pt x="1176" y="894"/>
                  </a:lnTo>
                  <a:lnTo>
                    <a:pt x="1317" y="847"/>
                  </a:lnTo>
                  <a:close/>
                  <a:moveTo>
                    <a:pt x="1317" y="1"/>
                  </a:moveTo>
                  <a:lnTo>
                    <a:pt x="1082" y="48"/>
                  </a:lnTo>
                  <a:lnTo>
                    <a:pt x="847" y="95"/>
                  </a:lnTo>
                  <a:lnTo>
                    <a:pt x="612" y="189"/>
                  </a:lnTo>
                  <a:lnTo>
                    <a:pt x="424" y="330"/>
                  </a:lnTo>
                  <a:lnTo>
                    <a:pt x="236" y="518"/>
                  </a:lnTo>
                  <a:lnTo>
                    <a:pt x="95" y="753"/>
                  </a:lnTo>
                  <a:lnTo>
                    <a:pt x="48" y="1035"/>
                  </a:lnTo>
                  <a:lnTo>
                    <a:pt x="1" y="1364"/>
                  </a:lnTo>
                  <a:lnTo>
                    <a:pt x="1" y="2163"/>
                  </a:lnTo>
                  <a:lnTo>
                    <a:pt x="1" y="2445"/>
                  </a:lnTo>
                  <a:lnTo>
                    <a:pt x="95" y="2727"/>
                  </a:lnTo>
                  <a:lnTo>
                    <a:pt x="236" y="2962"/>
                  </a:lnTo>
                  <a:lnTo>
                    <a:pt x="424" y="3197"/>
                  </a:lnTo>
                  <a:lnTo>
                    <a:pt x="659" y="3338"/>
                  </a:lnTo>
                  <a:lnTo>
                    <a:pt x="941" y="3479"/>
                  </a:lnTo>
                  <a:lnTo>
                    <a:pt x="1223" y="3526"/>
                  </a:lnTo>
                  <a:lnTo>
                    <a:pt x="1505" y="3526"/>
                  </a:lnTo>
                  <a:lnTo>
                    <a:pt x="1740" y="3432"/>
                  </a:lnTo>
                  <a:lnTo>
                    <a:pt x="1975" y="3338"/>
                  </a:lnTo>
                  <a:lnTo>
                    <a:pt x="2163" y="3244"/>
                  </a:lnTo>
                  <a:lnTo>
                    <a:pt x="2351" y="3056"/>
                  </a:lnTo>
                  <a:lnTo>
                    <a:pt x="2492" y="2868"/>
                  </a:lnTo>
                  <a:lnTo>
                    <a:pt x="2586" y="2633"/>
                  </a:lnTo>
                  <a:lnTo>
                    <a:pt x="2680" y="2398"/>
                  </a:lnTo>
                  <a:lnTo>
                    <a:pt x="2680" y="2163"/>
                  </a:lnTo>
                  <a:lnTo>
                    <a:pt x="2680" y="1364"/>
                  </a:lnTo>
                  <a:lnTo>
                    <a:pt x="2633" y="1035"/>
                  </a:lnTo>
                  <a:lnTo>
                    <a:pt x="2539" y="753"/>
                  </a:lnTo>
                  <a:lnTo>
                    <a:pt x="2398" y="518"/>
                  </a:lnTo>
                  <a:lnTo>
                    <a:pt x="2257" y="330"/>
                  </a:lnTo>
                  <a:lnTo>
                    <a:pt x="2022" y="189"/>
                  </a:lnTo>
                  <a:lnTo>
                    <a:pt x="1834" y="95"/>
                  </a:lnTo>
                  <a:lnTo>
                    <a:pt x="1599" y="48"/>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1" name="Google Shape;39141;p295"/>
            <p:cNvSpPr/>
            <p:nvPr/>
          </p:nvSpPr>
          <p:spPr>
            <a:xfrm>
              <a:off x="1500777" y="2231828"/>
              <a:ext cx="136549" cy="156974"/>
            </a:xfrm>
            <a:custGeom>
              <a:avLst/>
              <a:gdLst/>
              <a:ahLst/>
              <a:cxnLst/>
              <a:rect l="l" t="t" r="r" b="b"/>
              <a:pathLst>
                <a:path w="5970" h="6863" extrusionOk="0">
                  <a:moveTo>
                    <a:pt x="2962" y="847"/>
                  </a:moveTo>
                  <a:lnTo>
                    <a:pt x="3385" y="894"/>
                  </a:lnTo>
                  <a:lnTo>
                    <a:pt x="3761" y="988"/>
                  </a:lnTo>
                  <a:lnTo>
                    <a:pt x="4090" y="1176"/>
                  </a:lnTo>
                  <a:lnTo>
                    <a:pt x="4419" y="1411"/>
                  </a:lnTo>
                  <a:lnTo>
                    <a:pt x="4701" y="1693"/>
                  </a:lnTo>
                  <a:lnTo>
                    <a:pt x="4889" y="2069"/>
                  </a:lnTo>
                  <a:lnTo>
                    <a:pt x="5030" y="2492"/>
                  </a:lnTo>
                  <a:lnTo>
                    <a:pt x="5124" y="2962"/>
                  </a:lnTo>
                  <a:lnTo>
                    <a:pt x="5124" y="3902"/>
                  </a:lnTo>
                  <a:lnTo>
                    <a:pt x="5030" y="4419"/>
                  </a:lnTo>
                  <a:lnTo>
                    <a:pt x="4889" y="4841"/>
                  </a:lnTo>
                  <a:lnTo>
                    <a:pt x="4701" y="5217"/>
                  </a:lnTo>
                  <a:lnTo>
                    <a:pt x="4419" y="5499"/>
                  </a:lnTo>
                  <a:lnTo>
                    <a:pt x="4090" y="5734"/>
                  </a:lnTo>
                  <a:lnTo>
                    <a:pt x="3761" y="5922"/>
                  </a:lnTo>
                  <a:lnTo>
                    <a:pt x="3385" y="6016"/>
                  </a:lnTo>
                  <a:lnTo>
                    <a:pt x="2586" y="6016"/>
                  </a:lnTo>
                  <a:lnTo>
                    <a:pt x="2210" y="5922"/>
                  </a:lnTo>
                  <a:lnTo>
                    <a:pt x="1881" y="5734"/>
                  </a:lnTo>
                  <a:lnTo>
                    <a:pt x="1552" y="5499"/>
                  </a:lnTo>
                  <a:lnTo>
                    <a:pt x="1270" y="5217"/>
                  </a:lnTo>
                  <a:lnTo>
                    <a:pt x="1035" y="4841"/>
                  </a:lnTo>
                  <a:lnTo>
                    <a:pt x="894" y="4419"/>
                  </a:lnTo>
                  <a:lnTo>
                    <a:pt x="847" y="3902"/>
                  </a:lnTo>
                  <a:lnTo>
                    <a:pt x="847" y="2962"/>
                  </a:lnTo>
                  <a:lnTo>
                    <a:pt x="894" y="2492"/>
                  </a:lnTo>
                  <a:lnTo>
                    <a:pt x="1082" y="2069"/>
                  </a:lnTo>
                  <a:lnTo>
                    <a:pt x="1270" y="1693"/>
                  </a:lnTo>
                  <a:lnTo>
                    <a:pt x="1552" y="1411"/>
                  </a:lnTo>
                  <a:lnTo>
                    <a:pt x="1881" y="1176"/>
                  </a:lnTo>
                  <a:lnTo>
                    <a:pt x="2210" y="988"/>
                  </a:lnTo>
                  <a:lnTo>
                    <a:pt x="2586" y="894"/>
                  </a:lnTo>
                  <a:lnTo>
                    <a:pt x="2962" y="847"/>
                  </a:lnTo>
                  <a:close/>
                  <a:moveTo>
                    <a:pt x="2680" y="1"/>
                  </a:moveTo>
                  <a:lnTo>
                    <a:pt x="2116" y="142"/>
                  </a:lnTo>
                  <a:lnTo>
                    <a:pt x="1599" y="330"/>
                  </a:lnTo>
                  <a:lnTo>
                    <a:pt x="1176" y="612"/>
                  </a:lnTo>
                  <a:lnTo>
                    <a:pt x="753" y="988"/>
                  </a:lnTo>
                  <a:lnTo>
                    <a:pt x="424" y="1411"/>
                  </a:lnTo>
                  <a:lnTo>
                    <a:pt x="189" y="1928"/>
                  </a:lnTo>
                  <a:lnTo>
                    <a:pt x="48" y="2445"/>
                  </a:lnTo>
                  <a:lnTo>
                    <a:pt x="1" y="3009"/>
                  </a:lnTo>
                  <a:lnTo>
                    <a:pt x="1" y="3902"/>
                  </a:lnTo>
                  <a:lnTo>
                    <a:pt x="48" y="4278"/>
                  </a:lnTo>
                  <a:lnTo>
                    <a:pt x="95" y="4606"/>
                  </a:lnTo>
                  <a:lnTo>
                    <a:pt x="189" y="4935"/>
                  </a:lnTo>
                  <a:lnTo>
                    <a:pt x="283" y="5217"/>
                  </a:lnTo>
                  <a:lnTo>
                    <a:pt x="424" y="5499"/>
                  </a:lnTo>
                  <a:lnTo>
                    <a:pt x="612" y="5734"/>
                  </a:lnTo>
                  <a:lnTo>
                    <a:pt x="753" y="5969"/>
                  </a:lnTo>
                  <a:lnTo>
                    <a:pt x="988" y="6157"/>
                  </a:lnTo>
                  <a:lnTo>
                    <a:pt x="1411" y="6486"/>
                  </a:lnTo>
                  <a:lnTo>
                    <a:pt x="1928" y="6721"/>
                  </a:lnTo>
                  <a:lnTo>
                    <a:pt x="2445" y="6862"/>
                  </a:lnTo>
                  <a:lnTo>
                    <a:pt x="3526" y="6862"/>
                  </a:lnTo>
                  <a:lnTo>
                    <a:pt x="4043" y="6721"/>
                  </a:lnTo>
                  <a:lnTo>
                    <a:pt x="4560" y="6486"/>
                  </a:lnTo>
                  <a:lnTo>
                    <a:pt x="4983" y="6157"/>
                  </a:lnTo>
                  <a:lnTo>
                    <a:pt x="5171" y="5969"/>
                  </a:lnTo>
                  <a:lnTo>
                    <a:pt x="5359" y="5734"/>
                  </a:lnTo>
                  <a:lnTo>
                    <a:pt x="5547" y="5499"/>
                  </a:lnTo>
                  <a:lnTo>
                    <a:pt x="5688" y="5217"/>
                  </a:lnTo>
                  <a:lnTo>
                    <a:pt x="5781" y="4935"/>
                  </a:lnTo>
                  <a:lnTo>
                    <a:pt x="5875" y="4606"/>
                  </a:lnTo>
                  <a:lnTo>
                    <a:pt x="5922" y="4278"/>
                  </a:lnTo>
                  <a:lnTo>
                    <a:pt x="5969" y="3902"/>
                  </a:lnTo>
                  <a:lnTo>
                    <a:pt x="5969" y="2962"/>
                  </a:lnTo>
                  <a:lnTo>
                    <a:pt x="5969" y="2680"/>
                  </a:lnTo>
                  <a:lnTo>
                    <a:pt x="5875" y="2351"/>
                  </a:lnTo>
                  <a:lnTo>
                    <a:pt x="5828" y="2069"/>
                  </a:lnTo>
                  <a:lnTo>
                    <a:pt x="5688" y="1740"/>
                  </a:lnTo>
                  <a:lnTo>
                    <a:pt x="5547" y="1505"/>
                  </a:lnTo>
                  <a:lnTo>
                    <a:pt x="5406" y="1223"/>
                  </a:lnTo>
                  <a:lnTo>
                    <a:pt x="5218" y="988"/>
                  </a:lnTo>
                  <a:lnTo>
                    <a:pt x="4983" y="800"/>
                  </a:lnTo>
                  <a:lnTo>
                    <a:pt x="4748" y="565"/>
                  </a:lnTo>
                  <a:lnTo>
                    <a:pt x="4513" y="424"/>
                  </a:lnTo>
                  <a:lnTo>
                    <a:pt x="4231" y="283"/>
                  </a:lnTo>
                  <a:lnTo>
                    <a:pt x="3949" y="142"/>
                  </a:lnTo>
                  <a:lnTo>
                    <a:pt x="3667" y="95"/>
                  </a:lnTo>
                  <a:lnTo>
                    <a:pt x="33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2" name="Google Shape;39142;p295"/>
            <p:cNvSpPr/>
            <p:nvPr/>
          </p:nvSpPr>
          <p:spPr>
            <a:xfrm>
              <a:off x="1537328" y="2270529"/>
              <a:ext cx="62373" cy="80648"/>
            </a:xfrm>
            <a:custGeom>
              <a:avLst/>
              <a:gdLst/>
              <a:ahLst/>
              <a:cxnLst/>
              <a:rect l="l" t="t" r="r" b="b"/>
              <a:pathLst>
                <a:path w="2727" h="3526" extrusionOk="0">
                  <a:moveTo>
                    <a:pt x="1364" y="847"/>
                  </a:moveTo>
                  <a:lnTo>
                    <a:pt x="1552" y="894"/>
                  </a:lnTo>
                  <a:lnTo>
                    <a:pt x="1693" y="988"/>
                  </a:lnTo>
                  <a:lnTo>
                    <a:pt x="1834" y="1129"/>
                  </a:lnTo>
                  <a:lnTo>
                    <a:pt x="1881" y="1364"/>
                  </a:lnTo>
                  <a:lnTo>
                    <a:pt x="1881" y="2163"/>
                  </a:lnTo>
                  <a:lnTo>
                    <a:pt x="1834" y="2398"/>
                  </a:lnTo>
                  <a:lnTo>
                    <a:pt x="1693" y="2539"/>
                  </a:lnTo>
                  <a:lnTo>
                    <a:pt x="1552" y="2633"/>
                  </a:lnTo>
                  <a:lnTo>
                    <a:pt x="1364" y="2680"/>
                  </a:lnTo>
                  <a:lnTo>
                    <a:pt x="1176" y="2633"/>
                  </a:lnTo>
                  <a:lnTo>
                    <a:pt x="1035" y="2539"/>
                  </a:lnTo>
                  <a:lnTo>
                    <a:pt x="941" y="2398"/>
                  </a:lnTo>
                  <a:lnTo>
                    <a:pt x="894" y="2163"/>
                  </a:lnTo>
                  <a:lnTo>
                    <a:pt x="894" y="1364"/>
                  </a:lnTo>
                  <a:lnTo>
                    <a:pt x="941" y="1129"/>
                  </a:lnTo>
                  <a:lnTo>
                    <a:pt x="1035" y="988"/>
                  </a:lnTo>
                  <a:lnTo>
                    <a:pt x="1176" y="894"/>
                  </a:lnTo>
                  <a:lnTo>
                    <a:pt x="1364" y="847"/>
                  </a:lnTo>
                  <a:close/>
                  <a:moveTo>
                    <a:pt x="1176" y="1"/>
                  </a:moveTo>
                  <a:lnTo>
                    <a:pt x="941" y="48"/>
                  </a:lnTo>
                  <a:lnTo>
                    <a:pt x="706" y="142"/>
                  </a:lnTo>
                  <a:lnTo>
                    <a:pt x="518" y="283"/>
                  </a:lnTo>
                  <a:lnTo>
                    <a:pt x="330" y="471"/>
                  </a:lnTo>
                  <a:lnTo>
                    <a:pt x="189" y="659"/>
                  </a:lnTo>
                  <a:lnTo>
                    <a:pt x="95" y="894"/>
                  </a:lnTo>
                  <a:lnTo>
                    <a:pt x="48" y="1129"/>
                  </a:lnTo>
                  <a:lnTo>
                    <a:pt x="1" y="1364"/>
                  </a:lnTo>
                  <a:lnTo>
                    <a:pt x="1" y="2163"/>
                  </a:lnTo>
                  <a:lnTo>
                    <a:pt x="48" y="2492"/>
                  </a:lnTo>
                  <a:lnTo>
                    <a:pt x="142" y="2773"/>
                  </a:lnTo>
                  <a:lnTo>
                    <a:pt x="283" y="3008"/>
                  </a:lnTo>
                  <a:lnTo>
                    <a:pt x="471" y="3196"/>
                  </a:lnTo>
                  <a:lnTo>
                    <a:pt x="659" y="3337"/>
                  </a:lnTo>
                  <a:lnTo>
                    <a:pt x="894" y="3431"/>
                  </a:lnTo>
                  <a:lnTo>
                    <a:pt x="1129" y="3478"/>
                  </a:lnTo>
                  <a:lnTo>
                    <a:pt x="1364" y="3525"/>
                  </a:lnTo>
                  <a:lnTo>
                    <a:pt x="1599" y="3478"/>
                  </a:lnTo>
                  <a:lnTo>
                    <a:pt x="1834" y="3431"/>
                  </a:lnTo>
                  <a:lnTo>
                    <a:pt x="2069" y="3337"/>
                  </a:lnTo>
                  <a:lnTo>
                    <a:pt x="2257" y="3196"/>
                  </a:lnTo>
                  <a:lnTo>
                    <a:pt x="2445" y="3008"/>
                  </a:lnTo>
                  <a:lnTo>
                    <a:pt x="2586" y="2773"/>
                  </a:lnTo>
                  <a:lnTo>
                    <a:pt x="2680" y="2492"/>
                  </a:lnTo>
                  <a:lnTo>
                    <a:pt x="2727" y="2163"/>
                  </a:lnTo>
                  <a:lnTo>
                    <a:pt x="2727" y="1364"/>
                  </a:lnTo>
                  <a:lnTo>
                    <a:pt x="2680" y="1035"/>
                  </a:lnTo>
                  <a:lnTo>
                    <a:pt x="2586" y="800"/>
                  </a:lnTo>
                  <a:lnTo>
                    <a:pt x="2445" y="565"/>
                  </a:lnTo>
                  <a:lnTo>
                    <a:pt x="2257" y="330"/>
                  </a:lnTo>
                  <a:lnTo>
                    <a:pt x="2022" y="189"/>
                  </a:lnTo>
                  <a:lnTo>
                    <a:pt x="1787" y="48"/>
                  </a:lnTo>
                  <a:lnTo>
                    <a:pt x="15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39143" name="Google Shape;39143;p295"/>
          <p:cNvSpPr/>
          <p:nvPr/>
        </p:nvSpPr>
        <p:spPr>
          <a:xfrm>
            <a:off x="719999" y="3158461"/>
            <a:ext cx="572677" cy="572677"/>
          </a:xfrm>
          <a:custGeom>
            <a:avLst/>
            <a:gdLst/>
            <a:ahLst/>
            <a:cxnLst/>
            <a:rect l="l" t="t" r="r" b="b"/>
            <a:pathLst>
              <a:path w="14571" h="14571" extrusionOk="0">
                <a:moveTo>
                  <a:pt x="13066" y="847"/>
                </a:moveTo>
                <a:lnTo>
                  <a:pt x="13301" y="894"/>
                </a:lnTo>
                <a:lnTo>
                  <a:pt x="13536" y="1035"/>
                </a:lnTo>
                <a:lnTo>
                  <a:pt x="13677" y="1270"/>
                </a:lnTo>
                <a:lnTo>
                  <a:pt x="13724" y="1505"/>
                </a:lnTo>
                <a:lnTo>
                  <a:pt x="13677" y="1740"/>
                </a:lnTo>
                <a:lnTo>
                  <a:pt x="13536" y="1928"/>
                </a:lnTo>
                <a:lnTo>
                  <a:pt x="13301" y="2069"/>
                </a:lnTo>
                <a:lnTo>
                  <a:pt x="13066" y="2116"/>
                </a:lnTo>
                <a:lnTo>
                  <a:pt x="12831" y="2069"/>
                </a:lnTo>
                <a:lnTo>
                  <a:pt x="12597" y="1928"/>
                </a:lnTo>
                <a:lnTo>
                  <a:pt x="12456" y="1740"/>
                </a:lnTo>
                <a:lnTo>
                  <a:pt x="12409" y="1505"/>
                </a:lnTo>
                <a:lnTo>
                  <a:pt x="12456" y="1270"/>
                </a:lnTo>
                <a:lnTo>
                  <a:pt x="12597" y="1035"/>
                </a:lnTo>
                <a:lnTo>
                  <a:pt x="12831" y="894"/>
                </a:lnTo>
                <a:lnTo>
                  <a:pt x="13066" y="847"/>
                </a:lnTo>
                <a:close/>
                <a:moveTo>
                  <a:pt x="12127" y="7662"/>
                </a:moveTo>
                <a:lnTo>
                  <a:pt x="12362" y="7709"/>
                </a:lnTo>
                <a:lnTo>
                  <a:pt x="12597" y="7850"/>
                </a:lnTo>
                <a:lnTo>
                  <a:pt x="12738" y="8038"/>
                </a:lnTo>
                <a:lnTo>
                  <a:pt x="12785" y="8273"/>
                </a:lnTo>
                <a:lnTo>
                  <a:pt x="12738" y="8555"/>
                </a:lnTo>
                <a:lnTo>
                  <a:pt x="12597" y="8743"/>
                </a:lnTo>
                <a:lnTo>
                  <a:pt x="12362" y="8884"/>
                </a:lnTo>
                <a:lnTo>
                  <a:pt x="12127" y="8931"/>
                </a:lnTo>
                <a:lnTo>
                  <a:pt x="11892" y="8884"/>
                </a:lnTo>
                <a:lnTo>
                  <a:pt x="11704" y="8743"/>
                </a:lnTo>
                <a:lnTo>
                  <a:pt x="11563" y="8555"/>
                </a:lnTo>
                <a:lnTo>
                  <a:pt x="11516" y="8273"/>
                </a:lnTo>
                <a:lnTo>
                  <a:pt x="11563" y="8038"/>
                </a:lnTo>
                <a:lnTo>
                  <a:pt x="11704" y="7850"/>
                </a:lnTo>
                <a:lnTo>
                  <a:pt x="11892" y="7709"/>
                </a:lnTo>
                <a:lnTo>
                  <a:pt x="12127" y="7662"/>
                </a:lnTo>
                <a:close/>
                <a:moveTo>
                  <a:pt x="4137" y="3009"/>
                </a:moveTo>
                <a:lnTo>
                  <a:pt x="6158" y="6628"/>
                </a:lnTo>
                <a:lnTo>
                  <a:pt x="4560" y="8602"/>
                </a:lnTo>
                <a:lnTo>
                  <a:pt x="3761" y="7803"/>
                </a:lnTo>
                <a:lnTo>
                  <a:pt x="3620" y="7709"/>
                </a:lnTo>
                <a:lnTo>
                  <a:pt x="3479" y="7662"/>
                </a:lnTo>
                <a:lnTo>
                  <a:pt x="3338" y="7709"/>
                </a:lnTo>
                <a:lnTo>
                  <a:pt x="3244" y="7756"/>
                </a:lnTo>
                <a:lnTo>
                  <a:pt x="3103" y="7850"/>
                </a:lnTo>
                <a:lnTo>
                  <a:pt x="1740" y="9495"/>
                </a:lnTo>
                <a:lnTo>
                  <a:pt x="1740" y="4278"/>
                </a:lnTo>
                <a:lnTo>
                  <a:pt x="4137" y="3009"/>
                </a:lnTo>
                <a:close/>
                <a:moveTo>
                  <a:pt x="1317" y="1"/>
                </a:moveTo>
                <a:lnTo>
                  <a:pt x="1176" y="48"/>
                </a:lnTo>
                <a:lnTo>
                  <a:pt x="1035" y="95"/>
                </a:lnTo>
                <a:lnTo>
                  <a:pt x="941" y="236"/>
                </a:lnTo>
                <a:lnTo>
                  <a:pt x="894" y="424"/>
                </a:lnTo>
                <a:lnTo>
                  <a:pt x="894" y="565"/>
                </a:lnTo>
                <a:lnTo>
                  <a:pt x="236" y="565"/>
                </a:lnTo>
                <a:lnTo>
                  <a:pt x="95" y="706"/>
                </a:lnTo>
                <a:lnTo>
                  <a:pt x="1" y="800"/>
                </a:lnTo>
                <a:lnTo>
                  <a:pt x="1" y="988"/>
                </a:lnTo>
                <a:lnTo>
                  <a:pt x="1" y="1129"/>
                </a:lnTo>
                <a:lnTo>
                  <a:pt x="95" y="1270"/>
                </a:lnTo>
                <a:lnTo>
                  <a:pt x="236" y="1364"/>
                </a:lnTo>
                <a:lnTo>
                  <a:pt x="424" y="1411"/>
                </a:lnTo>
                <a:lnTo>
                  <a:pt x="894" y="1411"/>
                </a:lnTo>
                <a:lnTo>
                  <a:pt x="894" y="2680"/>
                </a:lnTo>
                <a:lnTo>
                  <a:pt x="424" y="2680"/>
                </a:lnTo>
                <a:lnTo>
                  <a:pt x="236" y="2727"/>
                </a:lnTo>
                <a:lnTo>
                  <a:pt x="95" y="2821"/>
                </a:lnTo>
                <a:lnTo>
                  <a:pt x="1" y="2962"/>
                </a:lnTo>
                <a:lnTo>
                  <a:pt x="1" y="3103"/>
                </a:lnTo>
                <a:lnTo>
                  <a:pt x="1" y="3244"/>
                </a:lnTo>
                <a:lnTo>
                  <a:pt x="95" y="3385"/>
                </a:lnTo>
                <a:lnTo>
                  <a:pt x="236" y="3479"/>
                </a:lnTo>
                <a:lnTo>
                  <a:pt x="424" y="3526"/>
                </a:lnTo>
                <a:lnTo>
                  <a:pt x="894" y="3526"/>
                </a:lnTo>
                <a:lnTo>
                  <a:pt x="894" y="3996"/>
                </a:lnTo>
                <a:lnTo>
                  <a:pt x="894" y="4795"/>
                </a:lnTo>
                <a:lnTo>
                  <a:pt x="424" y="4795"/>
                </a:lnTo>
                <a:lnTo>
                  <a:pt x="236" y="4842"/>
                </a:lnTo>
                <a:lnTo>
                  <a:pt x="95" y="4936"/>
                </a:lnTo>
                <a:lnTo>
                  <a:pt x="1" y="5077"/>
                </a:lnTo>
                <a:lnTo>
                  <a:pt x="1" y="5218"/>
                </a:lnTo>
                <a:lnTo>
                  <a:pt x="1" y="5406"/>
                </a:lnTo>
                <a:lnTo>
                  <a:pt x="95" y="5547"/>
                </a:lnTo>
                <a:lnTo>
                  <a:pt x="236" y="5641"/>
                </a:lnTo>
                <a:lnTo>
                  <a:pt x="894" y="5641"/>
                </a:lnTo>
                <a:lnTo>
                  <a:pt x="894" y="6957"/>
                </a:lnTo>
                <a:lnTo>
                  <a:pt x="424" y="6957"/>
                </a:lnTo>
                <a:lnTo>
                  <a:pt x="236" y="7004"/>
                </a:lnTo>
                <a:lnTo>
                  <a:pt x="95" y="7098"/>
                </a:lnTo>
                <a:lnTo>
                  <a:pt x="1" y="7239"/>
                </a:lnTo>
                <a:lnTo>
                  <a:pt x="1" y="7380"/>
                </a:lnTo>
                <a:lnTo>
                  <a:pt x="1" y="7521"/>
                </a:lnTo>
                <a:lnTo>
                  <a:pt x="95" y="7662"/>
                </a:lnTo>
                <a:lnTo>
                  <a:pt x="236" y="7756"/>
                </a:lnTo>
                <a:lnTo>
                  <a:pt x="424" y="7803"/>
                </a:lnTo>
                <a:lnTo>
                  <a:pt x="894" y="7803"/>
                </a:lnTo>
                <a:lnTo>
                  <a:pt x="894" y="9119"/>
                </a:lnTo>
                <a:lnTo>
                  <a:pt x="424" y="9119"/>
                </a:lnTo>
                <a:lnTo>
                  <a:pt x="236" y="9166"/>
                </a:lnTo>
                <a:lnTo>
                  <a:pt x="95" y="9260"/>
                </a:lnTo>
                <a:lnTo>
                  <a:pt x="1" y="9354"/>
                </a:lnTo>
                <a:lnTo>
                  <a:pt x="1" y="9542"/>
                </a:lnTo>
                <a:lnTo>
                  <a:pt x="1" y="9683"/>
                </a:lnTo>
                <a:lnTo>
                  <a:pt x="95" y="9824"/>
                </a:lnTo>
                <a:lnTo>
                  <a:pt x="236" y="9918"/>
                </a:lnTo>
                <a:lnTo>
                  <a:pt x="424" y="9965"/>
                </a:lnTo>
                <a:lnTo>
                  <a:pt x="894" y="9965"/>
                </a:lnTo>
                <a:lnTo>
                  <a:pt x="894" y="11234"/>
                </a:lnTo>
                <a:lnTo>
                  <a:pt x="424" y="11234"/>
                </a:lnTo>
                <a:lnTo>
                  <a:pt x="236" y="11281"/>
                </a:lnTo>
                <a:lnTo>
                  <a:pt x="95" y="11375"/>
                </a:lnTo>
                <a:lnTo>
                  <a:pt x="1" y="11516"/>
                </a:lnTo>
                <a:lnTo>
                  <a:pt x="1" y="11657"/>
                </a:lnTo>
                <a:lnTo>
                  <a:pt x="1" y="11798"/>
                </a:lnTo>
                <a:lnTo>
                  <a:pt x="95" y="11939"/>
                </a:lnTo>
                <a:lnTo>
                  <a:pt x="236" y="12033"/>
                </a:lnTo>
                <a:lnTo>
                  <a:pt x="424" y="12080"/>
                </a:lnTo>
                <a:lnTo>
                  <a:pt x="894" y="12080"/>
                </a:lnTo>
                <a:lnTo>
                  <a:pt x="894" y="13254"/>
                </a:lnTo>
                <a:lnTo>
                  <a:pt x="894" y="13442"/>
                </a:lnTo>
                <a:lnTo>
                  <a:pt x="988" y="13536"/>
                </a:lnTo>
                <a:lnTo>
                  <a:pt x="1129" y="13630"/>
                </a:lnTo>
                <a:lnTo>
                  <a:pt x="1317" y="13677"/>
                </a:lnTo>
                <a:lnTo>
                  <a:pt x="2351" y="13677"/>
                </a:lnTo>
                <a:lnTo>
                  <a:pt x="2351" y="14147"/>
                </a:lnTo>
                <a:lnTo>
                  <a:pt x="2398" y="14335"/>
                </a:lnTo>
                <a:lnTo>
                  <a:pt x="2492" y="14476"/>
                </a:lnTo>
                <a:lnTo>
                  <a:pt x="2633" y="14523"/>
                </a:lnTo>
                <a:lnTo>
                  <a:pt x="2774" y="14570"/>
                </a:lnTo>
                <a:lnTo>
                  <a:pt x="2962" y="14523"/>
                </a:lnTo>
                <a:lnTo>
                  <a:pt x="3056" y="14476"/>
                </a:lnTo>
                <a:lnTo>
                  <a:pt x="3150" y="14335"/>
                </a:lnTo>
                <a:lnTo>
                  <a:pt x="3197" y="14147"/>
                </a:lnTo>
                <a:lnTo>
                  <a:pt x="3197" y="13677"/>
                </a:lnTo>
                <a:lnTo>
                  <a:pt x="4513" y="13677"/>
                </a:lnTo>
                <a:lnTo>
                  <a:pt x="4513" y="14147"/>
                </a:lnTo>
                <a:lnTo>
                  <a:pt x="4513" y="14335"/>
                </a:lnTo>
                <a:lnTo>
                  <a:pt x="4654" y="14476"/>
                </a:lnTo>
                <a:lnTo>
                  <a:pt x="4748" y="14523"/>
                </a:lnTo>
                <a:lnTo>
                  <a:pt x="4936" y="14570"/>
                </a:lnTo>
                <a:lnTo>
                  <a:pt x="5077" y="14523"/>
                </a:lnTo>
                <a:lnTo>
                  <a:pt x="5218" y="14476"/>
                </a:lnTo>
                <a:lnTo>
                  <a:pt x="5312" y="14335"/>
                </a:lnTo>
                <a:lnTo>
                  <a:pt x="5359" y="14147"/>
                </a:lnTo>
                <a:lnTo>
                  <a:pt x="5359" y="13677"/>
                </a:lnTo>
                <a:lnTo>
                  <a:pt x="6628" y="13677"/>
                </a:lnTo>
                <a:lnTo>
                  <a:pt x="6628" y="14147"/>
                </a:lnTo>
                <a:lnTo>
                  <a:pt x="6675" y="14335"/>
                </a:lnTo>
                <a:lnTo>
                  <a:pt x="6769" y="14476"/>
                </a:lnTo>
                <a:lnTo>
                  <a:pt x="6910" y="14523"/>
                </a:lnTo>
                <a:lnTo>
                  <a:pt x="7051" y="14570"/>
                </a:lnTo>
                <a:lnTo>
                  <a:pt x="7192" y="14523"/>
                </a:lnTo>
                <a:lnTo>
                  <a:pt x="7333" y="14476"/>
                </a:lnTo>
                <a:lnTo>
                  <a:pt x="7427" y="14335"/>
                </a:lnTo>
                <a:lnTo>
                  <a:pt x="7474" y="14147"/>
                </a:lnTo>
                <a:lnTo>
                  <a:pt x="7474" y="13677"/>
                </a:lnTo>
                <a:lnTo>
                  <a:pt x="8790" y="13677"/>
                </a:lnTo>
                <a:lnTo>
                  <a:pt x="8790" y="14147"/>
                </a:lnTo>
                <a:lnTo>
                  <a:pt x="8837" y="14335"/>
                </a:lnTo>
                <a:lnTo>
                  <a:pt x="8931" y="14476"/>
                </a:lnTo>
                <a:lnTo>
                  <a:pt x="9072" y="14523"/>
                </a:lnTo>
                <a:lnTo>
                  <a:pt x="9213" y="14570"/>
                </a:lnTo>
                <a:lnTo>
                  <a:pt x="9354" y="14523"/>
                </a:lnTo>
                <a:lnTo>
                  <a:pt x="9495" y="14476"/>
                </a:lnTo>
                <a:lnTo>
                  <a:pt x="9589" y="14335"/>
                </a:lnTo>
                <a:lnTo>
                  <a:pt x="9636" y="14147"/>
                </a:lnTo>
                <a:lnTo>
                  <a:pt x="9636" y="13677"/>
                </a:lnTo>
                <a:lnTo>
                  <a:pt x="10905" y="13677"/>
                </a:lnTo>
                <a:lnTo>
                  <a:pt x="10905" y="14147"/>
                </a:lnTo>
                <a:lnTo>
                  <a:pt x="10952" y="14335"/>
                </a:lnTo>
                <a:lnTo>
                  <a:pt x="11046" y="14476"/>
                </a:lnTo>
                <a:lnTo>
                  <a:pt x="11187" y="14523"/>
                </a:lnTo>
                <a:lnTo>
                  <a:pt x="11328" y="14570"/>
                </a:lnTo>
                <a:lnTo>
                  <a:pt x="11516" y="14523"/>
                </a:lnTo>
                <a:lnTo>
                  <a:pt x="11610" y="14476"/>
                </a:lnTo>
                <a:lnTo>
                  <a:pt x="11751" y="14335"/>
                </a:lnTo>
                <a:lnTo>
                  <a:pt x="11751" y="14147"/>
                </a:lnTo>
                <a:lnTo>
                  <a:pt x="11751" y="13677"/>
                </a:lnTo>
                <a:lnTo>
                  <a:pt x="13066" y="13677"/>
                </a:lnTo>
                <a:lnTo>
                  <a:pt x="13066" y="14147"/>
                </a:lnTo>
                <a:lnTo>
                  <a:pt x="13113" y="14335"/>
                </a:lnTo>
                <a:lnTo>
                  <a:pt x="13207" y="14476"/>
                </a:lnTo>
                <a:lnTo>
                  <a:pt x="13301" y="14523"/>
                </a:lnTo>
                <a:lnTo>
                  <a:pt x="13489" y="14570"/>
                </a:lnTo>
                <a:lnTo>
                  <a:pt x="13630" y="14523"/>
                </a:lnTo>
                <a:lnTo>
                  <a:pt x="13771" y="14476"/>
                </a:lnTo>
                <a:lnTo>
                  <a:pt x="13865" y="14335"/>
                </a:lnTo>
                <a:lnTo>
                  <a:pt x="13912" y="14147"/>
                </a:lnTo>
                <a:lnTo>
                  <a:pt x="13912" y="13677"/>
                </a:lnTo>
                <a:lnTo>
                  <a:pt x="14147" y="13677"/>
                </a:lnTo>
                <a:lnTo>
                  <a:pt x="14335" y="13630"/>
                </a:lnTo>
                <a:lnTo>
                  <a:pt x="14429" y="13536"/>
                </a:lnTo>
                <a:lnTo>
                  <a:pt x="14523" y="13395"/>
                </a:lnTo>
                <a:lnTo>
                  <a:pt x="14570" y="13254"/>
                </a:lnTo>
                <a:lnTo>
                  <a:pt x="14523" y="13113"/>
                </a:lnTo>
                <a:lnTo>
                  <a:pt x="14429" y="12972"/>
                </a:lnTo>
                <a:lnTo>
                  <a:pt x="14335" y="12878"/>
                </a:lnTo>
                <a:lnTo>
                  <a:pt x="14147" y="12831"/>
                </a:lnTo>
                <a:lnTo>
                  <a:pt x="1740" y="12831"/>
                </a:lnTo>
                <a:lnTo>
                  <a:pt x="1740" y="10811"/>
                </a:lnTo>
                <a:lnTo>
                  <a:pt x="3479" y="8743"/>
                </a:lnTo>
                <a:lnTo>
                  <a:pt x="4278" y="9495"/>
                </a:lnTo>
                <a:lnTo>
                  <a:pt x="4466" y="9589"/>
                </a:lnTo>
                <a:lnTo>
                  <a:pt x="4607" y="9636"/>
                </a:lnTo>
                <a:lnTo>
                  <a:pt x="4795" y="9589"/>
                </a:lnTo>
                <a:lnTo>
                  <a:pt x="4936" y="9495"/>
                </a:lnTo>
                <a:lnTo>
                  <a:pt x="6581" y="7427"/>
                </a:lnTo>
                <a:lnTo>
                  <a:pt x="8837" y="11469"/>
                </a:lnTo>
                <a:lnTo>
                  <a:pt x="8931" y="11610"/>
                </a:lnTo>
                <a:lnTo>
                  <a:pt x="9119" y="11657"/>
                </a:lnTo>
                <a:lnTo>
                  <a:pt x="9307" y="11657"/>
                </a:lnTo>
                <a:lnTo>
                  <a:pt x="9495" y="11563"/>
                </a:lnTo>
                <a:lnTo>
                  <a:pt x="11422" y="9589"/>
                </a:lnTo>
                <a:lnTo>
                  <a:pt x="11657" y="9683"/>
                </a:lnTo>
                <a:lnTo>
                  <a:pt x="11892" y="9777"/>
                </a:lnTo>
                <a:lnTo>
                  <a:pt x="12362" y="9777"/>
                </a:lnTo>
                <a:lnTo>
                  <a:pt x="12597" y="9730"/>
                </a:lnTo>
                <a:lnTo>
                  <a:pt x="12785" y="9636"/>
                </a:lnTo>
                <a:lnTo>
                  <a:pt x="13019" y="9495"/>
                </a:lnTo>
                <a:lnTo>
                  <a:pt x="13207" y="9354"/>
                </a:lnTo>
                <a:lnTo>
                  <a:pt x="13395" y="9119"/>
                </a:lnTo>
                <a:lnTo>
                  <a:pt x="13536" y="8837"/>
                </a:lnTo>
                <a:lnTo>
                  <a:pt x="13583" y="8555"/>
                </a:lnTo>
                <a:lnTo>
                  <a:pt x="13630" y="8273"/>
                </a:lnTo>
                <a:lnTo>
                  <a:pt x="13583" y="7991"/>
                </a:lnTo>
                <a:lnTo>
                  <a:pt x="13536" y="7709"/>
                </a:lnTo>
                <a:lnTo>
                  <a:pt x="13395" y="7474"/>
                </a:lnTo>
                <a:lnTo>
                  <a:pt x="13207" y="7239"/>
                </a:lnTo>
                <a:lnTo>
                  <a:pt x="12972" y="7051"/>
                </a:lnTo>
                <a:lnTo>
                  <a:pt x="12691" y="6910"/>
                </a:lnTo>
                <a:lnTo>
                  <a:pt x="12409" y="6816"/>
                </a:lnTo>
                <a:lnTo>
                  <a:pt x="12127" y="6769"/>
                </a:lnTo>
                <a:lnTo>
                  <a:pt x="11845" y="6816"/>
                </a:lnTo>
                <a:lnTo>
                  <a:pt x="11563" y="6910"/>
                </a:lnTo>
                <a:lnTo>
                  <a:pt x="11328" y="7051"/>
                </a:lnTo>
                <a:lnTo>
                  <a:pt x="11093" y="7239"/>
                </a:lnTo>
                <a:lnTo>
                  <a:pt x="10905" y="7427"/>
                </a:lnTo>
                <a:lnTo>
                  <a:pt x="10811" y="7615"/>
                </a:lnTo>
                <a:lnTo>
                  <a:pt x="10717" y="7850"/>
                </a:lnTo>
                <a:lnTo>
                  <a:pt x="10670" y="8085"/>
                </a:lnTo>
                <a:lnTo>
                  <a:pt x="10623" y="8320"/>
                </a:lnTo>
                <a:lnTo>
                  <a:pt x="10670" y="8555"/>
                </a:lnTo>
                <a:lnTo>
                  <a:pt x="10717" y="8790"/>
                </a:lnTo>
                <a:lnTo>
                  <a:pt x="10811" y="8978"/>
                </a:lnTo>
                <a:lnTo>
                  <a:pt x="9307" y="10529"/>
                </a:lnTo>
                <a:lnTo>
                  <a:pt x="7192" y="6722"/>
                </a:lnTo>
                <a:lnTo>
                  <a:pt x="8555" y="5077"/>
                </a:lnTo>
                <a:lnTo>
                  <a:pt x="9589" y="6017"/>
                </a:lnTo>
                <a:lnTo>
                  <a:pt x="9730" y="6064"/>
                </a:lnTo>
                <a:lnTo>
                  <a:pt x="9918" y="6111"/>
                </a:lnTo>
                <a:lnTo>
                  <a:pt x="10106" y="6064"/>
                </a:lnTo>
                <a:lnTo>
                  <a:pt x="10200" y="5923"/>
                </a:lnTo>
                <a:lnTo>
                  <a:pt x="12409" y="2821"/>
                </a:lnTo>
                <a:lnTo>
                  <a:pt x="12644" y="2915"/>
                </a:lnTo>
                <a:lnTo>
                  <a:pt x="12831" y="2962"/>
                </a:lnTo>
                <a:lnTo>
                  <a:pt x="13301" y="2962"/>
                </a:lnTo>
                <a:lnTo>
                  <a:pt x="13536" y="2915"/>
                </a:lnTo>
                <a:lnTo>
                  <a:pt x="13724" y="2821"/>
                </a:lnTo>
                <a:lnTo>
                  <a:pt x="13912" y="2680"/>
                </a:lnTo>
                <a:lnTo>
                  <a:pt x="14100" y="2539"/>
                </a:lnTo>
                <a:lnTo>
                  <a:pt x="14288" y="2304"/>
                </a:lnTo>
                <a:lnTo>
                  <a:pt x="14429" y="2069"/>
                </a:lnTo>
                <a:lnTo>
                  <a:pt x="14523" y="1787"/>
                </a:lnTo>
                <a:lnTo>
                  <a:pt x="14570" y="1505"/>
                </a:lnTo>
                <a:lnTo>
                  <a:pt x="14523" y="1223"/>
                </a:lnTo>
                <a:lnTo>
                  <a:pt x="14429" y="941"/>
                </a:lnTo>
                <a:lnTo>
                  <a:pt x="14288" y="659"/>
                </a:lnTo>
                <a:lnTo>
                  <a:pt x="14100" y="424"/>
                </a:lnTo>
                <a:lnTo>
                  <a:pt x="13865" y="236"/>
                </a:lnTo>
                <a:lnTo>
                  <a:pt x="13630" y="95"/>
                </a:lnTo>
                <a:lnTo>
                  <a:pt x="13348" y="48"/>
                </a:lnTo>
                <a:lnTo>
                  <a:pt x="13066" y="1"/>
                </a:lnTo>
                <a:lnTo>
                  <a:pt x="12785" y="48"/>
                </a:lnTo>
                <a:lnTo>
                  <a:pt x="12503" y="95"/>
                </a:lnTo>
                <a:lnTo>
                  <a:pt x="12221" y="236"/>
                </a:lnTo>
                <a:lnTo>
                  <a:pt x="11986" y="424"/>
                </a:lnTo>
                <a:lnTo>
                  <a:pt x="11845" y="612"/>
                </a:lnTo>
                <a:lnTo>
                  <a:pt x="11704" y="847"/>
                </a:lnTo>
                <a:lnTo>
                  <a:pt x="11610" y="1082"/>
                </a:lnTo>
                <a:lnTo>
                  <a:pt x="11563" y="1317"/>
                </a:lnTo>
                <a:lnTo>
                  <a:pt x="11563" y="1552"/>
                </a:lnTo>
                <a:lnTo>
                  <a:pt x="11610" y="1787"/>
                </a:lnTo>
                <a:lnTo>
                  <a:pt x="11657" y="2022"/>
                </a:lnTo>
                <a:lnTo>
                  <a:pt x="11751" y="2257"/>
                </a:lnTo>
                <a:lnTo>
                  <a:pt x="9777" y="5030"/>
                </a:lnTo>
                <a:lnTo>
                  <a:pt x="8790" y="4137"/>
                </a:lnTo>
                <a:lnTo>
                  <a:pt x="8649" y="4043"/>
                </a:lnTo>
                <a:lnTo>
                  <a:pt x="8508" y="4043"/>
                </a:lnTo>
                <a:lnTo>
                  <a:pt x="8320" y="4090"/>
                </a:lnTo>
                <a:lnTo>
                  <a:pt x="8179" y="4184"/>
                </a:lnTo>
                <a:lnTo>
                  <a:pt x="6722" y="5923"/>
                </a:lnTo>
                <a:lnTo>
                  <a:pt x="4701" y="2210"/>
                </a:lnTo>
                <a:lnTo>
                  <a:pt x="4560" y="2069"/>
                </a:lnTo>
                <a:lnTo>
                  <a:pt x="4419" y="2022"/>
                </a:lnTo>
                <a:lnTo>
                  <a:pt x="4278" y="2022"/>
                </a:lnTo>
                <a:lnTo>
                  <a:pt x="4090" y="2069"/>
                </a:lnTo>
                <a:lnTo>
                  <a:pt x="1740" y="3291"/>
                </a:lnTo>
                <a:lnTo>
                  <a:pt x="1740" y="424"/>
                </a:lnTo>
                <a:lnTo>
                  <a:pt x="1693" y="236"/>
                </a:lnTo>
                <a:lnTo>
                  <a:pt x="1599" y="95"/>
                </a:lnTo>
                <a:lnTo>
                  <a:pt x="1458" y="48"/>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9144" name="Google Shape;39144;p295"/>
          <p:cNvGrpSpPr/>
          <p:nvPr/>
        </p:nvGrpSpPr>
        <p:grpSpPr>
          <a:xfrm>
            <a:off x="4875986" y="1654798"/>
            <a:ext cx="572667" cy="572667"/>
            <a:chOff x="2673565" y="2056602"/>
            <a:chExt cx="333275" cy="333275"/>
          </a:xfrm>
        </p:grpSpPr>
        <p:sp>
          <p:nvSpPr>
            <p:cNvPr id="39145" name="Google Shape;39145;p295"/>
            <p:cNvSpPr/>
            <p:nvPr/>
          </p:nvSpPr>
          <p:spPr>
            <a:xfrm>
              <a:off x="2673565" y="2056602"/>
              <a:ext cx="333275" cy="333275"/>
            </a:xfrm>
            <a:custGeom>
              <a:avLst/>
              <a:gdLst/>
              <a:ahLst/>
              <a:cxnLst/>
              <a:rect l="l" t="t" r="r" b="b"/>
              <a:pathLst>
                <a:path w="14571" h="14571" extrusionOk="0">
                  <a:moveTo>
                    <a:pt x="7286" y="847"/>
                  </a:moveTo>
                  <a:lnTo>
                    <a:pt x="7897" y="894"/>
                  </a:lnTo>
                  <a:lnTo>
                    <a:pt x="8508" y="941"/>
                  </a:lnTo>
                  <a:lnTo>
                    <a:pt x="9119" y="1082"/>
                  </a:lnTo>
                  <a:lnTo>
                    <a:pt x="9683" y="1317"/>
                  </a:lnTo>
                  <a:lnTo>
                    <a:pt x="10200" y="1552"/>
                  </a:lnTo>
                  <a:lnTo>
                    <a:pt x="10717" y="1881"/>
                  </a:lnTo>
                  <a:lnTo>
                    <a:pt x="11234" y="2210"/>
                  </a:lnTo>
                  <a:lnTo>
                    <a:pt x="11703" y="2586"/>
                  </a:lnTo>
                  <a:lnTo>
                    <a:pt x="12126" y="3009"/>
                  </a:lnTo>
                  <a:lnTo>
                    <a:pt x="12502" y="3479"/>
                  </a:lnTo>
                  <a:lnTo>
                    <a:pt x="12831" y="3996"/>
                  </a:lnTo>
                  <a:lnTo>
                    <a:pt x="13113" y="4513"/>
                  </a:lnTo>
                  <a:lnTo>
                    <a:pt x="13348" y="5077"/>
                  </a:lnTo>
                  <a:lnTo>
                    <a:pt x="13536" y="5641"/>
                  </a:lnTo>
                  <a:lnTo>
                    <a:pt x="13630" y="6252"/>
                  </a:lnTo>
                  <a:lnTo>
                    <a:pt x="13724" y="6863"/>
                  </a:lnTo>
                  <a:lnTo>
                    <a:pt x="12361" y="6863"/>
                  </a:lnTo>
                  <a:lnTo>
                    <a:pt x="12314" y="6440"/>
                  </a:lnTo>
                  <a:lnTo>
                    <a:pt x="12220" y="6064"/>
                  </a:lnTo>
                  <a:lnTo>
                    <a:pt x="12126" y="5688"/>
                  </a:lnTo>
                  <a:lnTo>
                    <a:pt x="12032" y="5359"/>
                  </a:lnTo>
                  <a:lnTo>
                    <a:pt x="11844" y="5030"/>
                  </a:lnTo>
                  <a:lnTo>
                    <a:pt x="11703" y="4701"/>
                  </a:lnTo>
                  <a:lnTo>
                    <a:pt x="11281" y="4090"/>
                  </a:lnTo>
                  <a:lnTo>
                    <a:pt x="10764" y="3573"/>
                  </a:lnTo>
                  <a:lnTo>
                    <a:pt x="10247" y="3150"/>
                  </a:lnTo>
                  <a:lnTo>
                    <a:pt x="9636" y="2774"/>
                  </a:lnTo>
                  <a:lnTo>
                    <a:pt x="8978" y="2492"/>
                  </a:lnTo>
                  <a:lnTo>
                    <a:pt x="8273" y="2304"/>
                  </a:lnTo>
                  <a:lnTo>
                    <a:pt x="7568" y="2210"/>
                  </a:lnTo>
                  <a:lnTo>
                    <a:pt x="6863" y="2210"/>
                  </a:lnTo>
                  <a:lnTo>
                    <a:pt x="6158" y="2304"/>
                  </a:lnTo>
                  <a:lnTo>
                    <a:pt x="5500" y="2539"/>
                  </a:lnTo>
                  <a:lnTo>
                    <a:pt x="5171" y="2680"/>
                  </a:lnTo>
                  <a:lnTo>
                    <a:pt x="4842" y="2821"/>
                  </a:lnTo>
                  <a:lnTo>
                    <a:pt x="4513" y="3009"/>
                  </a:lnTo>
                  <a:lnTo>
                    <a:pt x="4184" y="3244"/>
                  </a:lnTo>
                  <a:lnTo>
                    <a:pt x="3902" y="3526"/>
                  </a:lnTo>
                  <a:lnTo>
                    <a:pt x="3620" y="3808"/>
                  </a:lnTo>
                  <a:lnTo>
                    <a:pt x="2539" y="2962"/>
                  </a:lnTo>
                  <a:lnTo>
                    <a:pt x="3009" y="2492"/>
                  </a:lnTo>
                  <a:lnTo>
                    <a:pt x="3526" y="2069"/>
                  </a:lnTo>
                  <a:lnTo>
                    <a:pt x="4090" y="1693"/>
                  </a:lnTo>
                  <a:lnTo>
                    <a:pt x="4701" y="1411"/>
                  </a:lnTo>
                  <a:lnTo>
                    <a:pt x="5312" y="1176"/>
                  </a:lnTo>
                  <a:lnTo>
                    <a:pt x="5970" y="988"/>
                  </a:lnTo>
                  <a:lnTo>
                    <a:pt x="6628" y="894"/>
                  </a:lnTo>
                  <a:lnTo>
                    <a:pt x="7286" y="847"/>
                  </a:lnTo>
                  <a:close/>
                  <a:moveTo>
                    <a:pt x="7709" y="3103"/>
                  </a:moveTo>
                  <a:lnTo>
                    <a:pt x="8085" y="3150"/>
                  </a:lnTo>
                  <a:lnTo>
                    <a:pt x="8461" y="3244"/>
                  </a:lnTo>
                  <a:lnTo>
                    <a:pt x="8837" y="3338"/>
                  </a:lnTo>
                  <a:lnTo>
                    <a:pt x="9166" y="3479"/>
                  </a:lnTo>
                  <a:lnTo>
                    <a:pt x="9495" y="3667"/>
                  </a:lnTo>
                  <a:lnTo>
                    <a:pt x="9824" y="3902"/>
                  </a:lnTo>
                  <a:lnTo>
                    <a:pt x="10153" y="4137"/>
                  </a:lnTo>
                  <a:lnTo>
                    <a:pt x="10435" y="4419"/>
                  </a:lnTo>
                  <a:lnTo>
                    <a:pt x="10670" y="4701"/>
                  </a:lnTo>
                  <a:lnTo>
                    <a:pt x="10905" y="5077"/>
                  </a:lnTo>
                  <a:lnTo>
                    <a:pt x="11093" y="5453"/>
                  </a:lnTo>
                  <a:lnTo>
                    <a:pt x="11281" y="5876"/>
                  </a:lnTo>
                  <a:lnTo>
                    <a:pt x="11422" y="6299"/>
                  </a:lnTo>
                  <a:lnTo>
                    <a:pt x="11469" y="6769"/>
                  </a:lnTo>
                  <a:lnTo>
                    <a:pt x="11516" y="7286"/>
                  </a:lnTo>
                  <a:lnTo>
                    <a:pt x="11516" y="7709"/>
                  </a:lnTo>
                  <a:lnTo>
                    <a:pt x="11422" y="8132"/>
                  </a:lnTo>
                  <a:lnTo>
                    <a:pt x="11328" y="8555"/>
                  </a:lnTo>
                  <a:lnTo>
                    <a:pt x="11187" y="8931"/>
                  </a:lnTo>
                  <a:lnTo>
                    <a:pt x="10999" y="9307"/>
                  </a:lnTo>
                  <a:lnTo>
                    <a:pt x="10811" y="9636"/>
                  </a:lnTo>
                  <a:lnTo>
                    <a:pt x="10576" y="9965"/>
                  </a:lnTo>
                  <a:lnTo>
                    <a:pt x="10294" y="10247"/>
                  </a:lnTo>
                  <a:lnTo>
                    <a:pt x="9965" y="10529"/>
                  </a:lnTo>
                  <a:lnTo>
                    <a:pt x="9683" y="10764"/>
                  </a:lnTo>
                  <a:lnTo>
                    <a:pt x="9307" y="10999"/>
                  </a:lnTo>
                  <a:lnTo>
                    <a:pt x="8931" y="11187"/>
                  </a:lnTo>
                  <a:lnTo>
                    <a:pt x="8555" y="11328"/>
                  </a:lnTo>
                  <a:lnTo>
                    <a:pt x="8132" y="11422"/>
                  </a:lnTo>
                  <a:lnTo>
                    <a:pt x="7709" y="11469"/>
                  </a:lnTo>
                  <a:lnTo>
                    <a:pt x="7286" y="11516"/>
                  </a:lnTo>
                  <a:lnTo>
                    <a:pt x="6863" y="11469"/>
                  </a:lnTo>
                  <a:lnTo>
                    <a:pt x="6440" y="11422"/>
                  </a:lnTo>
                  <a:lnTo>
                    <a:pt x="6064" y="11328"/>
                  </a:lnTo>
                  <a:lnTo>
                    <a:pt x="5641" y="11187"/>
                  </a:lnTo>
                  <a:lnTo>
                    <a:pt x="5265" y="10999"/>
                  </a:lnTo>
                  <a:lnTo>
                    <a:pt x="4936" y="10764"/>
                  </a:lnTo>
                  <a:lnTo>
                    <a:pt x="4607" y="10529"/>
                  </a:lnTo>
                  <a:lnTo>
                    <a:pt x="4325" y="10247"/>
                  </a:lnTo>
                  <a:lnTo>
                    <a:pt x="4043" y="9965"/>
                  </a:lnTo>
                  <a:lnTo>
                    <a:pt x="3808" y="9636"/>
                  </a:lnTo>
                  <a:lnTo>
                    <a:pt x="3573" y="9307"/>
                  </a:lnTo>
                  <a:lnTo>
                    <a:pt x="3385" y="8931"/>
                  </a:lnTo>
                  <a:lnTo>
                    <a:pt x="3244" y="8555"/>
                  </a:lnTo>
                  <a:lnTo>
                    <a:pt x="3150" y="8132"/>
                  </a:lnTo>
                  <a:lnTo>
                    <a:pt x="3103" y="7709"/>
                  </a:lnTo>
                  <a:lnTo>
                    <a:pt x="3056" y="7286"/>
                  </a:lnTo>
                  <a:lnTo>
                    <a:pt x="3103" y="6769"/>
                  </a:lnTo>
                  <a:lnTo>
                    <a:pt x="3197" y="6299"/>
                  </a:lnTo>
                  <a:lnTo>
                    <a:pt x="3338" y="5876"/>
                  </a:lnTo>
                  <a:lnTo>
                    <a:pt x="3479" y="5453"/>
                  </a:lnTo>
                  <a:lnTo>
                    <a:pt x="3667" y="5077"/>
                  </a:lnTo>
                  <a:lnTo>
                    <a:pt x="3902" y="4701"/>
                  </a:lnTo>
                  <a:lnTo>
                    <a:pt x="4184" y="4419"/>
                  </a:lnTo>
                  <a:lnTo>
                    <a:pt x="4466" y="4137"/>
                  </a:lnTo>
                  <a:lnTo>
                    <a:pt x="4748" y="3902"/>
                  </a:lnTo>
                  <a:lnTo>
                    <a:pt x="5077" y="3667"/>
                  </a:lnTo>
                  <a:lnTo>
                    <a:pt x="5406" y="3479"/>
                  </a:lnTo>
                  <a:lnTo>
                    <a:pt x="5782" y="3338"/>
                  </a:lnTo>
                  <a:lnTo>
                    <a:pt x="6158" y="3244"/>
                  </a:lnTo>
                  <a:lnTo>
                    <a:pt x="6534" y="3150"/>
                  </a:lnTo>
                  <a:lnTo>
                    <a:pt x="6910" y="3103"/>
                  </a:lnTo>
                  <a:close/>
                  <a:moveTo>
                    <a:pt x="1975" y="3667"/>
                  </a:moveTo>
                  <a:lnTo>
                    <a:pt x="3056" y="4466"/>
                  </a:lnTo>
                  <a:lnTo>
                    <a:pt x="2727" y="5077"/>
                  </a:lnTo>
                  <a:lnTo>
                    <a:pt x="2445" y="5688"/>
                  </a:lnTo>
                  <a:lnTo>
                    <a:pt x="2304" y="6346"/>
                  </a:lnTo>
                  <a:lnTo>
                    <a:pt x="2210" y="6957"/>
                  </a:lnTo>
                  <a:lnTo>
                    <a:pt x="2210" y="7615"/>
                  </a:lnTo>
                  <a:lnTo>
                    <a:pt x="2304" y="8273"/>
                  </a:lnTo>
                  <a:lnTo>
                    <a:pt x="2492" y="8884"/>
                  </a:lnTo>
                  <a:lnTo>
                    <a:pt x="2727" y="9495"/>
                  </a:lnTo>
                  <a:lnTo>
                    <a:pt x="3056" y="10059"/>
                  </a:lnTo>
                  <a:lnTo>
                    <a:pt x="3432" y="10576"/>
                  </a:lnTo>
                  <a:lnTo>
                    <a:pt x="3855" y="11046"/>
                  </a:lnTo>
                  <a:lnTo>
                    <a:pt x="4372" y="11422"/>
                  </a:lnTo>
                  <a:lnTo>
                    <a:pt x="4936" y="11798"/>
                  </a:lnTo>
                  <a:lnTo>
                    <a:pt x="5547" y="12080"/>
                  </a:lnTo>
                  <a:lnTo>
                    <a:pt x="6158" y="12267"/>
                  </a:lnTo>
                  <a:lnTo>
                    <a:pt x="6863" y="12361"/>
                  </a:lnTo>
                  <a:lnTo>
                    <a:pt x="6863" y="13677"/>
                  </a:lnTo>
                  <a:lnTo>
                    <a:pt x="6252" y="13630"/>
                  </a:lnTo>
                  <a:lnTo>
                    <a:pt x="5688" y="13489"/>
                  </a:lnTo>
                  <a:lnTo>
                    <a:pt x="5077" y="13348"/>
                  </a:lnTo>
                  <a:lnTo>
                    <a:pt x="4513" y="13113"/>
                  </a:lnTo>
                  <a:lnTo>
                    <a:pt x="3996" y="12784"/>
                  </a:lnTo>
                  <a:lnTo>
                    <a:pt x="3526" y="12455"/>
                  </a:lnTo>
                  <a:lnTo>
                    <a:pt x="3056" y="12080"/>
                  </a:lnTo>
                  <a:lnTo>
                    <a:pt x="2633" y="11657"/>
                  </a:lnTo>
                  <a:lnTo>
                    <a:pt x="2210" y="11187"/>
                  </a:lnTo>
                  <a:lnTo>
                    <a:pt x="1881" y="10717"/>
                  </a:lnTo>
                  <a:lnTo>
                    <a:pt x="1552" y="10200"/>
                  </a:lnTo>
                  <a:lnTo>
                    <a:pt x="1317" y="9636"/>
                  </a:lnTo>
                  <a:lnTo>
                    <a:pt x="1129" y="9072"/>
                  </a:lnTo>
                  <a:lnTo>
                    <a:pt x="988" y="8508"/>
                  </a:lnTo>
                  <a:lnTo>
                    <a:pt x="894" y="7897"/>
                  </a:lnTo>
                  <a:lnTo>
                    <a:pt x="847" y="7286"/>
                  </a:lnTo>
                  <a:lnTo>
                    <a:pt x="894" y="6769"/>
                  </a:lnTo>
                  <a:lnTo>
                    <a:pt x="941" y="6299"/>
                  </a:lnTo>
                  <a:lnTo>
                    <a:pt x="1035" y="5829"/>
                  </a:lnTo>
                  <a:lnTo>
                    <a:pt x="1176" y="5359"/>
                  </a:lnTo>
                  <a:lnTo>
                    <a:pt x="1317" y="4936"/>
                  </a:lnTo>
                  <a:lnTo>
                    <a:pt x="1505" y="4466"/>
                  </a:lnTo>
                  <a:lnTo>
                    <a:pt x="1740" y="4043"/>
                  </a:lnTo>
                  <a:lnTo>
                    <a:pt x="1975" y="3667"/>
                  </a:lnTo>
                  <a:close/>
                  <a:moveTo>
                    <a:pt x="13724" y="7709"/>
                  </a:moveTo>
                  <a:lnTo>
                    <a:pt x="13630" y="8273"/>
                  </a:lnTo>
                  <a:lnTo>
                    <a:pt x="13536" y="8837"/>
                  </a:lnTo>
                  <a:lnTo>
                    <a:pt x="13348" y="9401"/>
                  </a:lnTo>
                  <a:lnTo>
                    <a:pt x="13160" y="9918"/>
                  </a:lnTo>
                  <a:lnTo>
                    <a:pt x="12878" y="10435"/>
                  </a:lnTo>
                  <a:lnTo>
                    <a:pt x="12596" y="10952"/>
                  </a:lnTo>
                  <a:lnTo>
                    <a:pt x="12220" y="11375"/>
                  </a:lnTo>
                  <a:lnTo>
                    <a:pt x="11844" y="11845"/>
                  </a:lnTo>
                  <a:lnTo>
                    <a:pt x="11422" y="12220"/>
                  </a:lnTo>
                  <a:lnTo>
                    <a:pt x="10952" y="12596"/>
                  </a:lnTo>
                  <a:lnTo>
                    <a:pt x="10435" y="12878"/>
                  </a:lnTo>
                  <a:lnTo>
                    <a:pt x="9965" y="13160"/>
                  </a:lnTo>
                  <a:lnTo>
                    <a:pt x="9401" y="13348"/>
                  </a:lnTo>
                  <a:lnTo>
                    <a:pt x="8884" y="13536"/>
                  </a:lnTo>
                  <a:lnTo>
                    <a:pt x="8320" y="13630"/>
                  </a:lnTo>
                  <a:lnTo>
                    <a:pt x="7709" y="13677"/>
                  </a:lnTo>
                  <a:lnTo>
                    <a:pt x="7709" y="12361"/>
                  </a:lnTo>
                  <a:lnTo>
                    <a:pt x="8179" y="12267"/>
                  </a:lnTo>
                  <a:lnTo>
                    <a:pt x="8602" y="12173"/>
                  </a:lnTo>
                  <a:lnTo>
                    <a:pt x="9025" y="12033"/>
                  </a:lnTo>
                  <a:lnTo>
                    <a:pt x="9448" y="11892"/>
                  </a:lnTo>
                  <a:lnTo>
                    <a:pt x="9824" y="11657"/>
                  </a:lnTo>
                  <a:lnTo>
                    <a:pt x="10200" y="11422"/>
                  </a:lnTo>
                  <a:lnTo>
                    <a:pt x="10576" y="11187"/>
                  </a:lnTo>
                  <a:lnTo>
                    <a:pt x="10905" y="10858"/>
                  </a:lnTo>
                  <a:lnTo>
                    <a:pt x="11187" y="10529"/>
                  </a:lnTo>
                  <a:lnTo>
                    <a:pt x="11469" y="10200"/>
                  </a:lnTo>
                  <a:lnTo>
                    <a:pt x="11703" y="9824"/>
                  </a:lnTo>
                  <a:lnTo>
                    <a:pt x="11891" y="9448"/>
                  </a:lnTo>
                  <a:lnTo>
                    <a:pt x="12079" y="9025"/>
                  </a:lnTo>
                  <a:lnTo>
                    <a:pt x="12220" y="8602"/>
                  </a:lnTo>
                  <a:lnTo>
                    <a:pt x="12314" y="8179"/>
                  </a:lnTo>
                  <a:lnTo>
                    <a:pt x="12361" y="7709"/>
                  </a:lnTo>
                  <a:close/>
                  <a:moveTo>
                    <a:pt x="7004" y="1"/>
                  </a:moveTo>
                  <a:lnTo>
                    <a:pt x="6534" y="48"/>
                  </a:lnTo>
                  <a:lnTo>
                    <a:pt x="6017" y="142"/>
                  </a:lnTo>
                  <a:lnTo>
                    <a:pt x="5500" y="236"/>
                  </a:lnTo>
                  <a:lnTo>
                    <a:pt x="4983" y="377"/>
                  </a:lnTo>
                  <a:lnTo>
                    <a:pt x="4513" y="565"/>
                  </a:lnTo>
                  <a:lnTo>
                    <a:pt x="4043" y="800"/>
                  </a:lnTo>
                  <a:lnTo>
                    <a:pt x="3620" y="1035"/>
                  </a:lnTo>
                  <a:lnTo>
                    <a:pt x="3150" y="1317"/>
                  </a:lnTo>
                  <a:lnTo>
                    <a:pt x="2727" y="1599"/>
                  </a:lnTo>
                  <a:lnTo>
                    <a:pt x="2351" y="1928"/>
                  </a:lnTo>
                  <a:lnTo>
                    <a:pt x="1975" y="2304"/>
                  </a:lnTo>
                  <a:lnTo>
                    <a:pt x="1646" y="2680"/>
                  </a:lnTo>
                  <a:lnTo>
                    <a:pt x="1317" y="3103"/>
                  </a:lnTo>
                  <a:lnTo>
                    <a:pt x="1035" y="3573"/>
                  </a:lnTo>
                  <a:lnTo>
                    <a:pt x="753" y="4043"/>
                  </a:lnTo>
                  <a:lnTo>
                    <a:pt x="565" y="4513"/>
                  </a:lnTo>
                  <a:lnTo>
                    <a:pt x="377" y="5030"/>
                  </a:lnTo>
                  <a:lnTo>
                    <a:pt x="236" y="5547"/>
                  </a:lnTo>
                  <a:lnTo>
                    <a:pt x="95" y="6111"/>
                  </a:lnTo>
                  <a:lnTo>
                    <a:pt x="48" y="6675"/>
                  </a:lnTo>
                  <a:lnTo>
                    <a:pt x="1" y="7286"/>
                  </a:lnTo>
                  <a:lnTo>
                    <a:pt x="48" y="7991"/>
                  </a:lnTo>
                  <a:lnTo>
                    <a:pt x="142" y="8743"/>
                  </a:lnTo>
                  <a:lnTo>
                    <a:pt x="330" y="9401"/>
                  </a:lnTo>
                  <a:lnTo>
                    <a:pt x="565" y="10059"/>
                  </a:lnTo>
                  <a:lnTo>
                    <a:pt x="894" y="10717"/>
                  </a:lnTo>
                  <a:lnTo>
                    <a:pt x="1270" y="11328"/>
                  </a:lnTo>
                  <a:lnTo>
                    <a:pt x="1693" y="11892"/>
                  </a:lnTo>
                  <a:lnTo>
                    <a:pt x="2163" y="12408"/>
                  </a:lnTo>
                  <a:lnTo>
                    <a:pt x="2680" y="12878"/>
                  </a:lnTo>
                  <a:lnTo>
                    <a:pt x="3244" y="13348"/>
                  </a:lnTo>
                  <a:lnTo>
                    <a:pt x="3855" y="13677"/>
                  </a:lnTo>
                  <a:lnTo>
                    <a:pt x="4513" y="14006"/>
                  </a:lnTo>
                  <a:lnTo>
                    <a:pt x="5171" y="14241"/>
                  </a:lnTo>
                  <a:lnTo>
                    <a:pt x="5876" y="14429"/>
                  </a:lnTo>
                  <a:lnTo>
                    <a:pt x="6581" y="14523"/>
                  </a:lnTo>
                  <a:lnTo>
                    <a:pt x="7286" y="14570"/>
                  </a:lnTo>
                  <a:lnTo>
                    <a:pt x="7897" y="14523"/>
                  </a:lnTo>
                  <a:lnTo>
                    <a:pt x="8461" y="14476"/>
                  </a:lnTo>
                  <a:lnTo>
                    <a:pt x="9025" y="14382"/>
                  </a:lnTo>
                  <a:lnTo>
                    <a:pt x="9542" y="14194"/>
                  </a:lnTo>
                  <a:lnTo>
                    <a:pt x="10059" y="14053"/>
                  </a:lnTo>
                  <a:lnTo>
                    <a:pt x="10576" y="13818"/>
                  </a:lnTo>
                  <a:lnTo>
                    <a:pt x="11046" y="13536"/>
                  </a:lnTo>
                  <a:lnTo>
                    <a:pt x="11469" y="13254"/>
                  </a:lnTo>
                  <a:lnTo>
                    <a:pt x="11891" y="12925"/>
                  </a:lnTo>
                  <a:lnTo>
                    <a:pt x="12267" y="12596"/>
                  </a:lnTo>
                  <a:lnTo>
                    <a:pt x="12643" y="12220"/>
                  </a:lnTo>
                  <a:lnTo>
                    <a:pt x="12972" y="11845"/>
                  </a:lnTo>
                  <a:lnTo>
                    <a:pt x="13254" y="11422"/>
                  </a:lnTo>
                  <a:lnTo>
                    <a:pt x="13536" y="10999"/>
                  </a:lnTo>
                  <a:lnTo>
                    <a:pt x="13771" y="10529"/>
                  </a:lnTo>
                  <a:lnTo>
                    <a:pt x="14006" y="10059"/>
                  </a:lnTo>
                  <a:lnTo>
                    <a:pt x="14194" y="9589"/>
                  </a:lnTo>
                  <a:lnTo>
                    <a:pt x="14335" y="9072"/>
                  </a:lnTo>
                  <a:lnTo>
                    <a:pt x="14429" y="8602"/>
                  </a:lnTo>
                  <a:lnTo>
                    <a:pt x="14523" y="8085"/>
                  </a:lnTo>
                  <a:lnTo>
                    <a:pt x="14570" y="7568"/>
                  </a:lnTo>
                  <a:lnTo>
                    <a:pt x="14570" y="7051"/>
                  </a:lnTo>
                  <a:lnTo>
                    <a:pt x="14523" y="6534"/>
                  </a:lnTo>
                  <a:lnTo>
                    <a:pt x="14476" y="6017"/>
                  </a:lnTo>
                  <a:lnTo>
                    <a:pt x="14382" y="5500"/>
                  </a:lnTo>
                  <a:lnTo>
                    <a:pt x="14241" y="4983"/>
                  </a:lnTo>
                  <a:lnTo>
                    <a:pt x="14053" y="4466"/>
                  </a:lnTo>
                  <a:lnTo>
                    <a:pt x="13818" y="3996"/>
                  </a:lnTo>
                  <a:lnTo>
                    <a:pt x="13536" y="3479"/>
                  </a:lnTo>
                  <a:lnTo>
                    <a:pt x="13207" y="3009"/>
                  </a:lnTo>
                  <a:lnTo>
                    <a:pt x="12831" y="2586"/>
                  </a:lnTo>
                  <a:lnTo>
                    <a:pt x="12455" y="2116"/>
                  </a:lnTo>
                  <a:lnTo>
                    <a:pt x="12032" y="1740"/>
                  </a:lnTo>
                  <a:lnTo>
                    <a:pt x="11563" y="1364"/>
                  </a:lnTo>
                  <a:lnTo>
                    <a:pt x="11093" y="1035"/>
                  </a:lnTo>
                  <a:lnTo>
                    <a:pt x="10623" y="800"/>
                  </a:lnTo>
                  <a:lnTo>
                    <a:pt x="10106" y="565"/>
                  </a:lnTo>
                  <a:lnTo>
                    <a:pt x="9589" y="377"/>
                  </a:lnTo>
                  <a:lnTo>
                    <a:pt x="9119" y="236"/>
                  </a:lnTo>
                  <a:lnTo>
                    <a:pt x="8602" y="95"/>
                  </a:lnTo>
                  <a:lnTo>
                    <a:pt x="8085" y="48"/>
                  </a:lnTo>
                  <a:lnTo>
                    <a:pt x="75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6" name="Google Shape;39146;p295"/>
            <p:cNvSpPr/>
            <p:nvPr/>
          </p:nvSpPr>
          <p:spPr>
            <a:xfrm>
              <a:off x="2772466" y="2168403"/>
              <a:ext cx="135474" cy="99999"/>
            </a:xfrm>
            <a:custGeom>
              <a:avLst/>
              <a:gdLst/>
              <a:ahLst/>
              <a:cxnLst/>
              <a:rect l="l" t="t" r="r" b="b"/>
              <a:pathLst>
                <a:path w="5923" h="4372" extrusionOk="0">
                  <a:moveTo>
                    <a:pt x="1693" y="1975"/>
                  </a:moveTo>
                  <a:lnTo>
                    <a:pt x="1693" y="3526"/>
                  </a:lnTo>
                  <a:lnTo>
                    <a:pt x="847" y="3526"/>
                  </a:lnTo>
                  <a:lnTo>
                    <a:pt x="847" y="1975"/>
                  </a:lnTo>
                  <a:close/>
                  <a:moveTo>
                    <a:pt x="3385" y="847"/>
                  </a:moveTo>
                  <a:lnTo>
                    <a:pt x="3385" y="3526"/>
                  </a:lnTo>
                  <a:lnTo>
                    <a:pt x="2586" y="3526"/>
                  </a:lnTo>
                  <a:lnTo>
                    <a:pt x="2586" y="847"/>
                  </a:lnTo>
                  <a:close/>
                  <a:moveTo>
                    <a:pt x="5077" y="2492"/>
                  </a:moveTo>
                  <a:lnTo>
                    <a:pt x="5077" y="3526"/>
                  </a:lnTo>
                  <a:lnTo>
                    <a:pt x="4231" y="3526"/>
                  </a:lnTo>
                  <a:lnTo>
                    <a:pt x="4231" y="2492"/>
                  </a:lnTo>
                  <a:close/>
                  <a:moveTo>
                    <a:pt x="1928" y="1"/>
                  </a:moveTo>
                  <a:lnTo>
                    <a:pt x="1834" y="95"/>
                  </a:lnTo>
                  <a:lnTo>
                    <a:pt x="1740" y="236"/>
                  </a:lnTo>
                  <a:lnTo>
                    <a:pt x="1693" y="424"/>
                  </a:lnTo>
                  <a:lnTo>
                    <a:pt x="1693" y="1129"/>
                  </a:lnTo>
                  <a:lnTo>
                    <a:pt x="424" y="1129"/>
                  </a:lnTo>
                  <a:lnTo>
                    <a:pt x="283" y="1176"/>
                  </a:lnTo>
                  <a:lnTo>
                    <a:pt x="142" y="1270"/>
                  </a:lnTo>
                  <a:lnTo>
                    <a:pt x="48" y="1411"/>
                  </a:lnTo>
                  <a:lnTo>
                    <a:pt x="1" y="1552"/>
                  </a:lnTo>
                  <a:lnTo>
                    <a:pt x="1" y="3949"/>
                  </a:lnTo>
                  <a:lnTo>
                    <a:pt x="48" y="4137"/>
                  </a:lnTo>
                  <a:lnTo>
                    <a:pt x="142" y="4278"/>
                  </a:lnTo>
                  <a:lnTo>
                    <a:pt x="283" y="4372"/>
                  </a:lnTo>
                  <a:lnTo>
                    <a:pt x="5688" y="4372"/>
                  </a:lnTo>
                  <a:lnTo>
                    <a:pt x="5782" y="4278"/>
                  </a:lnTo>
                  <a:lnTo>
                    <a:pt x="5876" y="4137"/>
                  </a:lnTo>
                  <a:lnTo>
                    <a:pt x="5923" y="3949"/>
                  </a:lnTo>
                  <a:lnTo>
                    <a:pt x="5923" y="2069"/>
                  </a:lnTo>
                  <a:lnTo>
                    <a:pt x="5876" y="1928"/>
                  </a:lnTo>
                  <a:lnTo>
                    <a:pt x="5782" y="1787"/>
                  </a:lnTo>
                  <a:lnTo>
                    <a:pt x="5688" y="1693"/>
                  </a:lnTo>
                  <a:lnTo>
                    <a:pt x="5500" y="1646"/>
                  </a:lnTo>
                  <a:lnTo>
                    <a:pt x="4231" y="1646"/>
                  </a:lnTo>
                  <a:lnTo>
                    <a:pt x="4231" y="424"/>
                  </a:lnTo>
                  <a:lnTo>
                    <a:pt x="4231" y="236"/>
                  </a:lnTo>
                  <a:lnTo>
                    <a:pt x="4137" y="95"/>
                  </a:lnTo>
                  <a:lnTo>
                    <a:pt x="39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47" name="Google Shape;39147;p295"/>
          <p:cNvGrpSpPr/>
          <p:nvPr/>
        </p:nvGrpSpPr>
        <p:grpSpPr>
          <a:xfrm>
            <a:off x="4875978" y="3204652"/>
            <a:ext cx="572667" cy="480308"/>
            <a:chOff x="3311021" y="2083477"/>
            <a:chExt cx="333275" cy="279525"/>
          </a:xfrm>
        </p:grpSpPr>
        <p:sp>
          <p:nvSpPr>
            <p:cNvPr id="39148" name="Google Shape;39148;p295"/>
            <p:cNvSpPr/>
            <p:nvPr/>
          </p:nvSpPr>
          <p:spPr>
            <a:xfrm>
              <a:off x="3311021" y="2083477"/>
              <a:ext cx="333275" cy="279525"/>
            </a:xfrm>
            <a:custGeom>
              <a:avLst/>
              <a:gdLst/>
              <a:ahLst/>
              <a:cxnLst/>
              <a:rect l="l" t="t" r="r" b="b"/>
              <a:pathLst>
                <a:path w="14571" h="12221" extrusionOk="0">
                  <a:moveTo>
                    <a:pt x="13677" y="847"/>
                  </a:moveTo>
                  <a:lnTo>
                    <a:pt x="13677" y="9401"/>
                  </a:lnTo>
                  <a:lnTo>
                    <a:pt x="847" y="9401"/>
                  </a:lnTo>
                  <a:lnTo>
                    <a:pt x="847" y="847"/>
                  </a:lnTo>
                  <a:close/>
                  <a:moveTo>
                    <a:pt x="4889" y="10294"/>
                  </a:moveTo>
                  <a:lnTo>
                    <a:pt x="4889" y="11186"/>
                  </a:lnTo>
                  <a:lnTo>
                    <a:pt x="4889" y="11374"/>
                  </a:lnTo>
                  <a:lnTo>
                    <a:pt x="1317" y="11374"/>
                  </a:lnTo>
                  <a:lnTo>
                    <a:pt x="1129" y="11327"/>
                  </a:lnTo>
                  <a:lnTo>
                    <a:pt x="988" y="11233"/>
                  </a:lnTo>
                  <a:lnTo>
                    <a:pt x="894" y="11092"/>
                  </a:lnTo>
                  <a:lnTo>
                    <a:pt x="847" y="10905"/>
                  </a:lnTo>
                  <a:lnTo>
                    <a:pt x="847" y="10294"/>
                  </a:lnTo>
                  <a:close/>
                  <a:moveTo>
                    <a:pt x="8790" y="10294"/>
                  </a:moveTo>
                  <a:lnTo>
                    <a:pt x="8790" y="11186"/>
                  </a:lnTo>
                  <a:lnTo>
                    <a:pt x="8790" y="11280"/>
                  </a:lnTo>
                  <a:lnTo>
                    <a:pt x="8743" y="11327"/>
                  </a:lnTo>
                  <a:lnTo>
                    <a:pt x="8696" y="11327"/>
                  </a:lnTo>
                  <a:lnTo>
                    <a:pt x="8649" y="11374"/>
                  </a:lnTo>
                  <a:lnTo>
                    <a:pt x="5923" y="11374"/>
                  </a:lnTo>
                  <a:lnTo>
                    <a:pt x="5829" y="11327"/>
                  </a:lnTo>
                  <a:lnTo>
                    <a:pt x="5782" y="11327"/>
                  </a:lnTo>
                  <a:lnTo>
                    <a:pt x="5735" y="11280"/>
                  </a:lnTo>
                  <a:lnTo>
                    <a:pt x="5735" y="11186"/>
                  </a:lnTo>
                  <a:lnTo>
                    <a:pt x="5735" y="10294"/>
                  </a:lnTo>
                  <a:close/>
                  <a:moveTo>
                    <a:pt x="13677" y="10294"/>
                  </a:moveTo>
                  <a:lnTo>
                    <a:pt x="13677" y="10905"/>
                  </a:lnTo>
                  <a:lnTo>
                    <a:pt x="13677" y="11045"/>
                  </a:lnTo>
                  <a:lnTo>
                    <a:pt x="13583" y="11233"/>
                  </a:lnTo>
                  <a:lnTo>
                    <a:pt x="13395" y="11327"/>
                  </a:lnTo>
                  <a:lnTo>
                    <a:pt x="13207" y="11374"/>
                  </a:lnTo>
                  <a:lnTo>
                    <a:pt x="9636" y="11374"/>
                  </a:lnTo>
                  <a:lnTo>
                    <a:pt x="9683" y="11186"/>
                  </a:lnTo>
                  <a:lnTo>
                    <a:pt x="9683" y="10294"/>
                  </a:lnTo>
                  <a:close/>
                  <a:moveTo>
                    <a:pt x="424" y="1"/>
                  </a:moveTo>
                  <a:lnTo>
                    <a:pt x="236" y="48"/>
                  </a:lnTo>
                  <a:lnTo>
                    <a:pt x="142" y="142"/>
                  </a:lnTo>
                  <a:lnTo>
                    <a:pt x="48" y="283"/>
                  </a:lnTo>
                  <a:lnTo>
                    <a:pt x="1" y="424"/>
                  </a:lnTo>
                  <a:lnTo>
                    <a:pt x="1" y="10905"/>
                  </a:lnTo>
                  <a:lnTo>
                    <a:pt x="1" y="11139"/>
                  </a:lnTo>
                  <a:lnTo>
                    <a:pt x="95" y="11421"/>
                  </a:lnTo>
                  <a:lnTo>
                    <a:pt x="236" y="11609"/>
                  </a:lnTo>
                  <a:lnTo>
                    <a:pt x="377" y="11797"/>
                  </a:lnTo>
                  <a:lnTo>
                    <a:pt x="565" y="11985"/>
                  </a:lnTo>
                  <a:lnTo>
                    <a:pt x="800" y="12126"/>
                  </a:lnTo>
                  <a:lnTo>
                    <a:pt x="1035" y="12173"/>
                  </a:lnTo>
                  <a:lnTo>
                    <a:pt x="1317" y="12220"/>
                  </a:lnTo>
                  <a:lnTo>
                    <a:pt x="13207" y="12220"/>
                  </a:lnTo>
                  <a:lnTo>
                    <a:pt x="13489" y="12173"/>
                  </a:lnTo>
                  <a:lnTo>
                    <a:pt x="13724" y="12126"/>
                  </a:lnTo>
                  <a:lnTo>
                    <a:pt x="13959" y="11985"/>
                  </a:lnTo>
                  <a:lnTo>
                    <a:pt x="14147" y="11797"/>
                  </a:lnTo>
                  <a:lnTo>
                    <a:pt x="14335" y="11609"/>
                  </a:lnTo>
                  <a:lnTo>
                    <a:pt x="14429" y="11421"/>
                  </a:lnTo>
                  <a:lnTo>
                    <a:pt x="14523" y="11139"/>
                  </a:lnTo>
                  <a:lnTo>
                    <a:pt x="14570" y="10905"/>
                  </a:lnTo>
                  <a:lnTo>
                    <a:pt x="14570" y="424"/>
                  </a:lnTo>
                  <a:lnTo>
                    <a:pt x="14523" y="283"/>
                  </a:lnTo>
                  <a:lnTo>
                    <a:pt x="14429" y="142"/>
                  </a:lnTo>
                  <a:lnTo>
                    <a:pt x="14288" y="48"/>
                  </a:lnTo>
                  <a:lnTo>
                    <a:pt x="14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49" name="Google Shape;39149;p295"/>
            <p:cNvSpPr/>
            <p:nvPr/>
          </p:nvSpPr>
          <p:spPr>
            <a:xfrm>
              <a:off x="3351872" y="2140453"/>
              <a:ext cx="251575" cy="138699"/>
            </a:xfrm>
            <a:custGeom>
              <a:avLst/>
              <a:gdLst/>
              <a:ahLst/>
              <a:cxnLst/>
              <a:rect l="l" t="t" r="r" b="b"/>
              <a:pathLst>
                <a:path w="10999" h="6064" extrusionOk="0">
                  <a:moveTo>
                    <a:pt x="1693" y="4560"/>
                  </a:moveTo>
                  <a:lnTo>
                    <a:pt x="1693" y="5218"/>
                  </a:lnTo>
                  <a:lnTo>
                    <a:pt x="847" y="5218"/>
                  </a:lnTo>
                  <a:lnTo>
                    <a:pt x="847" y="4560"/>
                  </a:lnTo>
                  <a:close/>
                  <a:moveTo>
                    <a:pt x="3385" y="3761"/>
                  </a:moveTo>
                  <a:lnTo>
                    <a:pt x="3385" y="5218"/>
                  </a:lnTo>
                  <a:lnTo>
                    <a:pt x="2539" y="5218"/>
                  </a:lnTo>
                  <a:lnTo>
                    <a:pt x="2539" y="3761"/>
                  </a:lnTo>
                  <a:close/>
                  <a:moveTo>
                    <a:pt x="5077" y="3103"/>
                  </a:moveTo>
                  <a:lnTo>
                    <a:pt x="5077" y="5218"/>
                  </a:lnTo>
                  <a:lnTo>
                    <a:pt x="4231" y="5218"/>
                  </a:lnTo>
                  <a:lnTo>
                    <a:pt x="4231" y="3103"/>
                  </a:lnTo>
                  <a:close/>
                  <a:moveTo>
                    <a:pt x="6722" y="2022"/>
                  </a:moveTo>
                  <a:lnTo>
                    <a:pt x="6722" y="5218"/>
                  </a:lnTo>
                  <a:lnTo>
                    <a:pt x="5923" y="5218"/>
                  </a:lnTo>
                  <a:lnTo>
                    <a:pt x="5923" y="2633"/>
                  </a:lnTo>
                  <a:lnTo>
                    <a:pt x="5923" y="2022"/>
                  </a:lnTo>
                  <a:close/>
                  <a:moveTo>
                    <a:pt x="8414" y="847"/>
                  </a:moveTo>
                  <a:lnTo>
                    <a:pt x="8414" y="5218"/>
                  </a:lnTo>
                  <a:lnTo>
                    <a:pt x="7615" y="5218"/>
                  </a:lnTo>
                  <a:lnTo>
                    <a:pt x="7615" y="847"/>
                  </a:lnTo>
                  <a:close/>
                  <a:moveTo>
                    <a:pt x="10106" y="4184"/>
                  </a:moveTo>
                  <a:lnTo>
                    <a:pt x="10106" y="5218"/>
                  </a:lnTo>
                  <a:lnTo>
                    <a:pt x="9307" y="5218"/>
                  </a:lnTo>
                  <a:lnTo>
                    <a:pt x="9307" y="4184"/>
                  </a:lnTo>
                  <a:close/>
                  <a:moveTo>
                    <a:pt x="7145" y="1"/>
                  </a:moveTo>
                  <a:lnTo>
                    <a:pt x="7004" y="48"/>
                  </a:lnTo>
                  <a:lnTo>
                    <a:pt x="6863" y="95"/>
                  </a:lnTo>
                  <a:lnTo>
                    <a:pt x="6769" y="236"/>
                  </a:lnTo>
                  <a:lnTo>
                    <a:pt x="6722" y="424"/>
                  </a:lnTo>
                  <a:lnTo>
                    <a:pt x="6722" y="1176"/>
                  </a:lnTo>
                  <a:lnTo>
                    <a:pt x="5500" y="1176"/>
                  </a:lnTo>
                  <a:lnTo>
                    <a:pt x="5312" y="1223"/>
                  </a:lnTo>
                  <a:lnTo>
                    <a:pt x="5171" y="1317"/>
                  </a:lnTo>
                  <a:lnTo>
                    <a:pt x="5077" y="1458"/>
                  </a:lnTo>
                  <a:lnTo>
                    <a:pt x="5077" y="1599"/>
                  </a:lnTo>
                  <a:lnTo>
                    <a:pt x="5077" y="2257"/>
                  </a:lnTo>
                  <a:lnTo>
                    <a:pt x="3667" y="2257"/>
                  </a:lnTo>
                  <a:lnTo>
                    <a:pt x="3526" y="2351"/>
                  </a:lnTo>
                  <a:lnTo>
                    <a:pt x="3432" y="2492"/>
                  </a:lnTo>
                  <a:lnTo>
                    <a:pt x="3385" y="2680"/>
                  </a:lnTo>
                  <a:lnTo>
                    <a:pt x="3385" y="2915"/>
                  </a:lnTo>
                  <a:lnTo>
                    <a:pt x="2116" y="2915"/>
                  </a:lnTo>
                  <a:lnTo>
                    <a:pt x="1975" y="2962"/>
                  </a:lnTo>
                  <a:lnTo>
                    <a:pt x="1834" y="3056"/>
                  </a:lnTo>
                  <a:lnTo>
                    <a:pt x="1740" y="3197"/>
                  </a:lnTo>
                  <a:lnTo>
                    <a:pt x="1693" y="3338"/>
                  </a:lnTo>
                  <a:lnTo>
                    <a:pt x="1693" y="3714"/>
                  </a:lnTo>
                  <a:lnTo>
                    <a:pt x="424" y="3714"/>
                  </a:lnTo>
                  <a:lnTo>
                    <a:pt x="283" y="3761"/>
                  </a:lnTo>
                  <a:lnTo>
                    <a:pt x="142" y="3855"/>
                  </a:lnTo>
                  <a:lnTo>
                    <a:pt x="48" y="3996"/>
                  </a:lnTo>
                  <a:lnTo>
                    <a:pt x="1" y="4137"/>
                  </a:lnTo>
                  <a:lnTo>
                    <a:pt x="1" y="5641"/>
                  </a:lnTo>
                  <a:lnTo>
                    <a:pt x="48" y="5782"/>
                  </a:lnTo>
                  <a:lnTo>
                    <a:pt x="142" y="5923"/>
                  </a:lnTo>
                  <a:lnTo>
                    <a:pt x="283" y="6017"/>
                  </a:lnTo>
                  <a:lnTo>
                    <a:pt x="424" y="6064"/>
                  </a:lnTo>
                  <a:lnTo>
                    <a:pt x="10529" y="6064"/>
                  </a:lnTo>
                  <a:lnTo>
                    <a:pt x="10716" y="6017"/>
                  </a:lnTo>
                  <a:lnTo>
                    <a:pt x="10857" y="5923"/>
                  </a:lnTo>
                  <a:lnTo>
                    <a:pt x="10951" y="5782"/>
                  </a:lnTo>
                  <a:lnTo>
                    <a:pt x="10998" y="5641"/>
                  </a:lnTo>
                  <a:lnTo>
                    <a:pt x="10998" y="3761"/>
                  </a:lnTo>
                  <a:lnTo>
                    <a:pt x="10951" y="3573"/>
                  </a:lnTo>
                  <a:lnTo>
                    <a:pt x="10857" y="3432"/>
                  </a:lnTo>
                  <a:lnTo>
                    <a:pt x="10716" y="3338"/>
                  </a:lnTo>
                  <a:lnTo>
                    <a:pt x="9260" y="3338"/>
                  </a:lnTo>
                  <a:lnTo>
                    <a:pt x="9260" y="424"/>
                  </a:lnTo>
                  <a:lnTo>
                    <a:pt x="9260" y="236"/>
                  </a:lnTo>
                  <a:lnTo>
                    <a:pt x="9166" y="95"/>
                  </a:lnTo>
                  <a:lnTo>
                    <a:pt x="9025" y="48"/>
                  </a:lnTo>
                  <a:lnTo>
                    <a:pt x="88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0" name="Google Shape;39150;p295"/>
            <p:cNvSpPr/>
            <p:nvPr/>
          </p:nvSpPr>
          <p:spPr>
            <a:xfrm>
              <a:off x="3351872" y="2122178"/>
              <a:ext cx="102149" cy="20448"/>
            </a:xfrm>
            <a:custGeom>
              <a:avLst/>
              <a:gdLst/>
              <a:ahLst/>
              <a:cxnLst/>
              <a:rect l="l" t="t" r="r" b="b"/>
              <a:pathLst>
                <a:path w="4466" h="894" extrusionOk="0">
                  <a:moveTo>
                    <a:pt x="424" y="1"/>
                  </a:moveTo>
                  <a:lnTo>
                    <a:pt x="236" y="48"/>
                  </a:lnTo>
                  <a:lnTo>
                    <a:pt x="95" y="142"/>
                  </a:lnTo>
                  <a:lnTo>
                    <a:pt x="48" y="283"/>
                  </a:lnTo>
                  <a:lnTo>
                    <a:pt x="1" y="471"/>
                  </a:lnTo>
                  <a:lnTo>
                    <a:pt x="48" y="612"/>
                  </a:lnTo>
                  <a:lnTo>
                    <a:pt x="95" y="753"/>
                  </a:lnTo>
                  <a:lnTo>
                    <a:pt x="236" y="847"/>
                  </a:lnTo>
                  <a:lnTo>
                    <a:pt x="424" y="894"/>
                  </a:lnTo>
                  <a:lnTo>
                    <a:pt x="4043" y="894"/>
                  </a:lnTo>
                  <a:lnTo>
                    <a:pt x="4231" y="847"/>
                  </a:lnTo>
                  <a:lnTo>
                    <a:pt x="4372" y="753"/>
                  </a:lnTo>
                  <a:lnTo>
                    <a:pt x="4466" y="612"/>
                  </a:lnTo>
                  <a:lnTo>
                    <a:pt x="4466" y="471"/>
                  </a:lnTo>
                  <a:lnTo>
                    <a:pt x="4466" y="283"/>
                  </a:lnTo>
                  <a:lnTo>
                    <a:pt x="4372" y="142"/>
                  </a:lnTo>
                  <a:lnTo>
                    <a:pt x="4231" y="48"/>
                  </a:lnTo>
                  <a:lnTo>
                    <a:pt x="40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51" name="Google Shape;39151;p295"/>
            <p:cNvSpPr/>
            <p:nvPr/>
          </p:nvSpPr>
          <p:spPr>
            <a:xfrm>
              <a:off x="3351872" y="2160878"/>
              <a:ext cx="58073" cy="19373"/>
            </a:xfrm>
            <a:custGeom>
              <a:avLst/>
              <a:gdLst/>
              <a:ahLst/>
              <a:cxnLst/>
              <a:rect l="l" t="t" r="r" b="b"/>
              <a:pathLst>
                <a:path w="2539" h="847" extrusionOk="0">
                  <a:moveTo>
                    <a:pt x="236" y="1"/>
                  </a:moveTo>
                  <a:lnTo>
                    <a:pt x="95" y="142"/>
                  </a:lnTo>
                  <a:lnTo>
                    <a:pt x="48" y="236"/>
                  </a:lnTo>
                  <a:lnTo>
                    <a:pt x="1" y="424"/>
                  </a:lnTo>
                  <a:lnTo>
                    <a:pt x="48" y="565"/>
                  </a:lnTo>
                  <a:lnTo>
                    <a:pt x="95" y="706"/>
                  </a:lnTo>
                  <a:lnTo>
                    <a:pt x="236" y="800"/>
                  </a:lnTo>
                  <a:lnTo>
                    <a:pt x="424" y="847"/>
                  </a:lnTo>
                  <a:lnTo>
                    <a:pt x="2116" y="847"/>
                  </a:lnTo>
                  <a:lnTo>
                    <a:pt x="2304" y="800"/>
                  </a:lnTo>
                  <a:lnTo>
                    <a:pt x="2445" y="706"/>
                  </a:lnTo>
                  <a:lnTo>
                    <a:pt x="2492" y="565"/>
                  </a:lnTo>
                  <a:lnTo>
                    <a:pt x="2539" y="424"/>
                  </a:lnTo>
                  <a:lnTo>
                    <a:pt x="2492" y="236"/>
                  </a:lnTo>
                  <a:lnTo>
                    <a:pt x="2445" y="142"/>
                  </a:lnTo>
                  <a:lnTo>
                    <a:pt x="23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39155"/>
        <p:cNvGrpSpPr/>
        <p:nvPr/>
      </p:nvGrpSpPr>
      <p:grpSpPr>
        <a:xfrm>
          <a:off x="0" y="0"/>
          <a:ext cx="0" cy="0"/>
          <a:chOff x="0" y="0"/>
          <a:chExt cx="0" cy="0"/>
        </a:xfrm>
      </p:grpSpPr>
      <p:sp>
        <p:nvSpPr>
          <p:cNvPr id="39156" name="Google Shape;39156;p296"/>
          <p:cNvSpPr txBox="1">
            <a:spLocks noGrp="1"/>
          </p:cNvSpPr>
          <p:nvPr>
            <p:ph type="title"/>
          </p:nvPr>
        </p:nvSpPr>
        <p:spPr>
          <a:xfrm>
            <a:off x="720000" y="445025"/>
            <a:ext cx="7704000" cy="572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a:t>Trade During Trump</a:t>
            </a:r>
            <a:endParaRPr/>
          </a:p>
        </p:txBody>
      </p:sp>
      <p:sp>
        <p:nvSpPr>
          <p:cNvPr id="39157" name="Google Shape;39157;p296"/>
          <p:cNvSpPr txBox="1"/>
          <p:nvPr/>
        </p:nvSpPr>
        <p:spPr>
          <a:xfrm>
            <a:off x="6173788" y="1339075"/>
            <a:ext cx="22002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b="1">
                <a:solidFill>
                  <a:schemeClr val="dk1"/>
                </a:solidFill>
                <a:latin typeface="Plus Jakarta Sans"/>
                <a:ea typeface="Plus Jakarta Sans"/>
                <a:cs typeface="Plus Jakarta Sans"/>
                <a:sym typeface="Plus Jakarta Sans"/>
              </a:rPr>
              <a:t>EU Exports to US</a:t>
            </a:r>
            <a:endParaRPr sz="1900" b="1">
              <a:solidFill>
                <a:schemeClr val="dk1"/>
              </a:solidFill>
              <a:latin typeface="Plus Jakarta Sans"/>
              <a:ea typeface="Plus Jakarta Sans"/>
              <a:cs typeface="Plus Jakarta Sans"/>
              <a:sym typeface="Plus Jakarta Sans"/>
            </a:endParaRPr>
          </a:p>
        </p:txBody>
      </p:sp>
      <p:sp>
        <p:nvSpPr>
          <p:cNvPr id="39158" name="Google Shape;39158;p296"/>
          <p:cNvSpPr txBox="1"/>
          <p:nvPr/>
        </p:nvSpPr>
        <p:spPr>
          <a:xfrm>
            <a:off x="6173788" y="2726414"/>
            <a:ext cx="2200200" cy="5589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en" sz="1900" b="1">
                <a:solidFill>
                  <a:schemeClr val="dk1"/>
                </a:solidFill>
                <a:latin typeface="Plus Jakarta Sans"/>
                <a:ea typeface="Plus Jakarta Sans"/>
                <a:cs typeface="Plus Jakarta Sans"/>
                <a:sym typeface="Plus Jakarta Sans"/>
              </a:rPr>
              <a:t>EU Imports to US</a:t>
            </a:r>
            <a:endParaRPr sz="1900" b="1">
              <a:solidFill>
                <a:schemeClr val="dk1"/>
              </a:solidFill>
              <a:latin typeface="Plus Jakarta Sans"/>
              <a:ea typeface="Plus Jakarta Sans"/>
              <a:cs typeface="Plus Jakarta Sans"/>
              <a:sym typeface="Plus Jakarta Sans"/>
            </a:endParaRPr>
          </a:p>
        </p:txBody>
      </p:sp>
      <p:sp>
        <p:nvSpPr>
          <p:cNvPr id="39159" name="Google Shape;39159;p296"/>
          <p:cNvSpPr txBox="1"/>
          <p:nvPr/>
        </p:nvSpPr>
        <p:spPr>
          <a:xfrm>
            <a:off x="6173788" y="3284257"/>
            <a:ext cx="2200200" cy="829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Work Sans Medium"/>
                <a:ea typeface="Work Sans Medium"/>
                <a:cs typeface="Work Sans Medium"/>
                <a:sym typeface="Work Sans Medium"/>
              </a:rPr>
              <a:t>The EU i</a:t>
            </a:r>
            <a:r>
              <a:rPr lang="en" sz="1200">
                <a:latin typeface="Work Sans Medium"/>
                <a:ea typeface="Work Sans Medium"/>
                <a:cs typeface="Work Sans Medium"/>
                <a:sym typeface="Work Sans Medium"/>
              </a:rPr>
              <a:t>mports from the US 2016-2020</a:t>
            </a:r>
            <a:endParaRPr sz="1200">
              <a:latin typeface="Work Sans Medium"/>
              <a:ea typeface="Work Sans Medium"/>
              <a:cs typeface="Work Sans Medium"/>
              <a:sym typeface="Work Sans Medium"/>
            </a:endParaRPr>
          </a:p>
          <a:p>
            <a:pPr marL="0" lvl="0" indent="0" algn="l" rtl="0">
              <a:lnSpc>
                <a:spcPct val="115000"/>
              </a:lnSpc>
              <a:spcBef>
                <a:spcPts val="0"/>
              </a:spcBef>
              <a:spcAft>
                <a:spcPts val="0"/>
              </a:spcAft>
              <a:buNone/>
            </a:pPr>
            <a:r>
              <a:rPr lang="en" sz="1200">
                <a:latin typeface="Work Sans Medium"/>
                <a:ea typeface="Work Sans Medium"/>
                <a:cs typeface="Work Sans Medium"/>
                <a:sym typeface="Work Sans Medium"/>
              </a:rPr>
              <a:t>€195.3 bn - €203 bn</a:t>
            </a:r>
            <a:endParaRPr sz="1200">
              <a:latin typeface="Work Sans Medium"/>
              <a:ea typeface="Work Sans Medium"/>
              <a:cs typeface="Work Sans Medium"/>
              <a:sym typeface="Work Sans Medium"/>
            </a:endParaRPr>
          </a:p>
          <a:p>
            <a:pPr marL="0" lvl="0" indent="0" algn="l" rtl="0">
              <a:spcBef>
                <a:spcPts val="0"/>
              </a:spcBef>
              <a:spcAft>
                <a:spcPts val="0"/>
              </a:spcAft>
              <a:buNone/>
            </a:pPr>
            <a:endParaRPr sz="1200">
              <a:solidFill>
                <a:schemeClr val="dk1"/>
              </a:solidFill>
              <a:latin typeface="Work Sans Medium"/>
              <a:ea typeface="Work Sans Medium"/>
              <a:cs typeface="Work Sans Medium"/>
              <a:sym typeface="Work Sans Medium"/>
            </a:endParaRPr>
          </a:p>
        </p:txBody>
      </p:sp>
      <p:sp>
        <p:nvSpPr>
          <p:cNvPr id="39160" name="Google Shape;39160;p296"/>
          <p:cNvSpPr txBox="1"/>
          <p:nvPr/>
        </p:nvSpPr>
        <p:spPr>
          <a:xfrm>
            <a:off x="6173788" y="1896918"/>
            <a:ext cx="2200200" cy="8295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sz="1200">
                <a:solidFill>
                  <a:schemeClr val="dk1"/>
                </a:solidFill>
                <a:latin typeface="Work Sans Medium"/>
                <a:ea typeface="Work Sans Medium"/>
                <a:cs typeface="Work Sans Medium"/>
                <a:sym typeface="Work Sans Medium"/>
              </a:rPr>
              <a:t>The EU exports to the US 2016-2020</a:t>
            </a:r>
            <a:endParaRPr sz="1200">
              <a:solidFill>
                <a:schemeClr val="dk1"/>
              </a:solidFill>
              <a:latin typeface="Work Sans Medium"/>
              <a:ea typeface="Work Sans Medium"/>
              <a:cs typeface="Work Sans Medium"/>
              <a:sym typeface="Work Sans Medium"/>
            </a:endParaRPr>
          </a:p>
          <a:p>
            <a:pPr marL="0" lvl="0" indent="0" algn="l" rtl="0">
              <a:spcBef>
                <a:spcPts val="0"/>
              </a:spcBef>
              <a:spcAft>
                <a:spcPts val="0"/>
              </a:spcAft>
              <a:buNone/>
            </a:pPr>
            <a:r>
              <a:rPr lang="en" sz="1200">
                <a:latin typeface="Work Sans Medium"/>
                <a:ea typeface="Work Sans Medium"/>
                <a:cs typeface="Work Sans Medium"/>
                <a:sym typeface="Work Sans Medium"/>
              </a:rPr>
              <a:t>€308.8 bn - €353 bn</a:t>
            </a:r>
            <a:endParaRPr sz="1200">
              <a:solidFill>
                <a:schemeClr val="dk1"/>
              </a:solidFill>
              <a:latin typeface="Work Sans Medium"/>
              <a:ea typeface="Work Sans Medium"/>
              <a:cs typeface="Work Sans Medium"/>
              <a:sym typeface="Work Sans Medium"/>
            </a:endParaRPr>
          </a:p>
        </p:txBody>
      </p:sp>
      <p:sp>
        <p:nvSpPr>
          <p:cNvPr id="39161" name="Google Shape;39161;p296"/>
          <p:cNvSpPr/>
          <p:nvPr/>
        </p:nvSpPr>
        <p:spPr>
          <a:xfrm>
            <a:off x="5875138" y="1545125"/>
            <a:ext cx="214800" cy="214800"/>
          </a:xfrm>
          <a:prstGeom prst="rect">
            <a:avLst/>
          </a:pr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2" name="Google Shape;39162;p296"/>
          <p:cNvSpPr/>
          <p:nvPr/>
        </p:nvSpPr>
        <p:spPr>
          <a:xfrm>
            <a:off x="5875138" y="2898475"/>
            <a:ext cx="214800" cy="214800"/>
          </a:xfrm>
          <a:prstGeom prst="rect">
            <a:avLst/>
          </a:prstGeom>
          <a:solidFill>
            <a:srgbClr val="5891A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9163" name="Google Shape;39163;p296" title="Chart"/>
          <p:cNvPicPr preferRelativeResize="0"/>
          <p:nvPr/>
        </p:nvPicPr>
        <p:blipFill>
          <a:blip r:embed="rId3">
            <a:alphaModFix/>
          </a:blip>
          <a:stretch>
            <a:fillRect/>
          </a:stretch>
        </p:blipFill>
        <p:spPr>
          <a:xfrm>
            <a:off x="720000" y="1170125"/>
            <a:ext cx="5033814" cy="3112575"/>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39167"/>
        <p:cNvGrpSpPr/>
        <p:nvPr/>
      </p:nvGrpSpPr>
      <p:grpSpPr>
        <a:xfrm>
          <a:off x="0" y="0"/>
          <a:ext cx="0" cy="0"/>
          <a:chOff x="0" y="0"/>
          <a:chExt cx="0" cy="0"/>
        </a:xfrm>
      </p:grpSpPr>
      <p:sp>
        <p:nvSpPr>
          <p:cNvPr id="39168" name="Google Shape;39168;p297"/>
          <p:cNvSpPr/>
          <p:nvPr/>
        </p:nvSpPr>
        <p:spPr>
          <a:xfrm>
            <a:off x="100" y="4147400"/>
            <a:ext cx="9144000" cy="456600"/>
          </a:xfrm>
          <a:prstGeom prst="rect">
            <a:avLst/>
          </a:pr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69" name="Google Shape;39169;p297"/>
          <p:cNvSpPr/>
          <p:nvPr/>
        </p:nvSpPr>
        <p:spPr>
          <a:xfrm flipH="1">
            <a:off x="4622596" y="3276813"/>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0" name="Google Shape;39170;p297"/>
          <p:cNvSpPr/>
          <p:nvPr/>
        </p:nvSpPr>
        <p:spPr>
          <a:xfrm flipH="1">
            <a:off x="124" y="3276813"/>
            <a:ext cx="4622473" cy="870579"/>
          </a:xfrm>
          <a:custGeom>
            <a:avLst/>
            <a:gdLst/>
            <a:ahLst/>
            <a:cxnLst/>
            <a:rect l="l" t="t" r="r" b="b"/>
            <a:pathLst>
              <a:path w="46968" h="8846" extrusionOk="0">
                <a:moveTo>
                  <a:pt x="24680" y="0"/>
                </a:moveTo>
                <a:lnTo>
                  <a:pt x="24680" y="2554"/>
                </a:lnTo>
                <a:lnTo>
                  <a:pt x="23147" y="2554"/>
                </a:lnTo>
                <a:lnTo>
                  <a:pt x="23147" y="6060"/>
                </a:lnTo>
                <a:lnTo>
                  <a:pt x="21801" y="6060"/>
                </a:lnTo>
                <a:lnTo>
                  <a:pt x="21801" y="2066"/>
                </a:lnTo>
                <a:lnTo>
                  <a:pt x="20059" y="2066"/>
                </a:lnTo>
                <a:lnTo>
                  <a:pt x="20059" y="929"/>
                </a:lnTo>
                <a:lnTo>
                  <a:pt x="17854" y="929"/>
                </a:lnTo>
                <a:lnTo>
                  <a:pt x="17854" y="3065"/>
                </a:lnTo>
                <a:lnTo>
                  <a:pt x="16577" y="3065"/>
                </a:lnTo>
                <a:lnTo>
                  <a:pt x="16577" y="2345"/>
                </a:lnTo>
                <a:lnTo>
                  <a:pt x="15346" y="2345"/>
                </a:lnTo>
                <a:lnTo>
                  <a:pt x="15346" y="5224"/>
                </a:lnTo>
                <a:lnTo>
                  <a:pt x="13907" y="5224"/>
                </a:lnTo>
                <a:lnTo>
                  <a:pt x="13048" y="3738"/>
                </a:lnTo>
                <a:lnTo>
                  <a:pt x="12050" y="3738"/>
                </a:lnTo>
                <a:lnTo>
                  <a:pt x="12050" y="2066"/>
                </a:lnTo>
                <a:lnTo>
                  <a:pt x="10285" y="2066"/>
                </a:lnTo>
                <a:lnTo>
                  <a:pt x="10285" y="6710"/>
                </a:lnTo>
                <a:lnTo>
                  <a:pt x="8498" y="6710"/>
                </a:lnTo>
                <a:lnTo>
                  <a:pt x="8498" y="5038"/>
                </a:lnTo>
                <a:lnTo>
                  <a:pt x="6988" y="5038"/>
                </a:lnTo>
                <a:lnTo>
                  <a:pt x="6988" y="2740"/>
                </a:lnTo>
                <a:lnTo>
                  <a:pt x="4644" y="2740"/>
                </a:lnTo>
                <a:lnTo>
                  <a:pt x="4644" y="3854"/>
                </a:lnTo>
                <a:lnTo>
                  <a:pt x="1811" y="3854"/>
                </a:lnTo>
                <a:lnTo>
                  <a:pt x="1811" y="5247"/>
                </a:lnTo>
                <a:lnTo>
                  <a:pt x="0" y="5247"/>
                </a:lnTo>
                <a:lnTo>
                  <a:pt x="0" y="8845"/>
                </a:lnTo>
                <a:lnTo>
                  <a:pt x="46967" y="8845"/>
                </a:lnTo>
                <a:lnTo>
                  <a:pt x="46967" y="6385"/>
                </a:lnTo>
                <a:lnTo>
                  <a:pt x="43462" y="6385"/>
                </a:lnTo>
                <a:lnTo>
                  <a:pt x="43462" y="4411"/>
                </a:lnTo>
                <a:lnTo>
                  <a:pt x="42022" y="4411"/>
                </a:lnTo>
                <a:lnTo>
                  <a:pt x="42022" y="209"/>
                </a:lnTo>
                <a:lnTo>
                  <a:pt x="39608" y="209"/>
                </a:lnTo>
                <a:lnTo>
                  <a:pt x="39608" y="2925"/>
                </a:lnTo>
                <a:lnTo>
                  <a:pt x="38261" y="2925"/>
                </a:lnTo>
                <a:lnTo>
                  <a:pt x="38261" y="6268"/>
                </a:lnTo>
                <a:lnTo>
                  <a:pt x="36149" y="6268"/>
                </a:lnTo>
                <a:lnTo>
                  <a:pt x="36149" y="5108"/>
                </a:lnTo>
                <a:lnTo>
                  <a:pt x="34082" y="5108"/>
                </a:lnTo>
                <a:lnTo>
                  <a:pt x="32504" y="3552"/>
                </a:lnTo>
                <a:lnTo>
                  <a:pt x="30344" y="3552"/>
                </a:lnTo>
                <a:lnTo>
                  <a:pt x="30344" y="1068"/>
                </a:lnTo>
                <a:lnTo>
                  <a:pt x="27117" y="1068"/>
                </a:lnTo>
                <a:lnTo>
                  <a:pt x="2711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1" name="Google Shape;39171;p297"/>
          <p:cNvSpPr txBox="1">
            <a:spLocks noGrp="1"/>
          </p:cNvSpPr>
          <p:nvPr>
            <p:ph type="title"/>
          </p:nvPr>
        </p:nvSpPr>
        <p:spPr>
          <a:xfrm>
            <a:off x="713225" y="539506"/>
            <a:ext cx="3670500" cy="690000"/>
          </a:xfrm>
          <a:prstGeom prst="rect">
            <a:avLst/>
          </a:prstGeom>
          <a:ln>
            <a:noFill/>
          </a:ln>
        </p:spPr>
        <p:txBody>
          <a:bodyPr spcFirstLastPara="1" wrap="square" lIns="91425" tIns="91425" rIns="91425" bIns="91425" anchor="t" anchorCtr="0">
            <a:noAutofit/>
          </a:bodyPr>
          <a:lstStyle/>
          <a:p>
            <a:pPr marL="0" lvl="0" indent="0" algn="l" rtl="0">
              <a:spcBef>
                <a:spcPts val="0"/>
              </a:spcBef>
              <a:spcAft>
                <a:spcPts val="0"/>
              </a:spcAft>
              <a:buNone/>
            </a:pPr>
            <a:r>
              <a:rPr lang="en"/>
              <a:t>Trump &amp; EU</a:t>
            </a:r>
            <a:endParaRPr/>
          </a:p>
        </p:txBody>
      </p:sp>
      <p:sp>
        <p:nvSpPr>
          <p:cNvPr id="39172" name="Google Shape;39172;p297"/>
          <p:cNvSpPr txBox="1">
            <a:spLocks noGrp="1"/>
          </p:cNvSpPr>
          <p:nvPr>
            <p:ph type="subTitle" idx="1"/>
          </p:nvPr>
        </p:nvSpPr>
        <p:spPr>
          <a:xfrm>
            <a:off x="713225" y="1480500"/>
            <a:ext cx="4508700" cy="17514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en">
                <a:solidFill>
                  <a:srgbClr val="000000"/>
                </a:solidFill>
              </a:rPr>
              <a:t>Overall, trade relations between the U.S. and Europe during the Trump era were characterized by tensions, tariff disputes, and an emphasis on addressing perceived trade imbalances. These issues contributed to a challenging trade environment between the two sides. </a:t>
            </a:r>
            <a:endParaRPr sz="1300"/>
          </a:p>
        </p:txBody>
      </p:sp>
      <p:grpSp>
        <p:nvGrpSpPr>
          <p:cNvPr id="39173" name="Google Shape;39173;p297"/>
          <p:cNvGrpSpPr/>
          <p:nvPr/>
        </p:nvGrpSpPr>
        <p:grpSpPr>
          <a:xfrm>
            <a:off x="-599950" y="3229012"/>
            <a:ext cx="3497622" cy="1279261"/>
            <a:chOff x="127" y="3525732"/>
            <a:chExt cx="2948097" cy="1078271"/>
          </a:xfrm>
        </p:grpSpPr>
        <p:grpSp>
          <p:nvGrpSpPr>
            <p:cNvPr id="39174" name="Google Shape;39174;p297"/>
            <p:cNvGrpSpPr/>
            <p:nvPr/>
          </p:nvGrpSpPr>
          <p:grpSpPr>
            <a:xfrm flipH="1">
              <a:off x="2185002" y="4244582"/>
              <a:ext cx="763222" cy="359421"/>
              <a:chOff x="811985" y="3296192"/>
              <a:chExt cx="1330582" cy="626605"/>
            </a:xfrm>
          </p:grpSpPr>
          <p:sp>
            <p:nvSpPr>
              <p:cNvPr id="39175" name="Google Shape;39175;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6" name="Google Shape;39176;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7" name="Google Shape;39177;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8" name="Google Shape;39178;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79" name="Google Shape;39179;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0" name="Google Shape;39180;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1" name="Google Shape;39181;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2" name="Google Shape;39182;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3" name="Google Shape;39183;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4" name="Google Shape;39184;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5" name="Google Shape;39185;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86" name="Google Shape;39186;p297"/>
            <p:cNvGrpSpPr/>
            <p:nvPr/>
          </p:nvGrpSpPr>
          <p:grpSpPr>
            <a:xfrm flipH="1">
              <a:off x="1712302" y="4244582"/>
              <a:ext cx="763222" cy="359421"/>
              <a:chOff x="811985" y="3296192"/>
              <a:chExt cx="1330582" cy="626605"/>
            </a:xfrm>
          </p:grpSpPr>
          <p:sp>
            <p:nvSpPr>
              <p:cNvPr id="39187" name="Google Shape;39187;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8" name="Google Shape;39188;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89" name="Google Shape;39189;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0" name="Google Shape;39190;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1" name="Google Shape;39191;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2" name="Google Shape;39192;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3" name="Google Shape;39193;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4" name="Google Shape;39194;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5" name="Google Shape;39195;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6" name="Google Shape;39196;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197" name="Google Shape;39197;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198" name="Google Shape;39198;p297"/>
            <p:cNvGrpSpPr/>
            <p:nvPr/>
          </p:nvGrpSpPr>
          <p:grpSpPr>
            <a:xfrm flipH="1">
              <a:off x="1712302" y="3885157"/>
              <a:ext cx="763222" cy="359421"/>
              <a:chOff x="811985" y="3296192"/>
              <a:chExt cx="1330582" cy="626605"/>
            </a:xfrm>
          </p:grpSpPr>
          <p:sp>
            <p:nvSpPr>
              <p:cNvPr id="39199" name="Google Shape;39199;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0" name="Google Shape;39200;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1" name="Google Shape;39201;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2" name="Google Shape;39202;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3" name="Google Shape;39203;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4" name="Google Shape;39204;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5" name="Google Shape;39205;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6" name="Google Shape;39206;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7" name="Google Shape;39207;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8" name="Google Shape;39208;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09" name="Google Shape;39209;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10" name="Google Shape;39210;p297"/>
            <p:cNvGrpSpPr/>
            <p:nvPr/>
          </p:nvGrpSpPr>
          <p:grpSpPr>
            <a:xfrm flipH="1">
              <a:off x="1236052" y="4244582"/>
              <a:ext cx="763222" cy="359421"/>
              <a:chOff x="811985" y="3296192"/>
              <a:chExt cx="1330582" cy="626605"/>
            </a:xfrm>
          </p:grpSpPr>
          <p:sp>
            <p:nvSpPr>
              <p:cNvPr id="39211" name="Google Shape;39211;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2" name="Google Shape;39212;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3" name="Google Shape;39213;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4" name="Google Shape;39214;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5" name="Google Shape;39215;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6" name="Google Shape;39216;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7" name="Google Shape;39217;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8" name="Google Shape;39218;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19" name="Google Shape;39219;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0" name="Google Shape;39220;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1" name="Google Shape;39221;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22" name="Google Shape;39222;p297"/>
            <p:cNvGrpSpPr/>
            <p:nvPr/>
          </p:nvGrpSpPr>
          <p:grpSpPr>
            <a:xfrm flipH="1">
              <a:off x="1236052" y="3885157"/>
              <a:ext cx="763222" cy="359421"/>
              <a:chOff x="811985" y="3296192"/>
              <a:chExt cx="1330582" cy="626605"/>
            </a:xfrm>
          </p:grpSpPr>
          <p:sp>
            <p:nvSpPr>
              <p:cNvPr id="39223" name="Google Shape;39223;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4" name="Google Shape;39224;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5" name="Google Shape;39225;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6" name="Google Shape;39226;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7" name="Google Shape;39227;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8" name="Google Shape;39228;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29" name="Google Shape;39229;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0" name="Google Shape;39230;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1" name="Google Shape;39231;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2" name="Google Shape;39232;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3" name="Google Shape;39233;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34" name="Google Shape;39234;p297"/>
            <p:cNvGrpSpPr/>
            <p:nvPr/>
          </p:nvGrpSpPr>
          <p:grpSpPr>
            <a:xfrm flipH="1">
              <a:off x="472827" y="4244582"/>
              <a:ext cx="763222" cy="359421"/>
              <a:chOff x="811985" y="3296192"/>
              <a:chExt cx="1330582" cy="626605"/>
            </a:xfrm>
          </p:grpSpPr>
          <p:sp>
            <p:nvSpPr>
              <p:cNvPr id="39235" name="Google Shape;39235;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6" name="Google Shape;39236;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7" name="Google Shape;39237;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8" name="Google Shape;39238;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39" name="Google Shape;39239;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0" name="Google Shape;39240;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1" name="Google Shape;39241;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2" name="Google Shape;39242;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3" name="Google Shape;39243;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4" name="Google Shape;39244;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5" name="Google Shape;39245;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46" name="Google Shape;39246;p297"/>
            <p:cNvGrpSpPr/>
            <p:nvPr/>
          </p:nvGrpSpPr>
          <p:grpSpPr>
            <a:xfrm flipH="1">
              <a:off x="472827" y="3885157"/>
              <a:ext cx="763222" cy="359421"/>
              <a:chOff x="811985" y="3296192"/>
              <a:chExt cx="1330582" cy="626605"/>
            </a:xfrm>
          </p:grpSpPr>
          <p:sp>
            <p:nvSpPr>
              <p:cNvPr id="39247" name="Google Shape;39247;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8" name="Google Shape;39248;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49" name="Google Shape;39249;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0" name="Google Shape;39250;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1" name="Google Shape;39251;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2" name="Google Shape;39252;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3" name="Google Shape;39253;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4" name="Google Shape;39254;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5" name="Google Shape;39255;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6" name="Google Shape;39256;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57" name="Google Shape;39257;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58" name="Google Shape;39258;p297"/>
            <p:cNvGrpSpPr/>
            <p:nvPr/>
          </p:nvGrpSpPr>
          <p:grpSpPr>
            <a:xfrm flipH="1">
              <a:off x="127" y="4244582"/>
              <a:ext cx="763222" cy="359421"/>
              <a:chOff x="811985" y="3296192"/>
              <a:chExt cx="1330582" cy="626605"/>
            </a:xfrm>
          </p:grpSpPr>
          <p:sp>
            <p:nvSpPr>
              <p:cNvPr id="39259" name="Google Shape;39259;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0" name="Google Shape;39260;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1" name="Google Shape;39261;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2" name="Google Shape;39262;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3" name="Google Shape;39263;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4" name="Google Shape;39264;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5" name="Google Shape;39265;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6" name="Google Shape;39266;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7" name="Google Shape;39267;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8" name="Google Shape;39268;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69" name="Google Shape;39269;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70" name="Google Shape;39270;p297"/>
            <p:cNvGrpSpPr/>
            <p:nvPr/>
          </p:nvGrpSpPr>
          <p:grpSpPr>
            <a:xfrm flipH="1">
              <a:off x="1236052" y="3525732"/>
              <a:ext cx="763222" cy="359421"/>
              <a:chOff x="811985" y="3296192"/>
              <a:chExt cx="1330582" cy="626605"/>
            </a:xfrm>
          </p:grpSpPr>
          <p:sp>
            <p:nvSpPr>
              <p:cNvPr id="39271" name="Google Shape;39271;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2" name="Google Shape;39272;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3" name="Google Shape;39273;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4" name="Google Shape;39274;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5" name="Google Shape;39275;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6" name="Google Shape;39276;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7" name="Google Shape;39277;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8" name="Google Shape;39278;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79" name="Google Shape;39279;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0" name="Google Shape;39280;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1" name="Google Shape;39281;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82" name="Google Shape;39282;p297"/>
            <p:cNvGrpSpPr/>
            <p:nvPr/>
          </p:nvGrpSpPr>
          <p:grpSpPr>
            <a:xfrm flipH="1">
              <a:off x="472827" y="3525732"/>
              <a:ext cx="763222" cy="359421"/>
              <a:chOff x="811985" y="3296192"/>
              <a:chExt cx="1330582" cy="626605"/>
            </a:xfrm>
          </p:grpSpPr>
          <p:sp>
            <p:nvSpPr>
              <p:cNvPr id="39283" name="Google Shape;39283;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4" name="Google Shape;39284;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5" name="Google Shape;39285;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6" name="Google Shape;39286;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7" name="Google Shape;39287;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8" name="Google Shape;39288;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89" name="Google Shape;39289;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0" name="Google Shape;39290;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1" name="Google Shape;39291;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2" name="Google Shape;39292;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3" name="Google Shape;39293;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294" name="Google Shape;39294;p297"/>
            <p:cNvGrpSpPr/>
            <p:nvPr/>
          </p:nvGrpSpPr>
          <p:grpSpPr>
            <a:xfrm flipH="1">
              <a:off x="127" y="3885157"/>
              <a:ext cx="763222" cy="359421"/>
              <a:chOff x="811985" y="3296192"/>
              <a:chExt cx="1330582" cy="626605"/>
            </a:xfrm>
          </p:grpSpPr>
          <p:sp>
            <p:nvSpPr>
              <p:cNvPr id="39295" name="Google Shape;39295;p297"/>
              <p:cNvSpPr/>
              <p:nvPr/>
            </p:nvSpPr>
            <p:spPr>
              <a:xfrm>
                <a:off x="811985" y="3296192"/>
                <a:ext cx="1330582" cy="626605"/>
              </a:xfrm>
              <a:custGeom>
                <a:avLst/>
                <a:gdLst/>
                <a:ahLst/>
                <a:cxnLst/>
                <a:rect l="l" t="t" r="r" b="b"/>
                <a:pathLst>
                  <a:path w="26677" h="12561" extrusionOk="0">
                    <a:moveTo>
                      <a:pt x="0" y="1"/>
                    </a:moveTo>
                    <a:lnTo>
                      <a:pt x="0" y="12561"/>
                    </a:lnTo>
                    <a:lnTo>
                      <a:pt x="26676" y="12561"/>
                    </a:lnTo>
                    <a:lnTo>
                      <a:pt x="26676" y="1"/>
                    </a:ln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6" name="Google Shape;39296;p297"/>
              <p:cNvSpPr/>
              <p:nvPr/>
            </p:nvSpPr>
            <p:spPr>
              <a:xfrm>
                <a:off x="811985" y="3296192"/>
                <a:ext cx="355527" cy="626605"/>
              </a:xfrm>
              <a:custGeom>
                <a:avLst/>
                <a:gdLst/>
                <a:ahLst/>
                <a:cxnLst/>
                <a:rect l="l" t="t" r="r" b="b"/>
                <a:pathLst>
                  <a:path w="7128" h="12561" extrusionOk="0">
                    <a:moveTo>
                      <a:pt x="0" y="1"/>
                    </a:moveTo>
                    <a:lnTo>
                      <a:pt x="0" y="12561"/>
                    </a:lnTo>
                    <a:lnTo>
                      <a:pt x="7128" y="12561"/>
                    </a:lnTo>
                    <a:lnTo>
                      <a:pt x="7128"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7" name="Google Shape;39297;p297"/>
              <p:cNvSpPr/>
              <p:nvPr/>
            </p:nvSpPr>
            <p:spPr>
              <a:xfrm>
                <a:off x="1203365" y="3337896"/>
                <a:ext cx="899790" cy="515412"/>
              </a:xfrm>
              <a:custGeom>
                <a:avLst/>
                <a:gdLst/>
                <a:ahLst/>
                <a:cxnLst/>
                <a:rect l="l" t="t" r="r" b="b"/>
                <a:pathLst>
                  <a:path w="18040" h="10332" extrusionOk="0">
                    <a:moveTo>
                      <a:pt x="0" y="0"/>
                    </a:moveTo>
                    <a:lnTo>
                      <a:pt x="0" y="10332"/>
                    </a:lnTo>
                    <a:lnTo>
                      <a:pt x="442" y="10332"/>
                    </a:lnTo>
                    <a:lnTo>
                      <a:pt x="442" y="0"/>
                    </a:lnTo>
                    <a:close/>
                    <a:moveTo>
                      <a:pt x="1602" y="0"/>
                    </a:moveTo>
                    <a:lnTo>
                      <a:pt x="1602" y="10332"/>
                    </a:lnTo>
                    <a:lnTo>
                      <a:pt x="2043" y="10332"/>
                    </a:lnTo>
                    <a:lnTo>
                      <a:pt x="2043" y="0"/>
                    </a:lnTo>
                    <a:close/>
                    <a:moveTo>
                      <a:pt x="3204" y="0"/>
                    </a:moveTo>
                    <a:lnTo>
                      <a:pt x="3204" y="10332"/>
                    </a:lnTo>
                    <a:lnTo>
                      <a:pt x="3622" y="10332"/>
                    </a:lnTo>
                    <a:lnTo>
                      <a:pt x="3622" y="0"/>
                    </a:lnTo>
                    <a:close/>
                    <a:moveTo>
                      <a:pt x="4806" y="0"/>
                    </a:moveTo>
                    <a:lnTo>
                      <a:pt x="4806" y="10332"/>
                    </a:lnTo>
                    <a:lnTo>
                      <a:pt x="5224" y="10332"/>
                    </a:lnTo>
                    <a:lnTo>
                      <a:pt x="5224" y="0"/>
                    </a:lnTo>
                    <a:close/>
                    <a:moveTo>
                      <a:pt x="6385" y="0"/>
                    </a:moveTo>
                    <a:lnTo>
                      <a:pt x="6385" y="10332"/>
                    </a:lnTo>
                    <a:lnTo>
                      <a:pt x="6826" y="10332"/>
                    </a:lnTo>
                    <a:lnTo>
                      <a:pt x="6826" y="0"/>
                    </a:lnTo>
                    <a:close/>
                    <a:moveTo>
                      <a:pt x="7987" y="0"/>
                    </a:moveTo>
                    <a:lnTo>
                      <a:pt x="7987" y="10332"/>
                    </a:lnTo>
                    <a:lnTo>
                      <a:pt x="8428" y="10332"/>
                    </a:lnTo>
                    <a:lnTo>
                      <a:pt x="8428" y="0"/>
                    </a:lnTo>
                    <a:close/>
                    <a:moveTo>
                      <a:pt x="9589" y="0"/>
                    </a:moveTo>
                    <a:lnTo>
                      <a:pt x="9589" y="10332"/>
                    </a:lnTo>
                    <a:lnTo>
                      <a:pt x="10030" y="10332"/>
                    </a:lnTo>
                    <a:lnTo>
                      <a:pt x="10030" y="0"/>
                    </a:lnTo>
                    <a:close/>
                    <a:moveTo>
                      <a:pt x="11191" y="0"/>
                    </a:moveTo>
                    <a:lnTo>
                      <a:pt x="11191" y="10332"/>
                    </a:lnTo>
                    <a:lnTo>
                      <a:pt x="11632" y="10332"/>
                    </a:lnTo>
                    <a:lnTo>
                      <a:pt x="11632" y="0"/>
                    </a:lnTo>
                    <a:close/>
                    <a:moveTo>
                      <a:pt x="12793" y="0"/>
                    </a:moveTo>
                    <a:lnTo>
                      <a:pt x="12793" y="10332"/>
                    </a:lnTo>
                    <a:lnTo>
                      <a:pt x="13234" y="10332"/>
                    </a:lnTo>
                    <a:lnTo>
                      <a:pt x="13234" y="0"/>
                    </a:lnTo>
                    <a:close/>
                    <a:moveTo>
                      <a:pt x="14395" y="0"/>
                    </a:moveTo>
                    <a:lnTo>
                      <a:pt x="14395" y="10332"/>
                    </a:lnTo>
                    <a:lnTo>
                      <a:pt x="14836" y="10332"/>
                    </a:lnTo>
                    <a:lnTo>
                      <a:pt x="14836" y="0"/>
                    </a:lnTo>
                    <a:close/>
                    <a:moveTo>
                      <a:pt x="15997" y="0"/>
                    </a:moveTo>
                    <a:lnTo>
                      <a:pt x="15997" y="10332"/>
                    </a:lnTo>
                    <a:lnTo>
                      <a:pt x="16438" y="10332"/>
                    </a:lnTo>
                    <a:lnTo>
                      <a:pt x="16438" y="0"/>
                    </a:lnTo>
                    <a:close/>
                    <a:moveTo>
                      <a:pt x="17599" y="0"/>
                    </a:moveTo>
                    <a:lnTo>
                      <a:pt x="17599" y="10332"/>
                    </a:lnTo>
                    <a:lnTo>
                      <a:pt x="18040" y="10332"/>
                    </a:lnTo>
                    <a:lnTo>
                      <a:pt x="1804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8" name="Google Shape;39298;p297"/>
              <p:cNvSpPr/>
              <p:nvPr/>
            </p:nvSpPr>
            <p:spPr>
              <a:xfrm>
                <a:off x="857123" y="3337896"/>
                <a:ext cx="261757" cy="515412"/>
              </a:xfrm>
              <a:custGeom>
                <a:avLst/>
                <a:gdLst/>
                <a:ahLst/>
                <a:cxnLst/>
                <a:rect l="l" t="t" r="r" b="b"/>
                <a:pathLst>
                  <a:path w="5248" h="10332" extrusionOk="0">
                    <a:moveTo>
                      <a:pt x="1" y="0"/>
                    </a:moveTo>
                    <a:lnTo>
                      <a:pt x="1" y="10332"/>
                    </a:lnTo>
                    <a:lnTo>
                      <a:pt x="442" y="10332"/>
                    </a:lnTo>
                    <a:lnTo>
                      <a:pt x="442" y="0"/>
                    </a:lnTo>
                    <a:close/>
                    <a:moveTo>
                      <a:pt x="1603" y="0"/>
                    </a:moveTo>
                    <a:lnTo>
                      <a:pt x="1603" y="10332"/>
                    </a:lnTo>
                    <a:lnTo>
                      <a:pt x="2044" y="10332"/>
                    </a:lnTo>
                    <a:lnTo>
                      <a:pt x="2044" y="0"/>
                    </a:lnTo>
                    <a:close/>
                    <a:moveTo>
                      <a:pt x="3205" y="0"/>
                    </a:moveTo>
                    <a:lnTo>
                      <a:pt x="3205" y="10332"/>
                    </a:lnTo>
                    <a:lnTo>
                      <a:pt x="3646" y="10332"/>
                    </a:lnTo>
                    <a:lnTo>
                      <a:pt x="3646" y="0"/>
                    </a:lnTo>
                    <a:close/>
                    <a:moveTo>
                      <a:pt x="4806" y="0"/>
                    </a:moveTo>
                    <a:lnTo>
                      <a:pt x="4806" y="10332"/>
                    </a:lnTo>
                    <a:lnTo>
                      <a:pt x="5248" y="10332"/>
                    </a:lnTo>
                    <a:lnTo>
                      <a:pt x="5248"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99" name="Google Shape;39299;p297"/>
              <p:cNvSpPr/>
              <p:nvPr/>
            </p:nvSpPr>
            <p:spPr>
              <a:xfrm>
                <a:off x="811985" y="3886871"/>
                <a:ext cx="1330582" cy="35917"/>
              </a:xfrm>
              <a:custGeom>
                <a:avLst/>
                <a:gdLst/>
                <a:ahLst/>
                <a:cxnLst/>
                <a:rect l="l" t="t" r="r" b="b"/>
                <a:pathLst>
                  <a:path w="26677" h="720" extrusionOk="0">
                    <a:moveTo>
                      <a:pt x="0" y="0"/>
                    </a:moveTo>
                    <a:lnTo>
                      <a:pt x="0" y="720"/>
                    </a:lnTo>
                    <a:lnTo>
                      <a:pt x="26676" y="720"/>
                    </a:lnTo>
                    <a:lnTo>
                      <a:pt x="26676"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0" name="Google Shape;39300;p297"/>
              <p:cNvSpPr/>
              <p:nvPr/>
            </p:nvSpPr>
            <p:spPr>
              <a:xfrm>
                <a:off x="1008797" y="3319339"/>
                <a:ext cx="16310" cy="552526"/>
              </a:xfrm>
              <a:custGeom>
                <a:avLst/>
                <a:gdLst/>
                <a:ahLst/>
                <a:cxnLst/>
                <a:rect l="l" t="t" r="r" b="b"/>
                <a:pathLst>
                  <a:path w="327" h="11076" extrusionOk="0">
                    <a:moveTo>
                      <a:pt x="1" y="1"/>
                    </a:moveTo>
                    <a:lnTo>
                      <a:pt x="1" y="11075"/>
                    </a:lnTo>
                    <a:lnTo>
                      <a:pt x="326" y="11075"/>
                    </a:lnTo>
                    <a:lnTo>
                      <a:pt x="326"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1" name="Google Shape;39301;p297"/>
              <p:cNvSpPr/>
              <p:nvPr/>
            </p:nvSpPr>
            <p:spPr>
              <a:xfrm>
                <a:off x="930092" y="3319339"/>
                <a:ext cx="16260" cy="552526"/>
              </a:xfrm>
              <a:custGeom>
                <a:avLst/>
                <a:gdLst/>
                <a:ahLst/>
                <a:cxnLst/>
                <a:rect l="l" t="t" r="r" b="b"/>
                <a:pathLst>
                  <a:path w="326" h="11076" extrusionOk="0">
                    <a:moveTo>
                      <a:pt x="0" y="1"/>
                    </a:moveTo>
                    <a:lnTo>
                      <a:pt x="0" y="11075"/>
                    </a:lnTo>
                    <a:lnTo>
                      <a:pt x="325" y="11075"/>
                    </a:lnTo>
                    <a:lnTo>
                      <a:pt x="325"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2" name="Google Shape;39302;p297"/>
              <p:cNvSpPr/>
              <p:nvPr/>
            </p:nvSpPr>
            <p:spPr>
              <a:xfrm>
                <a:off x="1013435" y="3319339"/>
                <a:ext cx="8180" cy="552526"/>
              </a:xfrm>
              <a:custGeom>
                <a:avLst/>
                <a:gdLst/>
                <a:ahLst/>
                <a:cxnLst/>
                <a:rect l="l" t="t" r="r" b="b"/>
                <a:pathLst>
                  <a:path w="164" h="11076" extrusionOk="0">
                    <a:moveTo>
                      <a:pt x="1" y="1"/>
                    </a:moveTo>
                    <a:lnTo>
                      <a:pt x="1"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3" name="Google Shape;39303;p297"/>
              <p:cNvSpPr/>
              <p:nvPr/>
            </p:nvSpPr>
            <p:spPr>
              <a:xfrm>
                <a:off x="934730" y="3319339"/>
                <a:ext cx="8130" cy="552526"/>
              </a:xfrm>
              <a:custGeom>
                <a:avLst/>
                <a:gdLst/>
                <a:ahLst/>
                <a:cxnLst/>
                <a:rect l="l" t="t" r="r" b="b"/>
                <a:pathLst>
                  <a:path w="163" h="11076" extrusionOk="0">
                    <a:moveTo>
                      <a:pt x="0" y="1"/>
                    </a:moveTo>
                    <a:lnTo>
                      <a:pt x="0" y="11075"/>
                    </a:lnTo>
                    <a:lnTo>
                      <a:pt x="163" y="11075"/>
                    </a:lnTo>
                    <a:lnTo>
                      <a:pt x="163" y="1"/>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4" name="Google Shape;39304;p297"/>
              <p:cNvSpPr/>
              <p:nvPr/>
            </p:nvSpPr>
            <p:spPr>
              <a:xfrm>
                <a:off x="864056" y="3376107"/>
                <a:ext cx="243253" cy="40606"/>
              </a:xfrm>
              <a:custGeom>
                <a:avLst/>
                <a:gdLst/>
                <a:ahLst/>
                <a:cxnLst/>
                <a:rect l="l" t="t" r="r" b="b"/>
                <a:pathLst>
                  <a:path w="4877" h="814" extrusionOk="0">
                    <a:moveTo>
                      <a:pt x="1" y="1"/>
                    </a:moveTo>
                    <a:lnTo>
                      <a:pt x="1" y="813"/>
                    </a:lnTo>
                    <a:lnTo>
                      <a:pt x="1324" y="813"/>
                    </a:lnTo>
                    <a:lnTo>
                      <a:pt x="1324" y="1"/>
                    </a:lnTo>
                    <a:close/>
                    <a:moveTo>
                      <a:pt x="1649" y="1"/>
                    </a:moveTo>
                    <a:lnTo>
                      <a:pt x="1649" y="813"/>
                    </a:lnTo>
                    <a:lnTo>
                      <a:pt x="2903" y="813"/>
                    </a:lnTo>
                    <a:lnTo>
                      <a:pt x="2903" y="1"/>
                    </a:lnTo>
                    <a:close/>
                    <a:moveTo>
                      <a:pt x="3228" y="1"/>
                    </a:moveTo>
                    <a:lnTo>
                      <a:pt x="3228" y="813"/>
                    </a:lnTo>
                    <a:lnTo>
                      <a:pt x="4876" y="813"/>
                    </a:lnTo>
                    <a:lnTo>
                      <a:pt x="4876"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5" name="Google Shape;39305;p297"/>
              <p:cNvSpPr/>
              <p:nvPr/>
            </p:nvSpPr>
            <p:spPr>
              <a:xfrm>
                <a:off x="811985" y="3296192"/>
                <a:ext cx="1330582" cy="12820"/>
              </a:xfrm>
              <a:custGeom>
                <a:avLst/>
                <a:gdLst/>
                <a:ahLst/>
                <a:cxnLst/>
                <a:rect l="l" t="t" r="r" b="b"/>
                <a:pathLst>
                  <a:path w="26677" h="257" extrusionOk="0">
                    <a:moveTo>
                      <a:pt x="0" y="1"/>
                    </a:moveTo>
                    <a:lnTo>
                      <a:pt x="0" y="256"/>
                    </a:lnTo>
                    <a:lnTo>
                      <a:pt x="26676" y="256"/>
                    </a:lnTo>
                    <a:lnTo>
                      <a:pt x="26676" y="1"/>
                    </a:lnTo>
                    <a:close/>
                  </a:path>
                </a:pathLst>
              </a:custGeom>
              <a:solidFill>
                <a:srgbClr val="FFFFFF">
                  <a:alpha val="2321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39306" name="Google Shape;39306;p297"/>
          <p:cNvSpPr/>
          <p:nvPr/>
        </p:nvSpPr>
        <p:spPr>
          <a:xfrm>
            <a:off x="4980763" y="1813746"/>
            <a:ext cx="156499"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07" name="Google Shape;39307;p297"/>
          <p:cNvSpPr/>
          <p:nvPr/>
        </p:nvSpPr>
        <p:spPr>
          <a:xfrm rot="1159801">
            <a:off x="5156612" y="1922447"/>
            <a:ext cx="156500" cy="108701"/>
          </a:xfrm>
          <a:custGeom>
            <a:avLst/>
            <a:gdLst/>
            <a:ahLst/>
            <a:cxnLst/>
            <a:rect l="l" t="t" r="r" b="b"/>
            <a:pathLst>
              <a:path w="2508" h="1742" extrusionOk="0">
                <a:moveTo>
                  <a:pt x="2507" y="0"/>
                </a:moveTo>
                <a:lnTo>
                  <a:pt x="2299" y="93"/>
                </a:lnTo>
                <a:lnTo>
                  <a:pt x="2113" y="232"/>
                </a:lnTo>
                <a:lnTo>
                  <a:pt x="1950" y="372"/>
                </a:lnTo>
                <a:lnTo>
                  <a:pt x="1788" y="534"/>
                </a:lnTo>
                <a:lnTo>
                  <a:pt x="1625" y="697"/>
                </a:lnTo>
                <a:lnTo>
                  <a:pt x="1486" y="906"/>
                </a:lnTo>
                <a:lnTo>
                  <a:pt x="1393" y="1091"/>
                </a:lnTo>
                <a:lnTo>
                  <a:pt x="1254" y="929"/>
                </a:lnTo>
                <a:lnTo>
                  <a:pt x="1091" y="766"/>
                </a:lnTo>
                <a:lnTo>
                  <a:pt x="882" y="627"/>
                </a:lnTo>
                <a:lnTo>
                  <a:pt x="673" y="511"/>
                </a:lnTo>
                <a:lnTo>
                  <a:pt x="464" y="441"/>
                </a:lnTo>
                <a:lnTo>
                  <a:pt x="232" y="395"/>
                </a:lnTo>
                <a:lnTo>
                  <a:pt x="0" y="395"/>
                </a:lnTo>
                <a:lnTo>
                  <a:pt x="209" y="465"/>
                </a:lnTo>
                <a:lnTo>
                  <a:pt x="418" y="558"/>
                </a:lnTo>
                <a:lnTo>
                  <a:pt x="604" y="674"/>
                </a:lnTo>
                <a:lnTo>
                  <a:pt x="766" y="790"/>
                </a:lnTo>
                <a:lnTo>
                  <a:pt x="929" y="929"/>
                </a:lnTo>
                <a:lnTo>
                  <a:pt x="1068" y="1091"/>
                </a:lnTo>
                <a:lnTo>
                  <a:pt x="1207" y="1254"/>
                </a:lnTo>
                <a:lnTo>
                  <a:pt x="1323" y="1440"/>
                </a:lnTo>
                <a:lnTo>
                  <a:pt x="1486" y="1742"/>
                </a:lnTo>
                <a:lnTo>
                  <a:pt x="1556" y="1393"/>
                </a:lnTo>
                <a:lnTo>
                  <a:pt x="1625" y="1208"/>
                </a:lnTo>
                <a:lnTo>
                  <a:pt x="1718" y="1022"/>
                </a:lnTo>
                <a:lnTo>
                  <a:pt x="1811" y="836"/>
                </a:lnTo>
                <a:lnTo>
                  <a:pt x="1950" y="674"/>
                </a:lnTo>
                <a:lnTo>
                  <a:pt x="2206" y="325"/>
                </a:lnTo>
                <a:lnTo>
                  <a:pt x="2507"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pic>
        <p:nvPicPr>
          <p:cNvPr id="39308" name="Google Shape;39308;p297"/>
          <p:cNvPicPr preferRelativeResize="0">
            <a:picLocks noGrp="1"/>
          </p:cNvPicPr>
          <p:nvPr>
            <p:ph type="pic" idx="2"/>
          </p:nvPr>
        </p:nvPicPr>
        <p:blipFill rotWithShape="1">
          <a:blip r:embed="rId3">
            <a:alphaModFix/>
          </a:blip>
          <a:srcRect l="17482" r="17476"/>
          <a:stretch/>
        </p:blipFill>
        <p:spPr>
          <a:xfrm rot="378680">
            <a:off x="6119252" y="618233"/>
            <a:ext cx="2499750" cy="2499750"/>
          </a:xfrm>
          <a:prstGeom prst="rect">
            <a:avLst/>
          </a:prstGeom>
        </p:spPr>
      </p:pic>
      <p:grpSp>
        <p:nvGrpSpPr>
          <p:cNvPr id="39309" name="Google Shape;39309;p297"/>
          <p:cNvGrpSpPr/>
          <p:nvPr/>
        </p:nvGrpSpPr>
        <p:grpSpPr>
          <a:xfrm flipH="1">
            <a:off x="3858596" y="3545992"/>
            <a:ext cx="1427011" cy="870656"/>
            <a:chOff x="1170428" y="5511318"/>
            <a:chExt cx="3696921" cy="2255586"/>
          </a:xfrm>
        </p:grpSpPr>
        <p:sp>
          <p:nvSpPr>
            <p:cNvPr id="39310" name="Google Shape;39310;p297"/>
            <p:cNvSpPr/>
            <p:nvPr/>
          </p:nvSpPr>
          <p:spPr>
            <a:xfrm>
              <a:off x="2849500" y="6896249"/>
              <a:ext cx="363300" cy="3180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1" name="Google Shape;39311;p297"/>
            <p:cNvSpPr/>
            <p:nvPr/>
          </p:nvSpPr>
          <p:spPr>
            <a:xfrm>
              <a:off x="1215517" y="7094120"/>
              <a:ext cx="2008500" cy="421800"/>
            </a:xfrm>
            <a:prstGeom prst="rect">
              <a:avLst/>
            </a:pr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2" name="Google Shape;39312;p297"/>
            <p:cNvSpPr/>
            <p:nvPr/>
          </p:nvSpPr>
          <p:spPr>
            <a:xfrm>
              <a:off x="2888038" y="6878266"/>
              <a:ext cx="392448" cy="32765"/>
            </a:xfrm>
            <a:custGeom>
              <a:avLst/>
              <a:gdLst/>
              <a:ahLst/>
              <a:cxnLst/>
              <a:rect l="l" t="t" r="r" b="b"/>
              <a:pathLst>
                <a:path w="3066" h="256" extrusionOk="0">
                  <a:moveTo>
                    <a:pt x="1" y="0"/>
                  </a:moveTo>
                  <a:lnTo>
                    <a:pt x="94" y="256"/>
                  </a:lnTo>
                  <a:lnTo>
                    <a:pt x="3065" y="256"/>
                  </a:lnTo>
                  <a:lnTo>
                    <a:pt x="3065" y="0"/>
                  </a:lnTo>
                  <a:close/>
                </a:path>
              </a:pathLst>
            </a:custGeom>
            <a:solidFill>
              <a:srgbClr val="90979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3" name="Google Shape;39313;p297"/>
            <p:cNvSpPr/>
            <p:nvPr/>
          </p:nvSpPr>
          <p:spPr>
            <a:xfrm>
              <a:off x="2671081" y="7104043"/>
              <a:ext cx="529152" cy="23934"/>
            </a:xfrm>
            <a:custGeom>
              <a:avLst/>
              <a:gdLst/>
              <a:ahLst/>
              <a:cxnLst/>
              <a:rect l="l" t="t" r="r" b="b"/>
              <a:pathLst>
                <a:path w="4134" h="187" extrusionOk="0">
                  <a:moveTo>
                    <a:pt x="326" y="1"/>
                  </a:moveTo>
                  <a:lnTo>
                    <a:pt x="1" y="187"/>
                  </a:lnTo>
                  <a:lnTo>
                    <a:pt x="4133" y="187"/>
                  </a:lnTo>
                  <a:lnTo>
                    <a:pt x="4017"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4" name="Google Shape;39314;p297"/>
            <p:cNvSpPr/>
            <p:nvPr/>
          </p:nvSpPr>
          <p:spPr>
            <a:xfrm>
              <a:off x="3128803" y="6910904"/>
              <a:ext cx="113024" cy="422111"/>
            </a:xfrm>
            <a:custGeom>
              <a:avLst/>
              <a:gdLst/>
              <a:ahLst/>
              <a:cxnLst/>
              <a:rect l="l" t="t" r="r" b="b"/>
              <a:pathLst>
                <a:path w="883" h="3298" extrusionOk="0">
                  <a:moveTo>
                    <a:pt x="0" y="1"/>
                  </a:moveTo>
                  <a:lnTo>
                    <a:pt x="0" y="1510"/>
                  </a:lnTo>
                  <a:lnTo>
                    <a:pt x="441" y="1510"/>
                  </a:lnTo>
                  <a:lnTo>
                    <a:pt x="557" y="1696"/>
                  </a:lnTo>
                  <a:lnTo>
                    <a:pt x="0" y="1696"/>
                  </a:lnTo>
                  <a:lnTo>
                    <a:pt x="0" y="2137"/>
                  </a:lnTo>
                  <a:lnTo>
                    <a:pt x="232" y="2392"/>
                  </a:lnTo>
                  <a:lnTo>
                    <a:pt x="441" y="2671"/>
                  </a:lnTo>
                  <a:lnTo>
                    <a:pt x="627" y="2973"/>
                  </a:lnTo>
                  <a:lnTo>
                    <a:pt x="743" y="3298"/>
                  </a:lnTo>
                  <a:lnTo>
                    <a:pt x="743" y="233"/>
                  </a:lnTo>
                  <a:lnTo>
                    <a:pt x="882" y="233"/>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5" name="Google Shape;39315;p297"/>
            <p:cNvSpPr/>
            <p:nvPr/>
          </p:nvSpPr>
          <p:spPr>
            <a:xfrm>
              <a:off x="3128800" y="5633182"/>
              <a:ext cx="130792" cy="1245215"/>
            </a:xfrm>
            <a:custGeom>
              <a:avLst/>
              <a:gdLst/>
              <a:ahLst/>
              <a:cxnLst/>
              <a:rect l="l" t="t" r="r" b="b"/>
              <a:pathLst>
                <a:path w="883" h="9729" extrusionOk="0">
                  <a:moveTo>
                    <a:pt x="0" y="1"/>
                  </a:moveTo>
                  <a:lnTo>
                    <a:pt x="0" y="9728"/>
                  </a:lnTo>
                  <a:lnTo>
                    <a:pt x="882" y="9728"/>
                  </a:lnTo>
                  <a:lnTo>
                    <a:pt x="882" y="8777"/>
                  </a:lnTo>
                  <a:lnTo>
                    <a:pt x="743" y="8777"/>
                  </a:lnTo>
                  <a:lnTo>
                    <a:pt x="743" y="7871"/>
                  </a:lnTo>
                  <a:lnTo>
                    <a:pt x="882" y="7871"/>
                  </a:lnTo>
                  <a:lnTo>
                    <a:pt x="88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6" name="Google Shape;39316;p297"/>
            <p:cNvSpPr/>
            <p:nvPr/>
          </p:nvSpPr>
          <p:spPr>
            <a:xfrm>
              <a:off x="3241698" y="5511318"/>
              <a:ext cx="110080" cy="1429520"/>
            </a:xfrm>
            <a:custGeom>
              <a:avLst/>
              <a:gdLst/>
              <a:ahLst/>
              <a:cxnLst/>
              <a:rect l="l" t="t" r="r" b="b"/>
              <a:pathLst>
                <a:path w="860" h="11169" extrusionOk="0">
                  <a:moveTo>
                    <a:pt x="0" y="1"/>
                  </a:moveTo>
                  <a:lnTo>
                    <a:pt x="0" y="605"/>
                  </a:lnTo>
                  <a:lnTo>
                    <a:pt x="0" y="953"/>
                  </a:lnTo>
                  <a:lnTo>
                    <a:pt x="0" y="8823"/>
                  </a:lnTo>
                  <a:lnTo>
                    <a:pt x="627" y="8823"/>
                  </a:lnTo>
                  <a:lnTo>
                    <a:pt x="627" y="9729"/>
                  </a:lnTo>
                  <a:lnTo>
                    <a:pt x="0" y="9729"/>
                  </a:lnTo>
                  <a:lnTo>
                    <a:pt x="0" y="10680"/>
                  </a:lnTo>
                  <a:lnTo>
                    <a:pt x="302" y="10680"/>
                  </a:lnTo>
                  <a:lnTo>
                    <a:pt x="302" y="10936"/>
                  </a:lnTo>
                  <a:lnTo>
                    <a:pt x="0" y="10936"/>
                  </a:lnTo>
                  <a:lnTo>
                    <a:pt x="0" y="11168"/>
                  </a:lnTo>
                  <a:lnTo>
                    <a:pt x="859" y="11168"/>
                  </a:lnTo>
                  <a:lnTo>
                    <a:pt x="859" y="8823"/>
                  </a:lnTo>
                  <a:lnTo>
                    <a:pt x="859" y="8707"/>
                  </a:lnTo>
                  <a:lnTo>
                    <a:pt x="85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7" name="Google Shape;39317;p297"/>
            <p:cNvSpPr/>
            <p:nvPr/>
          </p:nvSpPr>
          <p:spPr>
            <a:xfrm>
              <a:off x="3223906" y="6940726"/>
              <a:ext cx="127872" cy="597329"/>
            </a:xfrm>
            <a:custGeom>
              <a:avLst/>
              <a:gdLst/>
              <a:ahLst/>
              <a:cxnLst/>
              <a:rect l="l" t="t" r="r" b="b"/>
              <a:pathLst>
                <a:path w="999" h="4667" extrusionOk="0">
                  <a:moveTo>
                    <a:pt x="0" y="0"/>
                  </a:moveTo>
                  <a:lnTo>
                    <a:pt x="0" y="3065"/>
                  </a:lnTo>
                  <a:lnTo>
                    <a:pt x="70" y="3250"/>
                  </a:lnTo>
                  <a:lnTo>
                    <a:pt x="116" y="3459"/>
                  </a:lnTo>
                  <a:lnTo>
                    <a:pt x="139" y="3668"/>
                  </a:lnTo>
                  <a:lnTo>
                    <a:pt x="139" y="3877"/>
                  </a:lnTo>
                  <a:lnTo>
                    <a:pt x="139" y="4086"/>
                  </a:lnTo>
                  <a:lnTo>
                    <a:pt x="116" y="4272"/>
                  </a:lnTo>
                  <a:lnTo>
                    <a:pt x="70" y="4481"/>
                  </a:lnTo>
                  <a:lnTo>
                    <a:pt x="0" y="4667"/>
                  </a:lnTo>
                  <a:lnTo>
                    <a:pt x="998" y="4667"/>
                  </a:lnTo>
                  <a:lnTo>
                    <a:pt x="99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8" name="Google Shape;39318;p297"/>
            <p:cNvSpPr/>
            <p:nvPr/>
          </p:nvSpPr>
          <p:spPr>
            <a:xfrm>
              <a:off x="3339797" y="6625739"/>
              <a:ext cx="124928" cy="956853"/>
            </a:xfrm>
            <a:custGeom>
              <a:avLst/>
              <a:gdLst/>
              <a:ahLst/>
              <a:cxnLst/>
              <a:rect l="l" t="t" r="r" b="b"/>
              <a:pathLst>
                <a:path w="976" h="7476" extrusionOk="0">
                  <a:moveTo>
                    <a:pt x="0" y="0"/>
                  </a:moveTo>
                  <a:lnTo>
                    <a:pt x="0" y="116"/>
                  </a:lnTo>
                  <a:lnTo>
                    <a:pt x="0" y="2461"/>
                  </a:lnTo>
                  <a:lnTo>
                    <a:pt x="0" y="7128"/>
                  </a:lnTo>
                  <a:lnTo>
                    <a:pt x="0" y="7220"/>
                  </a:lnTo>
                  <a:lnTo>
                    <a:pt x="24" y="7313"/>
                  </a:lnTo>
                  <a:lnTo>
                    <a:pt x="70" y="7406"/>
                  </a:lnTo>
                  <a:lnTo>
                    <a:pt x="140" y="7453"/>
                  </a:lnTo>
                  <a:lnTo>
                    <a:pt x="256" y="7476"/>
                  </a:lnTo>
                  <a:lnTo>
                    <a:pt x="976" y="7476"/>
                  </a:lnTo>
                  <a:lnTo>
                    <a:pt x="976" y="7081"/>
                  </a:lnTo>
                  <a:lnTo>
                    <a:pt x="976" y="6361"/>
                  </a:lnTo>
                  <a:lnTo>
                    <a:pt x="976" y="998"/>
                  </a:lnTo>
                  <a:lnTo>
                    <a:pt x="952" y="813"/>
                  </a:lnTo>
                  <a:lnTo>
                    <a:pt x="859" y="627"/>
                  </a:lnTo>
                  <a:lnTo>
                    <a:pt x="743" y="488"/>
                  </a:lnTo>
                  <a:lnTo>
                    <a:pt x="604" y="372"/>
                  </a:lnTo>
                  <a:lnTo>
                    <a:pt x="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19" name="Google Shape;39319;p297"/>
            <p:cNvSpPr/>
            <p:nvPr/>
          </p:nvSpPr>
          <p:spPr>
            <a:xfrm>
              <a:off x="3464596" y="7439892"/>
              <a:ext cx="1328512" cy="139765"/>
            </a:xfrm>
            <a:custGeom>
              <a:avLst/>
              <a:gdLst/>
              <a:ahLst/>
              <a:cxnLst/>
              <a:rect l="l" t="t" r="r" b="b"/>
              <a:pathLst>
                <a:path w="10379" h="1092" extrusionOk="0">
                  <a:moveTo>
                    <a:pt x="1" y="0"/>
                  </a:moveTo>
                  <a:lnTo>
                    <a:pt x="1" y="720"/>
                  </a:lnTo>
                  <a:lnTo>
                    <a:pt x="10378" y="1092"/>
                  </a:lnTo>
                  <a:lnTo>
                    <a:pt x="10378" y="81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0" name="Google Shape;39320;p297"/>
            <p:cNvSpPr/>
            <p:nvPr/>
          </p:nvSpPr>
          <p:spPr>
            <a:xfrm>
              <a:off x="3402132" y="7582475"/>
              <a:ext cx="1465216" cy="98168"/>
            </a:xfrm>
            <a:custGeom>
              <a:avLst/>
              <a:gdLst/>
              <a:ahLst/>
              <a:cxnLst/>
              <a:rect l="l" t="t" r="r" b="b"/>
              <a:pathLst>
                <a:path w="11447" h="767" extrusionOk="0">
                  <a:moveTo>
                    <a:pt x="1" y="1"/>
                  </a:moveTo>
                  <a:lnTo>
                    <a:pt x="489" y="767"/>
                  </a:lnTo>
                  <a:lnTo>
                    <a:pt x="11447" y="767"/>
                  </a:lnTo>
                  <a:lnTo>
                    <a:pt x="11447" y="488"/>
                  </a:lnTo>
                  <a:lnTo>
                    <a:pt x="4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1" name="Google Shape;39321;p297"/>
            <p:cNvSpPr/>
            <p:nvPr/>
          </p:nvSpPr>
          <p:spPr>
            <a:xfrm>
              <a:off x="2520691" y="6166266"/>
              <a:ext cx="157706" cy="95943"/>
            </a:xfrm>
            <a:custGeom>
              <a:avLst/>
              <a:gdLst/>
              <a:ahLst/>
              <a:cxnLst/>
              <a:rect l="l" t="t" r="r" b="b"/>
              <a:pathLst>
                <a:path w="1185" h="721" extrusionOk="0">
                  <a:moveTo>
                    <a:pt x="0" y="1"/>
                  </a:moveTo>
                  <a:lnTo>
                    <a:pt x="279" y="535"/>
                  </a:lnTo>
                  <a:lnTo>
                    <a:pt x="418" y="581"/>
                  </a:lnTo>
                  <a:lnTo>
                    <a:pt x="929" y="674"/>
                  </a:lnTo>
                  <a:lnTo>
                    <a:pt x="1184" y="720"/>
                  </a:lnTo>
                  <a:lnTo>
                    <a:pt x="859" y="1"/>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2" name="Google Shape;39322;p297"/>
            <p:cNvSpPr/>
            <p:nvPr/>
          </p:nvSpPr>
          <p:spPr>
            <a:xfrm>
              <a:off x="2507881" y="6453328"/>
              <a:ext cx="130816" cy="246765"/>
            </a:xfrm>
            <a:custGeom>
              <a:avLst/>
              <a:gdLst/>
              <a:ahLst/>
              <a:cxnLst/>
              <a:rect l="l" t="t" r="r" b="b"/>
              <a:pathLst>
                <a:path w="1022" h="1928" extrusionOk="0">
                  <a:moveTo>
                    <a:pt x="232" y="1"/>
                  </a:moveTo>
                  <a:lnTo>
                    <a:pt x="0" y="117"/>
                  </a:lnTo>
                  <a:lnTo>
                    <a:pt x="789" y="1928"/>
                  </a:lnTo>
                  <a:lnTo>
                    <a:pt x="813" y="1928"/>
                  </a:lnTo>
                  <a:lnTo>
                    <a:pt x="929" y="1858"/>
                  </a:lnTo>
                  <a:lnTo>
                    <a:pt x="1022" y="1835"/>
                  </a:lnTo>
                  <a:lnTo>
                    <a:pt x="232"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3" name="Google Shape;39323;p297"/>
            <p:cNvSpPr/>
            <p:nvPr/>
          </p:nvSpPr>
          <p:spPr>
            <a:xfrm>
              <a:off x="2582120" y="6665850"/>
              <a:ext cx="154624" cy="306152"/>
            </a:xfrm>
            <a:custGeom>
              <a:avLst/>
              <a:gdLst/>
              <a:ahLst/>
              <a:cxnLst/>
              <a:rect l="l" t="t" r="r" b="b"/>
              <a:pathLst>
                <a:path w="1208" h="2392" extrusionOk="0">
                  <a:moveTo>
                    <a:pt x="581" y="0"/>
                  </a:moveTo>
                  <a:lnTo>
                    <a:pt x="442" y="24"/>
                  </a:lnTo>
                  <a:lnTo>
                    <a:pt x="349" y="47"/>
                  </a:lnTo>
                  <a:lnTo>
                    <a:pt x="233" y="117"/>
                  </a:lnTo>
                  <a:lnTo>
                    <a:pt x="209" y="117"/>
                  </a:lnTo>
                  <a:lnTo>
                    <a:pt x="140" y="186"/>
                  </a:lnTo>
                  <a:lnTo>
                    <a:pt x="93" y="256"/>
                  </a:lnTo>
                  <a:lnTo>
                    <a:pt x="47" y="349"/>
                  </a:lnTo>
                  <a:lnTo>
                    <a:pt x="24" y="442"/>
                  </a:lnTo>
                  <a:lnTo>
                    <a:pt x="0" y="534"/>
                  </a:lnTo>
                  <a:lnTo>
                    <a:pt x="0" y="651"/>
                  </a:lnTo>
                  <a:lnTo>
                    <a:pt x="47" y="929"/>
                  </a:lnTo>
                  <a:lnTo>
                    <a:pt x="140" y="1231"/>
                  </a:lnTo>
                  <a:lnTo>
                    <a:pt x="256" y="1579"/>
                  </a:lnTo>
                  <a:lnTo>
                    <a:pt x="442" y="1974"/>
                  </a:lnTo>
                  <a:lnTo>
                    <a:pt x="627" y="2392"/>
                  </a:lnTo>
                  <a:lnTo>
                    <a:pt x="790" y="2229"/>
                  </a:lnTo>
                  <a:lnTo>
                    <a:pt x="906" y="2067"/>
                  </a:lnTo>
                  <a:lnTo>
                    <a:pt x="1022" y="1881"/>
                  </a:lnTo>
                  <a:lnTo>
                    <a:pt x="1092" y="1695"/>
                  </a:lnTo>
                  <a:lnTo>
                    <a:pt x="1138" y="1510"/>
                  </a:lnTo>
                  <a:lnTo>
                    <a:pt x="1185" y="1324"/>
                  </a:lnTo>
                  <a:lnTo>
                    <a:pt x="1208" y="976"/>
                  </a:lnTo>
                  <a:lnTo>
                    <a:pt x="1208" y="674"/>
                  </a:lnTo>
                  <a:lnTo>
                    <a:pt x="1161" y="442"/>
                  </a:lnTo>
                  <a:lnTo>
                    <a:pt x="1115" y="209"/>
                  </a:lnTo>
                  <a:lnTo>
                    <a:pt x="1045" y="186"/>
                  </a:lnTo>
                  <a:lnTo>
                    <a:pt x="906" y="93"/>
                  </a:lnTo>
                  <a:lnTo>
                    <a:pt x="813" y="47"/>
                  </a:lnTo>
                  <a:lnTo>
                    <a:pt x="697" y="24"/>
                  </a:lnTo>
                  <a:lnTo>
                    <a:pt x="58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4" name="Google Shape;39324;p297"/>
            <p:cNvSpPr/>
            <p:nvPr/>
          </p:nvSpPr>
          <p:spPr>
            <a:xfrm>
              <a:off x="2650345" y="6685127"/>
              <a:ext cx="282368" cy="315111"/>
            </a:xfrm>
            <a:custGeom>
              <a:avLst/>
              <a:gdLst/>
              <a:ahLst/>
              <a:cxnLst/>
              <a:rect l="l" t="t" r="r" b="b"/>
              <a:pathLst>
                <a:path w="2206" h="2462" extrusionOk="0">
                  <a:moveTo>
                    <a:pt x="488" y="0"/>
                  </a:moveTo>
                  <a:lnTo>
                    <a:pt x="534" y="233"/>
                  </a:lnTo>
                  <a:lnTo>
                    <a:pt x="581" y="465"/>
                  </a:lnTo>
                  <a:lnTo>
                    <a:pt x="581" y="767"/>
                  </a:lnTo>
                  <a:lnTo>
                    <a:pt x="558" y="1115"/>
                  </a:lnTo>
                  <a:lnTo>
                    <a:pt x="511" y="1301"/>
                  </a:lnTo>
                  <a:lnTo>
                    <a:pt x="465" y="1486"/>
                  </a:lnTo>
                  <a:lnTo>
                    <a:pt x="395" y="1672"/>
                  </a:lnTo>
                  <a:lnTo>
                    <a:pt x="279" y="1858"/>
                  </a:lnTo>
                  <a:lnTo>
                    <a:pt x="163" y="2020"/>
                  </a:lnTo>
                  <a:lnTo>
                    <a:pt x="0" y="2183"/>
                  </a:lnTo>
                  <a:lnTo>
                    <a:pt x="2206" y="2461"/>
                  </a:lnTo>
                  <a:lnTo>
                    <a:pt x="1951" y="1765"/>
                  </a:lnTo>
                  <a:lnTo>
                    <a:pt x="1858" y="1509"/>
                  </a:lnTo>
                  <a:lnTo>
                    <a:pt x="1300"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5" name="Google Shape;39325;p29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rgbClr val="47545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6" name="Google Shape;39326;p297"/>
            <p:cNvSpPr/>
            <p:nvPr/>
          </p:nvSpPr>
          <p:spPr>
            <a:xfrm>
              <a:off x="1987698" y="6765378"/>
              <a:ext cx="422016" cy="74362"/>
            </a:xfrm>
            <a:custGeom>
              <a:avLst/>
              <a:gdLst/>
              <a:ahLst/>
              <a:cxnLst/>
              <a:rect l="l" t="t" r="r" b="b"/>
              <a:pathLst>
                <a:path w="3297" h="581" extrusionOk="0">
                  <a:moveTo>
                    <a:pt x="0" y="0"/>
                  </a:moveTo>
                  <a:lnTo>
                    <a:pt x="23" y="581"/>
                  </a:lnTo>
                  <a:lnTo>
                    <a:pt x="3297" y="581"/>
                  </a:lnTo>
                  <a:lnTo>
                    <a:pt x="3134" y="348"/>
                  </a:lnTo>
                  <a:lnTo>
                    <a:pt x="3018" y="163"/>
                  </a:lnTo>
                  <a:lnTo>
                    <a:pt x="2902"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7" name="Google Shape;39327;p297"/>
            <p:cNvSpPr/>
            <p:nvPr/>
          </p:nvSpPr>
          <p:spPr>
            <a:xfrm>
              <a:off x="1990642" y="6839613"/>
              <a:ext cx="448768" cy="240877"/>
            </a:xfrm>
            <a:custGeom>
              <a:avLst/>
              <a:gdLst/>
              <a:ahLst/>
              <a:cxnLst/>
              <a:rect l="l" t="t" r="r" b="b"/>
              <a:pathLst>
                <a:path w="3506" h="1882" extrusionOk="0">
                  <a:moveTo>
                    <a:pt x="0" y="1"/>
                  </a:moveTo>
                  <a:lnTo>
                    <a:pt x="70" y="1881"/>
                  </a:lnTo>
                  <a:lnTo>
                    <a:pt x="3506" y="1881"/>
                  </a:lnTo>
                  <a:lnTo>
                    <a:pt x="3506" y="604"/>
                  </a:lnTo>
                  <a:lnTo>
                    <a:pt x="3390" y="279"/>
                  </a:lnTo>
                  <a:lnTo>
                    <a:pt x="3274"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8" name="Google Shape;39328;p297"/>
            <p:cNvSpPr/>
            <p:nvPr/>
          </p:nvSpPr>
          <p:spPr>
            <a:xfrm>
              <a:off x="2198639"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29" name="Google Shape;39329;p297"/>
            <p:cNvSpPr/>
            <p:nvPr/>
          </p:nvSpPr>
          <p:spPr>
            <a:xfrm>
              <a:off x="1170428" y="7113002"/>
              <a:ext cx="246784" cy="454748"/>
            </a:xfrm>
            <a:custGeom>
              <a:avLst/>
              <a:gdLst/>
              <a:ahLst/>
              <a:cxnLst/>
              <a:rect l="l" t="t" r="r" b="b"/>
              <a:pathLst>
                <a:path w="1928" h="3553" extrusionOk="0">
                  <a:moveTo>
                    <a:pt x="233" y="1"/>
                  </a:moveTo>
                  <a:lnTo>
                    <a:pt x="233" y="418"/>
                  </a:lnTo>
                  <a:lnTo>
                    <a:pt x="24" y="418"/>
                  </a:lnTo>
                  <a:lnTo>
                    <a:pt x="24" y="674"/>
                  </a:lnTo>
                  <a:lnTo>
                    <a:pt x="0" y="1324"/>
                  </a:lnTo>
                  <a:lnTo>
                    <a:pt x="0" y="1788"/>
                  </a:lnTo>
                  <a:lnTo>
                    <a:pt x="24" y="2322"/>
                  </a:lnTo>
                  <a:lnTo>
                    <a:pt x="70" y="2903"/>
                  </a:lnTo>
                  <a:lnTo>
                    <a:pt x="140" y="3553"/>
                  </a:lnTo>
                  <a:lnTo>
                    <a:pt x="627" y="3553"/>
                  </a:lnTo>
                  <a:lnTo>
                    <a:pt x="581" y="3297"/>
                  </a:lnTo>
                  <a:lnTo>
                    <a:pt x="511" y="3019"/>
                  </a:lnTo>
                  <a:lnTo>
                    <a:pt x="488" y="2647"/>
                  </a:lnTo>
                  <a:lnTo>
                    <a:pt x="488" y="2229"/>
                  </a:lnTo>
                  <a:lnTo>
                    <a:pt x="511" y="2020"/>
                  </a:lnTo>
                  <a:lnTo>
                    <a:pt x="558" y="1788"/>
                  </a:lnTo>
                  <a:lnTo>
                    <a:pt x="627" y="1533"/>
                  </a:lnTo>
                  <a:lnTo>
                    <a:pt x="720" y="1301"/>
                  </a:lnTo>
                  <a:lnTo>
                    <a:pt x="836" y="1069"/>
                  </a:lnTo>
                  <a:lnTo>
                    <a:pt x="999" y="836"/>
                  </a:lnTo>
                  <a:lnTo>
                    <a:pt x="1161" y="604"/>
                  </a:lnTo>
                  <a:lnTo>
                    <a:pt x="1393" y="395"/>
                  </a:lnTo>
                  <a:lnTo>
                    <a:pt x="1649" y="186"/>
                  </a:lnTo>
                  <a:lnTo>
                    <a:pt x="1927"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0" name="Google Shape;39330;p297"/>
            <p:cNvSpPr/>
            <p:nvPr/>
          </p:nvSpPr>
          <p:spPr>
            <a:xfrm>
              <a:off x="2644384" y="7172559"/>
              <a:ext cx="529147" cy="525833"/>
            </a:xfrm>
            <a:custGeom>
              <a:avLst/>
              <a:gdLst/>
              <a:ahLst/>
              <a:cxnLst/>
              <a:rect l="l" t="t" r="r" b="b"/>
              <a:pathLst>
                <a:path w="3855" h="3831" extrusionOk="0">
                  <a:moveTo>
                    <a:pt x="1741" y="0"/>
                  </a:moveTo>
                  <a:lnTo>
                    <a:pt x="1532" y="23"/>
                  </a:lnTo>
                  <a:lnTo>
                    <a:pt x="1347" y="70"/>
                  </a:lnTo>
                  <a:lnTo>
                    <a:pt x="1184" y="139"/>
                  </a:lnTo>
                  <a:lnTo>
                    <a:pt x="1022" y="232"/>
                  </a:lnTo>
                  <a:lnTo>
                    <a:pt x="859" y="325"/>
                  </a:lnTo>
                  <a:lnTo>
                    <a:pt x="697" y="441"/>
                  </a:lnTo>
                  <a:lnTo>
                    <a:pt x="581" y="557"/>
                  </a:lnTo>
                  <a:lnTo>
                    <a:pt x="441" y="697"/>
                  </a:lnTo>
                  <a:lnTo>
                    <a:pt x="325" y="836"/>
                  </a:lnTo>
                  <a:lnTo>
                    <a:pt x="232" y="999"/>
                  </a:lnTo>
                  <a:lnTo>
                    <a:pt x="163" y="1161"/>
                  </a:lnTo>
                  <a:lnTo>
                    <a:pt x="93" y="1347"/>
                  </a:lnTo>
                  <a:lnTo>
                    <a:pt x="47" y="1532"/>
                  </a:lnTo>
                  <a:lnTo>
                    <a:pt x="23" y="1718"/>
                  </a:lnTo>
                  <a:lnTo>
                    <a:pt x="0" y="1927"/>
                  </a:lnTo>
                  <a:lnTo>
                    <a:pt x="23" y="2113"/>
                  </a:lnTo>
                  <a:lnTo>
                    <a:pt x="47" y="2299"/>
                  </a:lnTo>
                  <a:lnTo>
                    <a:pt x="93" y="2484"/>
                  </a:lnTo>
                  <a:lnTo>
                    <a:pt x="163" y="2670"/>
                  </a:lnTo>
                  <a:lnTo>
                    <a:pt x="232" y="2833"/>
                  </a:lnTo>
                  <a:lnTo>
                    <a:pt x="325" y="2995"/>
                  </a:lnTo>
                  <a:lnTo>
                    <a:pt x="441" y="3134"/>
                  </a:lnTo>
                  <a:lnTo>
                    <a:pt x="581" y="3274"/>
                  </a:lnTo>
                  <a:lnTo>
                    <a:pt x="697" y="3390"/>
                  </a:lnTo>
                  <a:lnTo>
                    <a:pt x="859" y="3506"/>
                  </a:lnTo>
                  <a:lnTo>
                    <a:pt x="1022" y="3599"/>
                  </a:lnTo>
                  <a:lnTo>
                    <a:pt x="1184" y="3692"/>
                  </a:lnTo>
                  <a:lnTo>
                    <a:pt x="1347" y="3761"/>
                  </a:lnTo>
                  <a:lnTo>
                    <a:pt x="1532" y="3808"/>
                  </a:lnTo>
                  <a:lnTo>
                    <a:pt x="1741" y="3831"/>
                  </a:lnTo>
                  <a:lnTo>
                    <a:pt x="2136" y="3831"/>
                  </a:lnTo>
                  <a:lnTo>
                    <a:pt x="2322" y="3808"/>
                  </a:lnTo>
                  <a:lnTo>
                    <a:pt x="2508" y="3761"/>
                  </a:lnTo>
                  <a:lnTo>
                    <a:pt x="2670" y="3692"/>
                  </a:lnTo>
                  <a:lnTo>
                    <a:pt x="2856" y="3599"/>
                  </a:lnTo>
                  <a:lnTo>
                    <a:pt x="2995" y="3506"/>
                  </a:lnTo>
                  <a:lnTo>
                    <a:pt x="3158" y="3390"/>
                  </a:lnTo>
                  <a:lnTo>
                    <a:pt x="3297" y="3274"/>
                  </a:lnTo>
                  <a:lnTo>
                    <a:pt x="3413" y="3134"/>
                  </a:lnTo>
                  <a:lnTo>
                    <a:pt x="3529" y="2995"/>
                  </a:lnTo>
                  <a:lnTo>
                    <a:pt x="3622" y="2833"/>
                  </a:lnTo>
                  <a:lnTo>
                    <a:pt x="3692" y="2670"/>
                  </a:lnTo>
                  <a:lnTo>
                    <a:pt x="3761" y="2484"/>
                  </a:lnTo>
                  <a:lnTo>
                    <a:pt x="3808" y="2299"/>
                  </a:lnTo>
                  <a:lnTo>
                    <a:pt x="3854" y="2113"/>
                  </a:lnTo>
                  <a:lnTo>
                    <a:pt x="3854" y="1927"/>
                  </a:lnTo>
                  <a:lnTo>
                    <a:pt x="3854" y="1718"/>
                  </a:lnTo>
                  <a:lnTo>
                    <a:pt x="3808" y="1532"/>
                  </a:lnTo>
                  <a:lnTo>
                    <a:pt x="3761" y="1347"/>
                  </a:lnTo>
                  <a:lnTo>
                    <a:pt x="3692" y="1161"/>
                  </a:lnTo>
                  <a:lnTo>
                    <a:pt x="3622" y="999"/>
                  </a:lnTo>
                  <a:lnTo>
                    <a:pt x="3529" y="836"/>
                  </a:lnTo>
                  <a:lnTo>
                    <a:pt x="3413" y="697"/>
                  </a:lnTo>
                  <a:lnTo>
                    <a:pt x="3297" y="557"/>
                  </a:lnTo>
                  <a:lnTo>
                    <a:pt x="3158" y="441"/>
                  </a:lnTo>
                  <a:lnTo>
                    <a:pt x="2995" y="325"/>
                  </a:lnTo>
                  <a:lnTo>
                    <a:pt x="2856" y="232"/>
                  </a:lnTo>
                  <a:lnTo>
                    <a:pt x="2670" y="139"/>
                  </a:lnTo>
                  <a:lnTo>
                    <a:pt x="2508" y="70"/>
                  </a:lnTo>
                  <a:lnTo>
                    <a:pt x="2322" y="23"/>
                  </a:lnTo>
                  <a:lnTo>
                    <a:pt x="21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1" name="Google Shape;39331;p297"/>
            <p:cNvSpPr/>
            <p:nvPr/>
          </p:nvSpPr>
          <p:spPr>
            <a:xfrm>
              <a:off x="1341292" y="7170995"/>
              <a:ext cx="529161" cy="528956"/>
            </a:xfrm>
            <a:custGeom>
              <a:avLst/>
              <a:gdLst/>
              <a:ahLst/>
              <a:cxnLst/>
              <a:rect l="l" t="t" r="r" b="b"/>
              <a:pathLst>
                <a:path w="3832" h="3831" extrusionOk="0">
                  <a:moveTo>
                    <a:pt x="1718" y="0"/>
                  </a:moveTo>
                  <a:lnTo>
                    <a:pt x="1533" y="23"/>
                  </a:lnTo>
                  <a:lnTo>
                    <a:pt x="1347" y="70"/>
                  </a:lnTo>
                  <a:lnTo>
                    <a:pt x="1161" y="139"/>
                  </a:lnTo>
                  <a:lnTo>
                    <a:pt x="999" y="232"/>
                  </a:lnTo>
                  <a:lnTo>
                    <a:pt x="836" y="325"/>
                  </a:lnTo>
                  <a:lnTo>
                    <a:pt x="697" y="441"/>
                  </a:lnTo>
                  <a:lnTo>
                    <a:pt x="558" y="557"/>
                  </a:lnTo>
                  <a:lnTo>
                    <a:pt x="418" y="697"/>
                  </a:lnTo>
                  <a:lnTo>
                    <a:pt x="325" y="836"/>
                  </a:lnTo>
                  <a:lnTo>
                    <a:pt x="232" y="999"/>
                  </a:lnTo>
                  <a:lnTo>
                    <a:pt x="140" y="1161"/>
                  </a:lnTo>
                  <a:lnTo>
                    <a:pt x="70" y="1347"/>
                  </a:lnTo>
                  <a:lnTo>
                    <a:pt x="24" y="1532"/>
                  </a:lnTo>
                  <a:lnTo>
                    <a:pt x="0" y="1718"/>
                  </a:lnTo>
                  <a:lnTo>
                    <a:pt x="0" y="1927"/>
                  </a:lnTo>
                  <a:lnTo>
                    <a:pt x="0" y="2113"/>
                  </a:lnTo>
                  <a:lnTo>
                    <a:pt x="24" y="2299"/>
                  </a:lnTo>
                  <a:lnTo>
                    <a:pt x="70" y="2484"/>
                  </a:lnTo>
                  <a:lnTo>
                    <a:pt x="140" y="2670"/>
                  </a:lnTo>
                  <a:lnTo>
                    <a:pt x="232" y="2833"/>
                  </a:lnTo>
                  <a:lnTo>
                    <a:pt x="325" y="2995"/>
                  </a:lnTo>
                  <a:lnTo>
                    <a:pt x="418" y="3134"/>
                  </a:lnTo>
                  <a:lnTo>
                    <a:pt x="558" y="3274"/>
                  </a:lnTo>
                  <a:lnTo>
                    <a:pt x="697" y="3390"/>
                  </a:lnTo>
                  <a:lnTo>
                    <a:pt x="836" y="3506"/>
                  </a:lnTo>
                  <a:lnTo>
                    <a:pt x="999" y="3599"/>
                  </a:lnTo>
                  <a:lnTo>
                    <a:pt x="1161" y="3692"/>
                  </a:lnTo>
                  <a:lnTo>
                    <a:pt x="1347" y="3761"/>
                  </a:lnTo>
                  <a:lnTo>
                    <a:pt x="1533" y="3808"/>
                  </a:lnTo>
                  <a:lnTo>
                    <a:pt x="1718" y="3831"/>
                  </a:lnTo>
                  <a:lnTo>
                    <a:pt x="2113" y="3831"/>
                  </a:lnTo>
                  <a:lnTo>
                    <a:pt x="2299" y="3808"/>
                  </a:lnTo>
                  <a:lnTo>
                    <a:pt x="2484" y="3761"/>
                  </a:lnTo>
                  <a:lnTo>
                    <a:pt x="2670" y="3692"/>
                  </a:lnTo>
                  <a:lnTo>
                    <a:pt x="2833" y="3599"/>
                  </a:lnTo>
                  <a:lnTo>
                    <a:pt x="2995" y="3506"/>
                  </a:lnTo>
                  <a:lnTo>
                    <a:pt x="3135" y="3390"/>
                  </a:lnTo>
                  <a:lnTo>
                    <a:pt x="3274" y="3274"/>
                  </a:lnTo>
                  <a:lnTo>
                    <a:pt x="3390" y="3134"/>
                  </a:lnTo>
                  <a:lnTo>
                    <a:pt x="3506" y="2995"/>
                  </a:lnTo>
                  <a:lnTo>
                    <a:pt x="3599" y="2833"/>
                  </a:lnTo>
                  <a:lnTo>
                    <a:pt x="3692" y="2670"/>
                  </a:lnTo>
                  <a:lnTo>
                    <a:pt x="3761" y="2484"/>
                  </a:lnTo>
                  <a:lnTo>
                    <a:pt x="3808" y="2299"/>
                  </a:lnTo>
                  <a:lnTo>
                    <a:pt x="3831" y="2113"/>
                  </a:lnTo>
                  <a:lnTo>
                    <a:pt x="3831" y="1927"/>
                  </a:lnTo>
                  <a:lnTo>
                    <a:pt x="3831" y="1718"/>
                  </a:lnTo>
                  <a:lnTo>
                    <a:pt x="3808" y="1532"/>
                  </a:lnTo>
                  <a:lnTo>
                    <a:pt x="3761" y="1347"/>
                  </a:lnTo>
                  <a:lnTo>
                    <a:pt x="3692" y="1161"/>
                  </a:lnTo>
                  <a:lnTo>
                    <a:pt x="3599" y="999"/>
                  </a:lnTo>
                  <a:lnTo>
                    <a:pt x="3506" y="836"/>
                  </a:lnTo>
                  <a:lnTo>
                    <a:pt x="3390" y="697"/>
                  </a:lnTo>
                  <a:lnTo>
                    <a:pt x="3274" y="557"/>
                  </a:lnTo>
                  <a:lnTo>
                    <a:pt x="3135" y="441"/>
                  </a:lnTo>
                  <a:lnTo>
                    <a:pt x="2995" y="325"/>
                  </a:lnTo>
                  <a:lnTo>
                    <a:pt x="2833" y="232"/>
                  </a:lnTo>
                  <a:lnTo>
                    <a:pt x="2670" y="139"/>
                  </a:lnTo>
                  <a:lnTo>
                    <a:pt x="2484" y="70"/>
                  </a:lnTo>
                  <a:lnTo>
                    <a:pt x="2299" y="23"/>
                  </a:lnTo>
                  <a:lnTo>
                    <a:pt x="21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2" name="Google Shape;39332;p297"/>
            <p:cNvSpPr/>
            <p:nvPr/>
          </p:nvSpPr>
          <p:spPr>
            <a:xfrm>
              <a:off x="2575978" y="7127849"/>
              <a:ext cx="665856" cy="639054"/>
            </a:xfrm>
            <a:custGeom>
              <a:avLst/>
              <a:gdLst/>
              <a:ahLst/>
              <a:cxnLst/>
              <a:rect l="l" t="t" r="r" b="b"/>
              <a:pathLst>
                <a:path w="5202" h="4993" extrusionOk="0">
                  <a:moveTo>
                    <a:pt x="2810" y="488"/>
                  </a:moveTo>
                  <a:lnTo>
                    <a:pt x="2996" y="511"/>
                  </a:lnTo>
                  <a:lnTo>
                    <a:pt x="3182" y="558"/>
                  </a:lnTo>
                  <a:lnTo>
                    <a:pt x="3344" y="627"/>
                  </a:lnTo>
                  <a:lnTo>
                    <a:pt x="3530" y="720"/>
                  </a:lnTo>
                  <a:lnTo>
                    <a:pt x="3669" y="813"/>
                  </a:lnTo>
                  <a:lnTo>
                    <a:pt x="3832" y="929"/>
                  </a:lnTo>
                  <a:lnTo>
                    <a:pt x="3971" y="1045"/>
                  </a:lnTo>
                  <a:lnTo>
                    <a:pt x="4087" y="1185"/>
                  </a:lnTo>
                  <a:lnTo>
                    <a:pt x="4203" y="1324"/>
                  </a:lnTo>
                  <a:lnTo>
                    <a:pt x="4296" y="1487"/>
                  </a:lnTo>
                  <a:lnTo>
                    <a:pt x="4366" y="1649"/>
                  </a:lnTo>
                  <a:lnTo>
                    <a:pt x="4435" y="1835"/>
                  </a:lnTo>
                  <a:lnTo>
                    <a:pt x="4482" y="2020"/>
                  </a:lnTo>
                  <a:lnTo>
                    <a:pt x="4528" y="2206"/>
                  </a:lnTo>
                  <a:lnTo>
                    <a:pt x="4528" y="2415"/>
                  </a:lnTo>
                  <a:lnTo>
                    <a:pt x="4528" y="2601"/>
                  </a:lnTo>
                  <a:lnTo>
                    <a:pt x="4482" y="2787"/>
                  </a:lnTo>
                  <a:lnTo>
                    <a:pt x="4435" y="2972"/>
                  </a:lnTo>
                  <a:lnTo>
                    <a:pt x="4366" y="3158"/>
                  </a:lnTo>
                  <a:lnTo>
                    <a:pt x="4296" y="3321"/>
                  </a:lnTo>
                  <a:lnTo>
                    <a:pt x="4203" y="3483"/>
                  </a:lnTo>
                  <a:lnTo>
                    <a:pt x="4087" y="3622"/>
                  </a:lnTo>
                  <a:lnTo>
                    <a:pt x="3971" y="3762"/>
                  </a:lnTo>
                  <a:lnTo>
                    <a:pt x="3832" y="3878"/>
                  </a:lnTo>
                  <a:lnTo>
                    <a:pt x="3669" y="3994"/>
                  </a:lnTo>
                  <a:lnTo>
                    <a:pt x="3530" y="4087"/>
                  </a:lnTo>
                  <a:lnTo>
                    <a:pt x="3344" y="4180"/>
                  </a:lnTo>
                  <a:lnTo>
                    <a:pt x="3182" y="4249"/>
                  </a:lnTo>
                  <a:lnTo>
                    <a:pt x="2996" y="4296"/>
                  </a:lnTo>
                  <a:lnTo>
                    <a:pt x="2810" y="4319"/>
                  </a:lnTo>
                  <a:lnTo>
                    <a:pt x="2415" y="4319"/>
                  </a:lnTo>
                  <a:lnTo>
                    <a:pt x="2206" y="4296"/>
                  </a:lnTo>
                  <a:lnTo>
                    <a:pt x="2021" y="4249"/>
                  </a:lnTo>
                  <a:lnTo>
                    <a:pt x="1858" y="4180"/>
                  </a:lnTo>
                  <a:lnTo>
                    <a:pt x="1696" y="4087"/>
                  </a:lnTo>
                  <a:lnTo>
                    <a:pt x="1533" y="3994"/>
                  </a:lnTo>
                  <a:lnTo>
                    <a:pt x="1371" y="3878"/>
                  </a:lnTo>
                  <a:lnTo>
                    <a:pt x="1255" y="3762"/>
                  </a:lnTo>
                  <a:lnTo>
                    <a:pt x="1115" y="3622"/>
                  </a:lnTo>
                  <a:lnTo>
                    <a:pt x="999" y="3483"/>
                  </a:lnTo>
                  <a:lnTo>
                    <a:pt x="906" y="3321"/>
                  </a:lnTo>
                  <a:lnTo>
                    <a:pt x="837" y="3158"/>
                  </a:lnTo>
                  <a:lnTo>
                    <a:pt x="767" y="2972"/>
                  </a:lnTo>
                  <a:lnTo>
                    <a:pt x="721" y="2787"/>
                  </a:lnTo>
                  <a:lnTo>
                    <a:pt x="697" y="2601"/>
                  </a:lnTo>
                  <a:lnTo>
                    <a:pt x="674" y="2415"/>
                  </a:lnTo>
                  <a:lnTo>
                    <a:pt x="697" y="2206"/>
                  </a:lnTo>
                  <a:lnTo>
                    <a:pt x="721" y="2020"/>
                  </a:lnTo>
                  <a:lnTo>
                    <a:pt x="767" y="1835"/>
                  </a:lnTo>
                  <a:lnTo>
                    <a:pt x="837" y="1649"/>
                  </a:lnTo>
                  <a:lnTo>
                    <a:pt x="906" y="1487"/>
                  </a:lnTo>
                  <a:lnTo>
                    <a:pt x="999" y="1324"/>
                  </a:lnTo>
                  <a:lnTo>
                    <a:pt x="1115" y="1185"/>
                  </a:lnTo>
                  <a:lnTo>
                    <a:pt x="1255" y="1045"/>
                  </a:lnTo>
                  <a:lnTo>
                    <a:pt x="1371" y="929"/>
                  </a:lnTo>
                  <a:lnTo>
                    <a:pt x="1533" y="813"/>
                  </a:lnTo>
                  <a:lnTo>
                    <a:pt x="1696" y="720"/>
                  </a:lnTo>
                  <a:lnTo>
                    <a:pt x="1858" y="627"/>
                  </a:lnTo>
                  <a:lnTo>
                    <a:pt x="2021" y="558"/>
                  </a:lnTo>
                  <a:lnTo>
                    <a:pt x="2206" y="511"/>
                  </a:lnTo>
                  <a:lnTo>
                    <a:pt x="2415" y="488"/>
                  </a:lnTo>
                  <a:close/>
                  <a:moveTo>
                    <a:pt x="1603" y="1"/>
                  </a:moveTo>
                  <a:lnTo>
                    <a:pt x="1255" y="186"/>
                  </a:lnTo>
                  <a:lnTo>
                    <a:pt x="953" y="395"/>
                  </a:lnTo>
                  <a:lnTo>
                    <a:pt x="674" y="651"/>
                  </a:lnTo>
                  <a:lnTo>
                    <a:pt x="442" y="953"/>
                  </a:lnTo>
                  <a:lnTo>
                    <a:pt x="256" y="1278"/>
                  </a:lnTo>
                  <a:lnTo>
                    <a:pt x="187" y="1463"/>
                  </a:lnTo>
                  <a:lnTo>
                    <a:pt x="117" y="1626"/>
                  </a:lnTo>
                  <a:lnTo>
                    <a:pt x="71" y="1812"/>
                  </a:lnTo>
                  <a:lnTo>
                    <a:pt x="47" y="2020"/>
                  </a:lnTo>
                  <a:lnTo>
                    <a:pt x="24" y="2206"/>
                  </a:lnTo>
                  <a:lnTo>
                    <a:pt x="1" y="2415"/>
                  </a:lnTo>
                  <a:lnTo>
                    <a:pt x="24" y="2601"/>
                  </a:lnTo>
                  <a:lnTo>
                    <a:pt x="47" y="2810"/>
                  </a:lnTo>
                  <a:lnTo>
                    <a:pt x="71" y="2996"/>
                  </a:lnTo>
                  <a:lnTo>
                    <a:pt x="117" y="3181"/>
                  </a:lnTo>
                  <a:lnTo>
                    <a:pt x="187" y="3390"/>
                  </a:lnTo>
                  <a:lnTo>
                    <a:pt x="280" y="3576"/>
                  </a:lnTo>
                  <a:lnTo>
                    <a:pt x="372" y="3739"/>
                  </a:lnTo>
                  <a:lnTo>
                    <a:pt x="488" y="3924"/>
                  </a:lnTo>
                  <a:lnTo>
                    <a:pt x="605" y="4087"/>
                  </a:lnTo>
                  <a:lnTo>
                    <a:pt x="744" y="4226"/>
                  </a:lnTo>
                  <a:lnTo>
                    <a:pt x="906" y="4365"/>
                  </a:lnTo>
                  <a:lnTo>
                    <a:pt x="1046" y="4481"/>
                  </a:lnTo>
                  <a:lnTo>
                    <a:pt x="1231" y="4598"/>
                  </a:lnTo>
                  <a:lnTo>
                    <a:pt x="1394" y="4714"/>
                  </a:lnTo>
                  <a:lnTo>
                    <a:pt x="1580" y="4783"/>
                  </a:lnTo>
                  <a:lnTo>
                    <a:pt x="1765" y="4876"/>
                  </a:lnTo>
                  <a:lnTo>
                    <a:pt x="1974" y="4923"/>
                  </a:lnTo>
                  <a:lnTo>
                    <a:pt x="2183" y="4969"/>
                  </a:lnTo>
                  <a:lnTo>
                    <a:pt x="2392" y="4992"/>
                  </a:lnTo>
                  <a:lnTo>
                    <a:pt x="2810" y="4992"/>
                  </a:lnTo>
                  <a:lnTo>
                    <a:pt x="3019" y="4969"/>
                  </a:lnTo>
                  <a:lnTo>
                    <a:pt x="3228" y="4923"/>
                  </a:lnTo>
                  <a:lnTo>
                    <a:pt x="3437" y="4876"/>
                  </a:lnTo>
                  <a:lnTo>
                    <a:pt x="3623" y="4806"/>
                  </a:lnTo>
                  <a:lnTo>
                    <a:pt x="3808" y="4714"/>
                  </a:lnTo>
                  <a:lnTo>
                    <a:pt x="3971" y="4621"/>
                  </a:lnTo>
                  <a:lnTo>
                    <a:pt x="4133" y="4505"/>
                  </a:lnTo>
                  <a:lnTo>
                    <a:pt x="4296" y="4365"/>
                  </a:lnTo>
                  <a:lnTo>
                    <a:pt x="4435" y="4226"/>
                  </a:lnTo>
                  <a:lnTo>
                    <a:pt x="4575" y="4087"/>
                  </a:lnTo>
                  <a:lnTo>
                    <a:pt x="4714" y="3924"/>
                  </a:lnTo>
                  <a:lnTo>
                    <a:pt x="4807" y="3762"/>
                  </a:lnTo>
                  <a:lnTo>
                    <a:pt x="4923" y="3576"/>
                  </a:lnTo>
                  <a:lnTo>
                    <a:pt x="4992" y="3413"/>
                  </a:lnTo>
                  <a:lnTo>
                    <a:pt x="5062" y="3205"/>
                  </a:lnTo>
                  <a:lnTo>
                    <a:pt x="5132" y="3019"/>
                  </a:lnTo>
                  <a:lnTo>
                    <a:pt x="5178" y="2810"/>
                  </a:lnTo>
                  <a:lnTo>
                    <a:pt x="5201" y="2624"/>
                  </a:lnTo>
                  <a:lnTo>
                    <a:pt x="5201" y="2415"/>
                  </a:lnTo>
                  <a:lnTo>
                    <a:pt x="5201" y="2206"/>
                  </a:lnTo>
                  <a:lnTo>
                    <a:pt x="5178" y="1997"/>
                  </a:lnTo>
                  <a:lnTo>
                    <a:pt x="5132" y="1788"/>
                  </a:lnTo>
                  <a:lnTo>
                    <a:pt x="5062" y="1603"/>
                  </a:lnTo>
                  <a:lnTo>
                    <a:pt x="4946" y="1278"/>
                  </a:lnTo>
                  <a:lnTo>
                    <a:pt x="4760" y="976"/>
                  </a:lnTo>
                  <a:lnTo>
                    <a:pt x="4551" y="697"/>
                  </a:lnTo>
                  <a:lnTo>
                    <a:pt x="4319" y="442"/>
                  </a:lnTo>
                  <a:lnTo>
                    <a:pt x="4157" y="326"/>
                  </a:lnTo>
                  <a:lnTo>
                    <a:pt x="3971" y="210"/>
                  </a:lnTo>
                  <a:lnTo>
                    <a:pt x="3785" y="94"/>
                  </a:lnTo>
                  <a:lnTo>
                    <a:pt x="3599"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3" name="Google Shape;39333;p297"/>
            <p:cNvSpPr/>
            <p:nvPr/>
          </p:nvSpPr>
          <p:spPr>
            <a:xfrm>
              <a:off x="1274490" y="7113002"/>
              <a:ext cx="662784" cy="653901"/>
            </a:xfrm>
            <a:custGeom>
              <a:avLst/>
              <a:gdLst/>
              <a:ahLst/>
              <a:cxnLst/>
              <a:rect l="l" t="t" r="r" b="b"/>
              <a:pathLst>
                <a:path w="5178" h="5109" extrusionOk="0">
                  <a:moveTo>
                    <a:pt x="2786" y="604"/>
                  </a:moveTo>
                  <a:lnTo>
                    <a:pt x="2972" y="627"/>
                  </a:lnTo>
                  <a:lnTo>
                    <a:pt x="3157" y="674"/>
                  </a:lnTo>
                  <a:lnTo>
                    <a:pt x="3343" y="743"/>
                  </a:lnTo>
                  <a:lnTo>
                    <a:pt x="3506" y="836"/>
                  </a:lnTo>
                  <a:lnTo>
                    <a:pt x="3668" y="929"/>
                  </a:lnTo>
                  <a:lnTo>
                    <a:pt x="3808" y="1045"/>
                  </a:lnTo>
                  <a:lnTo>
                    <a:pt x="3947" y="1161"/>
                  </a:lnTo>
                  <a:lnTo>
                    <a:pt x="4063" y="1301"/>
                  </a:lnTo>
                  <a:lnTo>
                    <a:pt x="4179" y="1440"/>
                  </a:lnTo>
                  <a:lnTo>
                    <a:pt x="4272" y="1603"/>
                  </a:lnTo>
                  <a:lnTo>
                    <a:pt x="4365" y="1765"/>
                  </a:lnTo>
                  <a:lnTo>
                    <a:pt x="4434" y="1951"/>
                  </a:lnTo>
                  <a:lnTo>
                    <a:pt x="4481" y="2136"/>
                  </a:lnTo>
                  <a:lnTo>
                    <a:pt x="4504" y="2322"/>
                  </a:lnTo>
                  <a:lnTo>
                    <a:pt x="4504" y="2531"/>
                  </a:lnTo>
                  <a:lnTo>
                    <a:pt x="4504" y="2717"/>
                  </a:lnTo>
                  <a:lnTo>
                    <a:pt x="4481" y="2903"/>
                  </a:lnTo>
                  <a:lnTo>
                    <a:pt x="4434" y="3088"/>
                  </a:lnTo>
                  <a:lnTo>
                    <a:pt x="4365" y="3274"/>
                  </a:lnTo>
                  <a:lnTo>
                    <a:pt x="4272" y="3437"/>
                  </a:lnTo>
                  <a:lnTo>
                    <a:pt x="4179" y="3599"/>
                  </a:lnTo>
                  <a:lnTo>
                    <a:pt x="4063" y="3738"/>
                  </a:lnTo>
                  <a:lnTo>
                    <a:pt x="3947" y="3878"/>
                  </a:lnTo>
                  <a:lnTo>
                    <a:pt x="3808" y="3994"/>
                  </a:lnTo>
                  <a:lnTo>
                    <a:pt x="3668" y="4110"/>
                  </a:lnTo>
                  <a:lnTo>
                    <a:pt x="3506" y="4203"/>
                  </a:lnTo>
                  <a:lnTo>
                    <a:pt x="3343" y="4296"/>
                  </a:lnTo>
                  <a:lnTo>
                    <a:pt x="3157" y="4365"/>
                  </a:lnTo>
                  <a:lnTo>
                    <a:pt x="2972" y="4412"/>
                  </a:lnTo>
                  <a:lnTo>
                    <a:pt x="2786" y="4435"/>
                  </a:lnTo>
                  <a:lnTo>
                    <a:pt x="2391" y="4435"/>
                  </a:lnTo>
                  <a:lnTo>
                    <a:pt x="2206" y="4412"/>
                  </a:lnTo>
                  <a:lnTo>
                    <a:pt x="2020" y="4365"/>
                  </a:lnTo>
                  <a:lnTo>
                    <a:pt x="1834" y="4296"/>
                  </a:lnTo>
                  <a:lnTo>
                    <a:pt x="1672" y="4203"/>
                  </a:lnTo>
                  <a:lnTo>
                    <a:pt x="1509" y="4110"/>
                  </a:lnTo>
                  <a:lnTo>
                    <a:pt x="1370" y="3994"/>
                  </a:lnTo>
                  <a:lnTo>
                    <a:pt x="1231" y="3878"/>
                  </a:lnTo>
                  <a:lnTo>
                    <a:pt x="1091" y="3738"/>
                  </a:lnTo>
                  <a:lnTo>
                    <a:pt x="998" y="3599"/>
                  </a:lnTo>
                  <a:lnTo>
                    <a:pt x="905" y="3437"/>
                  </a:lnTo>
                  <a:lnTo>
                    <a:pt x="813" y="3274"/>
                  </a:lnTo>
                  <a:lnTo>
                    <a:pt x="743" y="3088"/>
                  </a:lnTo>
                  <a:lnTo>
                    <a:pt x="697" y="2903"/>
                  </a:lnTo>
                  <a:lnTo>
                    <a:pt x="673" y="2717"/>
                  </a:lnTo>
                  <a:lnTo>
                    <a:pt x="673" y="2531"/>
                  </a:lnTo>
                  <a:lnTo>
                    <a:pt x="673" y="2322"/>
                  </a:lnTo>
                  <a:lnTo>
                    <a:pt x="697" y="2136"/>
                  </a:lnTo>
                  <a:lnTo>
                    <a:pt x="743" y="1951"/>
                  </a:lnTo>
                  <a:lnTo>
                    <a:pt x="813" y="1765"/>
                  </a:lnTo>
                  <a:lnTo>
                    <a:pt x="905" y="1603"/>
                  </a:lnTo>
                  <a:lnTo>
                    <a:pt x="998" y="1440"/>
                  </a:lnTo>
                  <a:lnTo>
                    <a:pt x="1091" y="1301"/>
                  </a:lnTo>
                  <a:lnTo>
                    <a:pt x="1231" y="1161"/>
                  </a:lnTo>
                  <a:lnTo>
                    <a:pt x="1370" y="1045"/>
                  </a:lnTo>
                  <a:lnTo>
                    <a:pt x="1509" y="929"/>
                  </a:lnTo>
                  <a:lnTo>
                    <a:pt x="1672" y="836"/>
                  </a:lnTo>
                  <a:lnTo>
                    <a:pt x="1834" y="743"/>
                  </a:lnTo>
                  <a:lnTo>
                    <a:pt x="2020" y="674"/>
                  </a:lnTo>
                  <a:lnTo>
                    <a:pt x="2206" y="627"/>
                  </a:lnTo>
                  <a:lnTo>
                    <a:pt x="2391" y="604"/>
                  </a:lnTo>
                  <a:close/>
                  <a:moveTo>
                    <a:pt x="1927" y="1"/>
                  </a:moveTo>
                  <a:lnTo>
                    <a:pt x="1718" y="70"/>
                  </a:lnTo>
                  <a:lnTo>
                    <a:pt x="1532" y="140"/>
                  </a:lnTo>
                  <a:lnTo>
                    <a:pt x="1323" y="256"/>
                  </a:lnTo>
                  <a:lnTo>
                    <a:pt x="1161" y="349"/>
                  </a:lnTo>
                  <a:lnTo>
                    <a:pt x="975" y="488"/>
                  </a:lnTo>
                  <a:lnTo>
                    <a:pt x="813" y="604"/>
                  </a:lnTo>
                  <a:lnTo>
                    <a:pt x="673" y="767"/>
                  </a:lnTo>
                  <a:lnTo>
                    <a:pt x="534" y="929"/>
                  </a:lnTo>
                  <a:lnTo>
                    <a:pt x="418" y="1092"/>
                  </a:lnTo>
                  <a:lnTo>
                    <a:pt x="302" y="1277"/>
                  </a:lnTo>
                  <a:lnTo>
                    <a:pt x="209" y="1463"/>
                  </a:lnTo>
                  <a:lnTo>
                    <a:pt x="139" y="1649"/>
                  </a:lnTo>
                  <a:lnTo>
                    <a:pt x="70" y="1858"/>
                  </a:lnTo>
                  <a:lnTo>
                    <a:pt x="23" y="2067"/>
                  </a:lnTo>
                  <a:lnTo>
                    <a:pt x="0" y="2299"/>
                  </a:lnTo>
                  <a:lnTo>
                    <a:pt x="0" y="2531"/>
                  </a:lnTo>
                  <a:lnTo>
                    <a:pt x="0" y="2717"/>
                  </a:lnTo>
                  <a:lnTo>
                    <a:pt x="23" y="2926"/>
                  </a:lnTo>
                  <a:lnTo>
                    <a:pt x="46" y="3112"/>
                  </a:lnTo>
                  <a:lnTo>
                    <a:pt x="116" y="3297"/>
                  </a:lnTo>
                  <a:lnTo>
                    <a:pt x="186" y="3506"/>
                  </a:lnTo>
                  <a:lnTo>
                    <a:pt x="255" y="3692"/>
                  </a:lnTo>
                  <a:lnTo>
                    <a:pt x="372" y="3855"/>
                  </a:lnTo>
                  <a:lnTo>
                    <a:pt x="464" y="4040"/>
                  </a:lnTo>
                  <a:lnTo>
                    <a:pt x="604" y="4203"/>
                  </a:lnTo>
                  <a:lnTo>
                    <a:pt x="743" y="4342"/>
                  </a:lnTo>
                  <a:lnTo>
                    <a:pt x="882" y="4481"/>
                  </a:lnTo>
                  <a:lnTo>
                    <a:pt x="1045" y="4597"/>
                  </a:lnTo>
                  <a:lnTo>
                    <a:pt x="1207" y="4714"/>
                  </a:lnTo>
                  <a:lnTo>
                    <a:pt x="1370" y="4830"/>
                  </a:lnTo>
                  <a:lnTo>
                    <a:pt x="1556" y="4899"/>
                  </a:lnTo>
                  <a:lnTo>
                    <a:pt x="1765" y="4992"/>
                  </a:lnTo>
                  <a:lnTo>
                    <a:pt x="1950" y="5039"/>
                  </a:lnTo>
                  <a:lnTo>
                    <a:pt x="2159" y="5085"/>
                  </a:lnTo>
                  <a:lnTo>
                    <a:pt x="2368" y="5108"/>
                  </a:lnTo>
                  <a:lnTo>
                    <a:pt x="2809" y="5108"/>
                  </a:lnTo>
                  <a:lnTo>
                    <a:pt x="3018" y="5085"/>
                  </a:lnTo>
                  <a:lnTo>
                    <a:pt x="3227" y="5039"/>
                  </a:lnTo>
                  <a:lnTo>
                    <a:pt x="3413" y="4992"/>
                  </a:lnTo>
                  <a:lnTo>
                    <a:pt x="3599" y="4899"/>
                  </a:lnTo>
                  <a:lnTo>
                    <a:pt x="3784" y="4830"/>
                  </a:lnTo>
                  <a:lnTo>
                    <a:pt x="3970" y="4714"/>
                  </a:lnTo>
                  <a:lnTo>
                    <a:pt x="4133" y="4597"/>
                  </a:lnTo>
                  <a:lnTo>
                    <a:pt x="4295" y="4481"/>
                  </a:lnTo>
                  <a:lnTo>
                    <a:pt x="4434" y="4342"/>
                  </a:lnTo>
                  <a:lnTo>
                    <a:pt x="4574" y="4203"/>
                  </a:lnTo>
                  <a:lnTo>
                    <a:pt x="4690" y="4040"/>
                  </a:lnTo>
                  <a:lnTo>
                    <a:pt x="4806" y="3855"/>
                  </a:lnTo>
                  <a:lnTo>
                    <a:pt x="4899" y="3692"/>
                  </a:lnTo>
                  <a:lnTo>
                    <a:pt x="4992" y="3506"/>
                  </a:lnTo>
                  <a:lnTo>
                    <a:pt x="5061" y="3297"/>
                  </a:lnTo>
                  <a:lnTo>
                    <a:pt x="5108" y="3112"/>
                  </a:lnTo>
                  <a:lnTo>
                    <a:pt x="5154" y="2926"/>
                  </a:lnTo>
                  <a:lnTo>
                    <a:pt x="5177" y="2717"/>
                  </a:lnTo>
                  <a:lnTo>
                    <a:pt x="5177" y="2531"/>
                  </a:lnTo>
                  <a:lnTo>
                    <a:pt x="5177" y="2299"/>
                  </a:lnTo>
                  <a:lnTo>
                    <a:pt x="5154" y="2067"/>
                  </a:lnTo>
                  <a:lnTo>
                    <a:pt x="5108" y="1858"/>
                  </a:lnTo>
                  <a:lnTo>
                    <a:pt x="5038" y="1649"/>
                  </a:lnTo>
                  <a:lnTo>
                    <a:pt x="4968" y="1463"/>
                  </a:lnTo>
                  <a:lnTo>
                    <a:pt x="4876" y="1277"/>
                  </a:lnTo>
                  <a:lnTo>
                    <a:pt x="4759" y="1092"/>
                  </a:lnTo>
                  <a:lnTo>
                    <a:pt x="4643" y="929"/>
                  </a:lnTo>
                  <a:lnTo>
                    <a:pt x="4504" y="767"/>
                  </a:lnTo>
                  <a:lnTo>
                    <a:pt x="4342" y="604"/>
                  </a:lnTo>
                  <a:lnTo>
                    <a:pt x="4179" y="465"/>
                  </a:lnTo>
                  <a:lnTo>
                    <a:pt x="4017" y="349"/>
                  </a:lnTo>
                  <a:lnTo>
                    <a:pt x="3831" y="233"/>
                  </a:lnTo>
                  <a:lnTo>
                    <a:pt x="3645" y="140"/>
                  </a:lnTo>
                  <a:lnTo>
                    <a:pt x="3459" y="70"/>
                  </a:lnTo>
                  <a:lnTo>
                    <a:pt x="32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4" name="Google Shape;39334;p297"/>
            <p:cNvSpPr/>
            <p:nvPr/>
          </p:nvSpPr>
          <p:spPr>
            <a:xfrm>
              <a:off x="2579050" y="6242405"/>
              <a:ext cx="214016" cy="442845"/>
            </a:xfrm>
            <a:custGeom>
              <a:avLst/>
              <a:gdLst/>
              <a:ahLst/>
              <a:cxnLst/>
              <a:rect l="l" t="t" r="r" b="b"/>
              <a:pathLst>
                <a:path w="1672" h="3460" extrusionOk="0">
                  <a:moveTo>
                    <a:pt x="0" y="0"/>
                  </a:moveTo>
                  <a:lnTo>
                    <a:pt x="372" y="929"/>
                  </a:lnTo>
                  <a:lnTo>
                    <a:pt x="813" y="2113"/>
                  </a:lnTo>
                  <a:lnTo>
                    <a:pt x="1022" y="2763"/>
                  </a:lnTo>
                  <a:lnTo>
                    <a:pt x="1231" y="3459"/>
                  </a:lnTo>
                  <a:lnTo>
                    <a:pt x="1672" y="3459"/>
                  </a:lnTo>
                  <a:lnTo>
                    <a:pt x="1370" y="2484"/>
                  </a:lnTo>
                  <a:lnTo>
                    <a:pt x="1068" y="1602"/>
                  </a:lnTo>
                  <a:lnTo>
                    <a:pt x="789" y="789"/>
                  </a:lnTo>
                  <a:lnTo>
                    <a:pt x="511" y="9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5" name="Google Shape;39335;p297"/>
            <p:cNvSpPr/>
            <p:nvPr/>
          </p:nvSpPr>
          <p:spPr>
            <a:xfrm>
              <a:off x="1743993" y="5998559"/>
              <a:ext cx="861952" cy="169608"/>
            </a:xfrm>
            <a:custGeom>
              <a:avLst/>
              <a:gdLst/>
              <a:ahLst/>
              <a:cxnLst/>
              <a:rect l="l" t="t" r="r" b="b"/>
              <a:pathLst>
                <a:path w="6734" h="1394" extrusionOk="0">
                  <a:moveTo>
                    <a:pt x="209" y="1"/>
                  </a:moveTo>
                  <a:lnTo>
                    <a:pt x="140" y="24"/>
                  </a:lnTo>
                  <a:lnTo>
                    <a:pt x="70" y="70"/>
                  </a:lnTo>
                  <a:lnTo>
                    <a:pt x="23" y="140"/>
                  </a:lnTo>
                  <a:lnTo>
                    <a:pt x="0" y="210"/>
                  </a:lnTo>
                  <a:lnTo>
                    <a:pt x="23" y="303"/>
                  </a:lnTo>
                  <a:lnTo>
                    <a:pt x="70" y="372"/>
                  </a:lnTo>
                  <a:lnTo>
                    <a:pt x="140" y="419"/>
                  </a:lnTo>
                  <a:lnTo>
                    <a:pt x="5085" y="419"/>
                  </a:lnTo>
                  <a:lnTo>
                    <a:pt x="5224" y="442"/>
                  </a:lnTo>
                  <a:lnTo>
                    <a:pt x="5387" y="488"/>
                  </a:lnTo>
                  <a:lnTo>
                    <a:pt x="5526" y="535"/>
                  </a:lnTo>
                  <a:lnTo>
                    <a:pt x="5688" y="628"/>
                  </a:lnTo>
                  <a:lnTo>
                    <a:pt x="5828" y="720"/>
                  </a:lnTo>
                  <a:lnTo>
                    <a:pt x="5944" y="813"/>
                  </a:lnTo>
                  <a:lnTo>
                    <a:pt x="6037" y="929"/>
                  </a:lnTo>
                  <a:lnTo>
                    <a:pt x="6106" y="1069"/>
                  </a:lnTo>
                  <a:lnTo>
                    <a:pt x="6269" y="1394"/>
                  </a:lnTo>
                  <a:lnTo>
                    <a:pt x="6733" y="1394"/>
                  </a:lnTo>
                  <a:lnTo>
                    <a:pt x="6501" y="883"/>
                  </a:lnTo>
                  <a:lnTo>
                    <a:pt x="6385" y="697"/>
                  </a:lnTo>
                  <a:lnTo>
                    <a:pt x="6246" y="535"/>
                  </a:lnTo>
                  <a:lnTo>
                    <a:pt x="6083" y="395"/>
                  </a:lnTo>
                  <a:lnTo>
                    <a:pt x="5897" y="256"/>
                  </a:lnTo>
                  <a:lnTo>
                    <a:pt x="5712" y="163"/>
                  </a:lnTo>
                  <a:lnTo>
                    <a:pt x="5503" y="70"/>
                  </a:lnTo>
                  <a:lnTo>
                    <a:pt x="5294" y="24"/>
                  </a:lnTo>
                  <a:lnTo>
                    <a:pt x="508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6" name="Google Shape;39336;p297"/>
            <p:cNvSpPr/>
            <p:nvPr/>
          </p:nvSpPr>
          <p:spPr>
            <a:xfrm>
              <a:off x="1972722" y="6379100"/>
              <a:ext cx="448896" cy="386402"/>
            </a:xfrm>
            <a:custGeom>
              <a:avLst/>
              <a:gdLst/>
              <a:ahLst/>
              <a:cxnLst/>
              <a:rect l="l" t="t" r="r" b="b"/>
              <a:pathLst>
                <a:path w="3507" h="3019" extrusionOk="0">
                  <a:moveTo>
                    <a:pt x="1" y="0"/>
                  </a:moveTo>
                  <a:lnTo>
                    <a:pt x="47" y="1300"/>
                  </a:lnTo>
                  <a:lnTo>
                    <a:pt x="94" y="1440"/>
                  </a:lnTo>
                  <a:lnTo>
                    <a:pt x="210" y="1834"/>
                  </a:lnTo>
                  <a:lnTo>
                    <a:pt x="442" y="2391"/>
                  </a:lnTo>
                  <a:lnTo>
                    <a:pt x="605" y="2693"/>
                  </a:lnTo>
                  <a:lnTo>
                    <a:pt x="790" y="3018"/>
                  </a:lnTo>
                  <a:lnTo>
                    <a:pt x="3019" y="3018"/>
                  </a:lnTo>
                  <a:lnTo>
                    <a:pt x="3274" y="2833"/>
                  </a:lnTo>
                  <a:lnTo>
                    <a:pt x="3414" y="2670"/>
                  </a:lnTo>
                  <a:lnTo>
                    <a:pt x="3460" y="2600"/>
                  </a:lnTo>
                  <a:lnTo>
                    <a:pt x="3507" y="2531"/>
                  </a:lnTo>
                  <a:lnTo>
                    <a:pt x="3507" y="2461"/>
                  </a:lnTo>
                  <a:lnTo>
                    <a:pt x="3507" y="2391"/>
                  </a:lnTo>
                  <a:lnTo>
                    <a:pt x="3437" y="2229"/>
                  </a:lnTo>
                  <a:lnTo>
                    <a:pt x="3367" y="2113"/>
                  </a:lnTo>
                  <a:lnTo>
                    <a:pt x="3251" y="1997"/>
                  </a:lnTo>
                  <a:lnTo>
                    <a:pt x="3112" y="1927"/>
                  </a:lnTo>
                  <a:lnTo>
                    <a:pt x="2949" y="1881"/>
                  </a:lnTo>
                  <a:lnTo>
                    <a:pt x="2787" y="1857"/>
                  </a:lnTo>
                  <a:lnTo>
                    <a:pt x="2415" y="1857"/>
                  </a:lnTo>
                  <a:lnTo>
                    <a:pt x="2067" y="1904"/>
                  </a:lnTo>
                  <a:lnTo>
                    <a:pt x="1765" y="1973"/>
                  </a:lnTo>
                  <a:lnTo>
                    <a:pt x="1487" y="2043"/>
                  </a:lnTo>
                  <a:lnTo>
                    <a:pt x="1440" y="1625"/>
                  </a:lnTo>
                  <a:lnTo>
                    <a:pt x="1371" y="1231"/>
                  </a:lnTo>
                  <a:lnTo>
                    <a:pt x="1301" y="906"/>
                  </a:lnTo>
                  <a:lnTo>
                    <a:pt x="1208" y="604"/>
                  </a:lnTo>
                  <a:lnTo>
                    <a:pt x="1092" y="395"/>
                  </a:lnTo>
                  <a:lnTo>
                    <a:pt x="976" y="209"/>
                  </a:lnTo>
                  <a:lnTo>
                    <a:pt x="906" y="163"/>
                  </a:lnTo>
                  <a:lnTo>
                    <a:pt x="837" y="93"/>
                  </a:lnTo>
                  <a:lnTo>
                    <a:pt x="767" y="70"/>
                  </a:lnTo>
                  <a:lnTo>
                    <a:pt x="697" y="47"/>
                  </a:lnTo>
                  <a:lnTo>
                    <a:pt x="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7" name="Google Shape;39337;p297"/>
            <p:cNvSpPr/>
            <p:nvPr/>
          </p:nvSpPr>
          <p:spPr>
            <a:xfrm>
              <a:off x="2127344" y="6616780"/>
              <a:ext cx="285312" cy="74362"/>
            </a:xfrm>
            <a:custGeom>
              <a:avLst/>
              <a:gdLst/>
              <a:ahLst/>
              <a:cxnLst/>
              <a:rect l="l" t="t" r="r" b="b"/>
              <a:pathLst>
                <a:path w="2229" h="581" extrusionOk="0">
                  <a:moveTo>
                    <a:pt x="1115" y="0"/>
                  </a:moveTo>
                  <a:lnTo>
                    <a:pt x="790" y="47"/>
                  </a:lnTo>
                  <a:lnTo>
                    <a:pt x="534" y="116"/>
                  </a:lnTo>
                  <a:lnTo>
                    <a:pt x="279" y="186"/>
                  </a:lnTo>
                  <a:lnTo>
                    <a:pt x="0" y="581"/>
                  </a:lnTo>
                  <a:lnTo>
                    <a:pt x="557" y="465"/>
                  </a:lnTo>
                  <a:lnTo>
                    <a:pt x="1091" y="395"/>
                  </a:lnTo>
                  <a:lnTo>
                    <a:pt x="1672" y="349"/>
                  </a:lnTo>
                  <a:lnTo>
                    <a:pt x="2229" y="349"/>
                  </a:lnTo>
                  <a:lnTo>
                    <a:pt x="2136" y="233"/>
                  </a:lnTo>
                  <a:lnTo>
                    <a:pt x="2043" y="140"/>
                  </a:lnTo>
                  <a:lnTo>
                    <a:pt x="1904" y="70"/>
                  </a:lnTo>
                  <a:lnTo>
                    <a:pt x="1765" y="24"/>
                  </a:lnTo>
                  <a:lnTo>
                    <a:pt x="1602"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8" name="Google Shape;39338;p29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rgbClr val="E57A3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39" name="Google Shape;39339;p297"/>
            <p:cNvSpPr/>
            <p:nvPr/>
          </p:nvSpPr>
          <p:spPr>
            <a:xfrm>
              <a:off x="1235835" y="6673224"/>
              <a:ext cx="636032" cy="166515"/>
            </a:xfrm>
            <a:custGeom>
              <a:avLst/>
              <a:gdLst/>
              <a:ahLst/>
              <a:cxnLst/>
              <a:rect l="l" t="t" r="r" b="b"/>
              <a:pathLst>
                <a:path w="4969" h="1301" extrusionOk="0">
                  <a:moveTo>
                    <a:pt x="604" y="1"/>
                  </a:moveTo>
                  <a:lnTo>
                    <a:pt x="0" y="1301"/>
                  </a:lnTo>
                  <a:lnTo>
                    <a:pt x="4945" y="1301"/>
                  </a:lnTo>
                  <a:lnTo>
                    <a:pt x="4969"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0" name="Google Shape;39340;p297"/>
            <p:cNvSpPr/>
            <p:nvPr/>
          </p:nvSpPr>
          <p:spPr>
            <a:xfrm>
              <a:off x="117631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1" name="Google Shape;39341;p297"/>
            <p:cNvSpPr/>
            <p:nvPr/>
          </p:nvSpPr>
          <p:spPr>
            <a:xfrm>
              <a:off x="1868787" y="6043250"/>
              <a:ext cx="121984" cy="802497"/>
            </a:xfrm>
            <a:custGeom>
              <a:avLst/>
              <a:gdLst/>
              <a:ahLst/>
              <a:cxnLst/>
              <a:rect l="l" t="t" r="r" b="b"/>
              <a:pathLst>
                <a:path w="953" h="6270" extrusionOk="0">
                  <a:moveTo>
                    <a:pt x="116" y="1"/>
                  </a:moveTo>
                  <a:lnTo>
                    <a:pt x="24" y="4923"/>
                  </a:lnTo>
                  <a:lnTo>
                    <a:pt x="0" y="6223"/>
                  </a:lnTo>
                  <a:lnTo>
                    <a:pt x="0" y="6269"/>
                  </a:lnTo>
                  <a:lnTo>
                    <a:pt x="952" y="6269"/>
                  </a:lnTo>
                  <a:lnTo>
                    <a:pt x="952" y="6223"/>
                  </a:lnTo>
                  <a:lnTo>
                    <a:pt x="929" y="5642"/>
                  </a:lnTo>
                  <a:lnTo>
                    <a:pt x="859" y="3924"/>
                  </a:lnTo>
                  <a:lnTo>
                    <a:pt x="813" y="2624"/>
                  </a:lnTo>
                  <a:lnTo>
                    <a:pt x="7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2" name="Google Shape;39342;p297"/>
            <p:cNvSpPr/>
            <p:nvPr/>
          </p:nvSpPr>
          <p:spPr>
            <a:xfrm>
              <a:off x="1862771" y="6845628"/>
              <a:ext cx="1236480" cy="722120"/>
            </a:xfrm>
            <a:custGeom>
              <a:avLst/>
              <a:gdLst/>
              <a:ahLst/>
              <a:cxnLst/>
              <a:rect l="l" t="t" r="r" b="b"/>
              <a:pathLst>
                <a:path w="9660" h="5642" extrusionOk="0">
                  <a:moveTo>
                    <a:pt x="47" y="0"/>
                  </a:moveTo>
                  <a:lnTo>
                    <a:pt x="1" y="2090"/>
                  </a:lnTo>
                  <a:lnTo>
                    <a:pt x="47" y="2136"/>
                  </a:lnTo>
                  <a:lnTo>
                    <a:pt x="187" y="2299"/>
                  </a:lnTo>
                  <a:lnTo>
                    <a:pt x="396" y="2531"/>
                  </a:lnTo>
                  <a:lnTo>
                    <a:pt x="628" y="2902"/>
                  </a:lnTo>
                  <a:lnTo>
                    <a:pt x="744" y="3111"/>
                  </a:lnTo>
                  <a:lnTo>
                    <a:pt x="837" y="3343"/>
                  </a:lnTo>
                  <a:lnTo>
                    <a:pt x="953" y="3622"/>
                  </a:lnTo>
                  <a:lnTo>
                    <a:pt x="1022" y="3924"/>
                  </a:lnTo>
                  <a:lnTo>
                    <a:pt x="1092" y="4249"/>
                  </a:lnTo>
                  <a:lnTo>
                    <a:pt x="1162" y="4597"/>
                  </a:lnTo>
                  <a:lnTo>
                    <a:pt x="1185" y="4992"/>
                  </a:lnTo>
                  <a:lnTo>
                    <a:pt x="1185" y="5386"/>
                  </a:lnTo>
                  <a:lnTo>
                    <a:pt x="1185" y="5642"/>
                  </a:lnTo>
                  <a:lnTo>
                    <a:pt x="5178" y="5642"/>
                  </a:lnTo>
                  <a:lnTo>
                    <a:pt x="5178" y="5386"/>
                  </a:lnTo>
                  <a:lnTo>
                    <a:pt x="5155" y="5131"/>
                  </a:lnTo>
                  <a:lnTo>
                    <a:pt x="5178" y="4783"/>
                  </a:lnTo>
                  <a:lnTo>
                    <a:pt x="5225" y="4388"/>
                  </a:lnTo>
                  <a:lnTo>
                    <a:pt x="5294" y="3947"/>
                  </a:lnTo>
                  <a:lnTo>
                    <a:pt x="5364" y="3715"/>
                  </a:lnTo>
                  <a:lnTo>
                    <a:pt x="5434" y="3483"/>
                  </a:lnTo>
                  <a:lnTo>
                    <a:pt x="5526" y="3250"/>
                  </a:lnTo>
                  <a:lnTo>
                    <a:pt x="5643" y="3041"/>
                  </a:lnTo>
                  <a:lnTo>
                    <a:pt x="5782" y="2809"/>
                  </a:lnTo>
                  <a:lnTo>
                    <a:pt x="5944" y="2600"/>
                  </a:lnTo>
                  <a:lnTo>
                    <a:pt x="6130" y="2391"/>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3" name="Google Shape;39343;p297"/>
            <p:cNvSpPr/>
            <p:nvPr/>
          </p:nvSpPr>
          <p:spPr>
            <a:xfrm>
              <a:off x="1862771" y="6845628"/>
              <a:ext cx="1236480" cy="621135"/>
            </a:xfrm>
            <a:custGeom>
              <a:avLst/>
              <a:gdLst/>
              <a:ahLst/>
              <a:cxnLst/>
              <a:rect l="l" t="t" r="r" b="b"/>
              <a:pathLst>
                <a:path w="9660" h="4853" extrusionOk="0">
                  <a:moveTo>
                    <a:pt x="47" y="0"/>
                  </a:moveTo>
                  <a:lnTo>
                    <a:pt x="1" y="2090"/>
                  </a:lnTo>
                  <a:lnTo>
                    <a:pt x="163" y="2252"/>
                  </a:lnTo>
                  <a:lnTo>
                    <a:pt x="349" y="2461"/>
                  </a:lnTo>
                  <a:lnTo>
                    <a:pt x="535" y="2763"/>
                  </a:lnTo>
                  <a:lnTo>
                    <a:pt x="744" y="3158"/>
                  </a:lnTo>
                  <a:lnTo>
                    <a:pt x="860" y="3390"/>
                  </a:lnTo>
                  <a:lnTo>
                    <a:pt x="930" y="3622"/>
                  </a:lnTo>
                  <a:lnTo>
                    <a:pt x="1022" y="3900"/>
                  </a:lnTo>
                  <a:lnTo>
                    <a:pt x="1092" y="4202"/>
                  </a:lnTo>
                  <a:lnTo>
                    <a:pt x="1139" y="4527"/>
                  </a:lnTo>
                  <a:lnTo>
                    <a:pt x="1185" y="4852"/>
                  </a:lnTo>
                  <a:lnTo>
                    <a:pt x="5178" y="4829"/>
                  </a:lnTo>
                  <a:lnTo>
                    <a:pt x="5201" y="4551"/>
                  </a:lnTo>
                  <a:lnTo>
                    <a:pt x="5248" y="4225"/>
                  </a:lnTo>
                  <a:lnTo>
                    <a:pt x="5318" y="3877"/>
                  </a:lnTo>
                  <a:lnTo>
                    <a:pt x="5434" y="3529"/>
                  </a:lnTo>
                  <a:lnTo>
                    <a:pt x="5573" y="3181"/>
                  </a:lnTo>
                  <a:lnTo>
                    <a:pt x="5782" y="2832"/>
                  </a:lnTo>
                  <a:lnTo>
                    <a:pt x="5898" y="2670"/>
                  </a:lnTo>
                  <a:lnTo>
                    <a:pt x="6014" y="2507"/>
                  </a:lnTo>
                  <a:lnTo>
                    <a:pt x="6153" y="2345"/>
                  </a:lnTo>
                  <a:lnTo>
                    <a:pt x="6316" y="2206"/>
                  </a:lnTo>
                  <a:lnTo>
                    <a:pt x="6641" y="2020"/>
                  </a:lnTo>
                  <a:lnTo>
                    <a:pt x="9659" y="2020"/>
                  </a:lnTo>
                  <a:lnTo>
                    <a:pt x="9566" y="1347"/>
                  </a:lnTo>
                  <a:lnTo>
                    <a:pt x="8359" y="1207"/>
                  </a:lnTo>
                  <a:lnTo>
                    <a:pt x="6153" y="929"/>
                  </a:lnTo>
                  <a:lnTo>
                    <a:pt x="5666" y="1416"/>
                  </a:lnTo>
                  <a:lnTo>
                    <a:pt x="5457" y="1625"/>
                  </a:lnTo>
                  <a:lnTo>
                    <a:pt x="5318" y="1834"/>
                  </a:lnTo>
                  <a:lnTo>
                    <a:pt x="5132" y="2090"/>
                  </a:lnTo>
                  <a:lnTo>
                    <a:pt x="4992" y="2345"/>
                  </a:lnTo>
                  <a:lnTo>
                    <a:pt x="4900" y="2577"/>
                  </a:lnTo>
                  <a:lnTo>
                    <a:pt x="4830" y="2832"/>
                  </a:lnTo>
                  <a:lnTo>
                    <a:pt x="3948" y="2832"/>
                  </a:lnTo>
                  <a:lnTo>
                    <a:pt x="2624" y="1834"/>
                  </a:lnTo>
                  <a:lnTo>
                    <a:pt x="1069" y="1834"/>
                  </a:lnTo>
                  <a:lnTo>
                    <a:pt x="9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4" name="Google Shape;39344;p297"/>
            <p:cNvSpPr/>
            <p:nvPr/>
          </p:nvSpPr>
          <p:spPr>
            <a:xfrm>
              <a:off x="1987698" y="6382043"/>
              <a:ext cx="175360" cy="318055"/>
            </a:xfrm>
            <a:custGeom>
              <a:avLst/>
              <a:gdLst/>
              <a:ahLst/>
              <a:cxnLst/>
              <a:rect l="l" t="t" r="r" b="b"/>
              <a:pathLst>
                <a:path w="1370" h="2485" extrusionOk="0">
                  <a:moveTo>
                    <a:pt x="0" y="0"/>
                  </a:moveTo>
                  <a:lnTo>
                    <a:pt x="139" y="93"/>
                  </a:lnTo>
                  <a:lnTo>
                    <a:pt x="255" y="232"/>
                  </a:lnTo>
                  <a:lnTo>
                    <a:pt x="395" y="488"/>
                  </a:lnTo>
                  <a:lnTo>
                    <a:pt x="511" y="743"/>
                  </a:lnTo>
                  <a:lnTo>
                    <a:pt x="627" y="1022"/>
                  </a:lnTo>
                  <a:lnTo>
                    <a:pt x="720" y="1300"/>
                  </a:lnTo>
                  <a:lnTo>
                    <a:pt x="1068" y="2484"/>
                  </a:lnTo>
                  <a:lnTo>
                    <a:pt x="1207" y="2252"/>
                  </a:lnTo>
                  <a:lnTo>
                    <a:pt x="1370" y="2020"/>
                  </a:lnTo>
                  <a:lnTo>
                    <a:pt x="1323" y="1579"/>
                  </a:lnTo>
                  <a:lnTo>
                    <a:pt x="1254" y="1208"/>
                  </a:lnTo>
                  <a:lnTo>
                    <a:pt x="1184" y="859"/>
                  </a:lnTo>
                  <a:lnTo>
                    <a:pt x="1091" y="581"/>
                  </a:lnTo>
                  <a:lnTo>
                    <a:pt x="975" y="372"/>
                  </a:lnTo>
                  <a:lnTo>
                    <a:pt x="859" y="186"/>
                  </a:lnTo>
                  <a:lnTo>
                    <a:pt x="789" y="140"/>
                  </a:lnTo>
                  <a:lnTo>
                    <a:pt x="720" y="70"/>
                  </a:lnTo>
                  <a:lnTo>
                    <a:pt x="650" y="47"/>
                  </a:lnTo>
                  <a:lnTo>
                    <a:pt x="580" y="24"/>
                  </a:lnTo>
                  <a:lnTo>
                    <a:pt x="0"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5" name="Google Shape;39345;p297"/>
            <p:cNvSpPr/>
            <p:nvPr/>
          </p:nvSpPr>
          <p:spPr>
            <a:xfrm>
              <a:off x="3375509" y="7208100"/>
              <a:ext cx="56576" cy="59515"/>
            </a:xfrm>
            <a:custGeom>
              <a:avLst/>
              <a:gdLst/>
              <a:ahLst/>
              <a:cxnLst/>
              <a:rect l="l" t="t" r="r" b="b"/>
              <a:pathLst>
                <a:path w="442" h="465" extrusionOk="0">
                  <a:moveTo>
                    <a:pt x="209" y="0"/>
                  </a:moveTo>
                  <a:lnTo>
                    <a:pt x="139" y="24"/>
                  </a:lnTo>
                  <a:lnTo>
                    <a:pt x="70" y="70"/>
                  </a:lnTo>
                  <a:lnTo>
                    <a:pt x="23" y="140"/>
                  </a:lnTo>
                  <a:lnTo>
                    <a:pt x="0" y="233"/>
                  </a:lnTo>
                  <a:lnTo>
                    <a:pt x="23" y="326"/>
                  </a:lnTo>
                  <a:lnTo>
                    <a:pt x="70" y="395"/>
                  </a:lnTo>
                  <a:lnTo>
                    <a:pt x="139" y="442"/>
                  </a:lnTo>
                  <a:lnTo>
                    <a:pt x="209" y="465"/>
                  </a:lnTo>
                  <a:lnTo>
                    <a:pt x="302" y="442"/>
                  </a:lnTo>
                  <a:lnTo>
                    <a:pt x="372" y="395"/>
                  </a:lnTo>
                  <a:lnTo>
                    <a:pt x="418" y="326"/>
                  </a:lnTo>
                  <a:lnTo>
                    <a:pt x="441" y="233"/>
                  </a:lnTo>
                  <a:lnTo>
                    <a:pt x="418" y="140"/>
                  </a:lnTo>
                  <a:lnTo>
                    <a:pt x="372" y="70"/>
                  </a:lnTo>
                  <a:lnTo>
                    <a:pt x="302" y="24"/>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6" name="Google Shape;39346;p297"/>
            <p:cNvSpPr/>
            <p:nvPr/>
          </p:nvSpPr>
          <p:spPr>
            <a:xfrm>
              <a:off x="3375509" y="7478546"/>
              <a:ext cx="56576" cy="56572"/>
            </a:xfrm>
            <a:custGeom>
              <a:avLst/>
              <a:gdLst/>
              <a:ahLst/>
              <a:cxnLst/>
              <a:rect l="l" t="t" r="r" b="b"/>
              <a:pathLst>
                <a:path w="442" h="442" extrusionOk="0">
                  <a:moveTo>
                    <a:pt x="209" y="0"/>
                  </a:moveTo>
                  <a:lnTo>
                    <a:pt x="139" y="23"/>
                  </a:lnTo>
                  <a:lnTo>
                    <a:pt x="70" y="70"/>
                  </a:lnTo>
                  <a:lnTo>
                    <a:pt x="23" y="139"/>
                  </a:lnTo>
                  <a:lnTo>
                    <a:pt x="0" y="232"/>
                  </a:lnTo>
                  <a:lnTo>
                    <a:pt x="23" y="302"/>
                  </a:lnTo>
                  <a:lnTo>
                    <a:pt x="70" y="372"/>
                  </a:lnTo>
                  <a:lnTo>
                    <a:pt x="139" y="441"/>
                  </a:lnTo>
                  <a:lnTo>
                    <a:pt x="302" y="441"/>
                  </a:lnTo>
                  <a:lnTo>
                    <a:pt x="372" y="372"/>
                  </a:lnTo>
                  <a:lnTo>
                    <a:pt x="418" y="302"/>
                  </a:lnTo>
                  <a:lnTo>
                    <a:pt x="441" y="232"/>
                  </a:lnTo>
                  <a:lnTo>
                    <a:pt x="418" y="139"/>
                  </a:lnTo>
                  <a:lnTo>
                    <a:pt x="372" y="70"/>
                  </a:lnTo>
                  <a:lnTo>
                    <a:pt x="302" y="23"/>
                  </a:lnTo>
                  <a:lnTo>
                    <a:pt x="20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7" name="Google Shape;39347;p297"/>
            <p:cNvSpPr/>
            <p:nvPr/>
          </p:nvSpPr>
          <p:spPr>
            <a:xfrm>
              <a:off x="2825703" y="7350682"/>
              <a:ext cx="169472" cy="169587"/>
            </a:xfrm>
            <a:custGeom>
              <a:avLst/>
              <a:gdLst/>
              <a:ahLst/>
              <a:cxnLst/>
              <a:rect l="l" t="t" r="r" b="b"/>
              <a:pathLst>
                <a:path w="1324" h="1325" extrusionOk="0">
                  <a:moveTo>
                    <a:pt x="650" y="1"/>
                  </a:moveTo>
                  <a:lnTo>
                    <a:pt x="511" y="24"/>
                  </a:lnTo>
                  <a:lnTo>
                    <a:pt x="395" y="47"/>
                  </a:lnTo>
                  <a:lnTo>
                    <a:pt x="279" y="117"/>
                  </a:lnTo>
                  <a:lnTo>
                    <a:pt x="186" y="187"/>
                  </a:lnTo>
                  <a:lnTo>
                    <a:pt x="93" y="303"/>
                  </a:lnTo>
                  <a:lnTo>
                    <a:pt x="47" y="396"/>
                  </a:lnTo>
                  <a:lnTo>
                    <a:pt x="0" y="535"/>
                  </a:lnTo>
                  <a:lnTo>
                    <a:pt x="0" y="674"/>
                  </a:lnTo>
                  <a:lnTo>
                    <a:pt x="0" y="790"/>
                  </a:lnTo>
                  <a:lnTo>
                    <a:pt x="47" y="930"/>
                  </a:lnTo>
                  <a:lnTo>
                    <a:pt x="93" y="1022"/>
                  </a:lnTo>
                  <a:lnTo>
                    <a:pt x="186" y="1138"/>
                  </a:lnTo>
                  <a:lnTo>
                    <a:pt x="279" y="1208"/>
                  </a:lnTo>
                  <a:lnTo>
                    <a:pt x="395" y="1278"/>
                  </a:lnTo>
                  <a:lnTo>
                    <a:pt x="511" y="1301"/>
                  </a:lnTo>
                  <a:lnTo>
                    <a:pt x="650" y="1324"/>
                  </a:lnTo>
                  <a:lnTo>
                    <a:pt x="789" y="1301"/>
                  </a:lnTo>
                  <a:lnTo>
                    <a:pt x="906" y="1278"/>
                  </a:lnTo>
                  <a:lnTo>
                    <a:pt x="1022" y="1208"/>
                  </a:lnTo>
                  <a:lnTo>
                    <a:pt x="1115" y="1138"/>
                  </a:lnTo>
                  <a:lnTo>
                    <a:pt x="1207" y="1022"/>
                  </a:lnTo>
                  <a:lnTo>
                    <a:pt x="1254" y="930"/>
                  </a:lnTo>
                  <a:lnTo>
                    <a:pt x="1300" y="790"/>
                  </a:lnTo>
                  <a:lnTo>
                    <a:pt x="1323" y="674"/>
                  </a:lnTo>
                  <a:lnTo>
                    <a:pt x="1300" y="535"/>
                  </a:lnTo>
                  <a:lnTo>
                    <a:pt x="1254" y="396"/>
                  </a:lnTo>
                  <a:lnTo>
                    <a:pt x="1207" y="303"/>
                  </a:lnTo>
                  <a:lnTo>
                    <a:pt x="1115" y="187"/>
                  </a:lnTo>
                  <a:lnTo>
                    <a:pt x="1022" y="117"/>
                  </a:lnTo>
                  <a:lnTo>
                    <a:pt x="906"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8" name="Google Shape;39348;p297"/>
            <p:cNvSpPr/>
            <p:nvPr/>
          </p:nvSpPr>
          <p:spPr>
            <a:xfrm>
              <a:off x="1521143" y="7350682"/>
              <a:ext cx="169472" cy="169587"/>
            </a:xfrm>
            <a:custGeom>
              <a:avLst/>
              <a:gdLst/>
              <a:ahLst/>
              <a:cxnLst/>
              <a:rect l="l" t="t" r="r" b="b"/>
              <a:pathLst>
                <a:path w="1324" h="1325" extrusionOk="0">
                  <a:moveTo>
                    <a:pt x="650" y="1"/>
                  </a:moveTo>
                  <a:lnTo>
                    <a:pt x="534" y="24"/>
                  </a:lnTo>
                  <a:lnTo>
                    <a:pt x="395" y="47"/>
                  </a:lnTo>
                  <a:lnTo>
                    <a:pt x="279" y="117"/>
                  </a:lnTo>
                  <a:lnTo>
                    <a:pt x="186" y="187"/>
                  </a:lnTo>
                  <a:lnTo>
                    <a:pt x="116" y="303"/>
                  </a:lnTo>
                  <a:lnTo>
                    <a:pt x="46" y="396"/>
                  </a:lnTo>
                  <a:lnTo>
                    <a:pt x="23" y="535"/>
                  </a:lnTo>
                  <a:lnTo>
                    <a:pt x="0" y="674"/>
                  </a:lnTo>
                  <a:lnTo>
                    <a:pt x="23" y="790"/>
                  </a:lnTo>
                  <a:lnTo>
                    <a:pt x="46" y="930"/>
                  </a:lnTo>
                  <a:lnTo>
                    <a:pt x="116" y="1022"/>
                  </a:lnTo>
                  <a:lnTo>
                    <a:pt x="186" y="1138"/>
                  </a:lnTo>
                  <a:lnTo>
                    <a:pt x="279" y="1208"/>
                  </a:lnTo>
                  <a:lnTo>
                    <a:pt x="395" y="1278"/>
                  </a:lnTo>
                  <a:lnTo>
                    <a:pt x="534" y="1301"/>
                  </a:lnTo>
                  <a:lnTo>
                    <a:pt x="650" y="1324"/>
                  </a:lnTo>
                  <a:lnTo>
                    <a:pt x="789" y="1301"/>
                  </a:lnTo>
                  <a:lnTo>
                    <a:pt x="905" y="1278"/>
                  </a:lnTo>
                  <a:lnTo>
                    <a:pt x="1022" y="1208"/>
                  </a:lnTo>
                  <a:lnTo>
                    <a:pt x="1138" y="1138"/>
                  </a:lnTo>
                  <a:lnTo>
                    <a:pt x="1207" y="1022"/>
                  </a:lnTo>
                  <a:lnTo>
                    <a:pt x="1277" y="930"/>
                  </a:lnTo>
                  <a:lnTo>
                    <a:pt x="1300" y="790"/>
                  </a:lnTo>
                  <a:lnTo>
                    <a:pt x="1323" y="674"/>
                  </a:lnTo>
                  <a:lnTo>
                    <a:pt x="1300" y="535"/>
                  </a:lnTo>
                  <a:lnTo>
                    <a:pt x="1277" y="396"/>
                  </a:lnTo>
                  <a:lnTo>
                    <a:pt x="1207" y="303"/>
                  </a:lnTo>
                  <a:lnTo>
                    <a:pt x="1138" y="187"/>
                  </a:lnTo>
                  <a:lnTo>
                    <a:pt x="1022" y="117"/>
                  </a:lnTo>
                  <a:lnTo>
                    <a:pt x="905" y="47"/>
                  </a:lnTo>
                  <a:lnTo>
                    <a:pt x="789" y="24"/>
                  </a:lnTo>
                  <a:lnTo>
                    <a:pt x="650"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49" name="Google Shape;39349;p297"/>
            <p:cNvSpPr/>
            <p:nvPr/>
          </p:nvSpPr>
          <p:spPr>
            <a:xfrm>
              <a:off x="2202137" y="7080364"/>
              <a:ext cx="344832" cy="127862"/>
            </a:xfrm>
            <a:custGeom>
              <a:avLst/>
              <a:gdLst/>
              <a:ahLst/>
              <a:cxnLst/>
              <a:rect l="l" t="t" r="r" b="b"/>
              <a:pathLst>
                <a:path w="2694" h="999" extrusionOk="0">
                  <a:moveTo>
                    <a:pt x="0" y="0"/>
                  </a:moveTo>
                  <a:lnTo>
                    <a:pt x="1324" y="998"/>
                  </a:lnTo>
                  <a:lnTo>
                    <a:pt x="2206" y="998"/>
                  </a:lnTo>
                  <a:lnTo>
                    <a:pt x="2276" y="743"/>
                  </a:lnTo>
                  <a:lnTo>
                    <a:pt x="2368" y="511"/>
                  </a:lnTo>
                  <a:lnTo>
                    <a:pt x="2508" y="256"/>
                  </a:lnTo>
                  <a:lnTo>
                    <a:pt x="2694" y="0"/>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0" name="Google Shape;39350;p297"/>
            <p:cNvSpPr/>
            <p:nvPr/>
          </p:nvSpPr>
          <p:spPr>
            <a:xfrm>
              <a:off x="1175986" y="6839613"/>
              <a:ext cx="692608" cy="273515"/>
            </a:xfrm>
            <a:custGeom>
              <a:avLst/>
              <a:gdLst/>
              <a:ahLst/>
              <a:cxnLst/>
              <a:rect l="l" t="t" r="r" b="b"/>
              <a:pathLst>
                <a:path w="5411" h="2137" extrusionOk="0">
                  <a:moveTo>
                    <a:pt x="605" y="1"/>
                  </a:moveTo>
                  <a:lnTo>
                    <a:pt x="1" y="2137"/>
                  </a:lnTo>
                  <a:lnTo>
                    <a:pt x="5364" y="2137"/>
                  </a:lnTo>
                  <a:lnTo>
                    <a:pt x="5410" y="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1" name="Google Shape;39351;p297"/>
            <p:cNvSpPr/>
            <p:nvPr/>
          </p:nvSpPr>
          <p:spPr>
            <a:xfrm>
              <a:off x="2995053" y="5588627"/>
              <a:ext cx="282370" cy="59502"/>
            </a:xfrm>
            <a:custGeom>
              <a:avLst/>
              <a:gdLst/>
              <a:ahLst/>
              <a:cxnLst/>
              <a:rect l="l" t="t" r="r" b="b"/>
              <a:pathLst>
                <a:path w="1928" h="349" extrusionOk="0">
                  <a:moveTo>
                    <a:pt x="163" y="1"/>
                  </a:moveTo>
                  <a:lnTo>
                    <a:pt x="93" y="24"/>
                  </a:lnTo>
                  <a:lnTo>
                    <a:pt x="47" y="47"/>
                  </a:lnTo>
                  <a:lnTo>
                    <a:pt x="24" y="117"/>
                  </a:lnTo>
                  <a:lnTo>
                    <a:pt x="0" y="186"/>
                  </a:lnTo>
                  <a:lnTo>
                    <a:pt x="24" y="233"/>
                  </a:lnTo>
                  <a:lnTo>
                    <a:pt x="47" y="302"/>
                  </a:lnTo>
                  <a:lnTo>
                    <a:pt x="93" y="326"/>
                  </a:lnTo>
                  <a:lnTo>
                    <a:pt x="163" y="349"/>
                  </a:lnTo>
                  <a:lnTo>
                    <a:pt x="1927" y="349"/>
                  </a:lnTo>
                  <a:lnTo>
                    <a:pt x="19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2" name="Google Shape;39352;p297"/>
            <p:cNvSpPr/>
            <p:nvPr/>
          </p:nvSpPr>
          <p:spPr>
            <a:xfrm>
              <a:off x="2412660" y="6396893"/>
              <a:ext cx="217088" cy="113143"/>
            </a:xfrm>
            <a:custGeom>
              <a:avLst/>
              <a:gdLst/>
              <a:ahLst/>
              <a:cxnLst/>
              <a:rect l="l" t="t" r="r" b="b"/>
              <a:pathLst>
                <a:path w="1696" h="884" extrusionOk="0">
                  <a:moveTo>
                    <a:pt x="1603" y="1"/>
                  </a:moveTo>
                  <a:lnTo>
                    <a:pt x="1510" y="24"/>
                  </a:lnTo>
                  <a:lnTo>
                    <a:pt x="71" y="651"/>
                  </a:lnTo>
                  <a:lnTo>
                    <a:pt x="24" y="674"/>
                  </a:lnTo>
                  <a:lnTo>
                    <a:pt x="1" y="721"/>
                  </a:lnTo>
                  <a:lnTo>
                    <a:pt x="1" y="767"/>
                  </a:lnTo>
                  <a:lnTo>
                    <a:pt x="1" y="813"/>
                  </a:lnTo>
                  <a:lnTo>
                    <a:pt x="47" y="860"/>
                  </a:lnTo>
                  <a:lnTo>
                    <a:pt x="117" y="883"/>
                  </a:lnTo>
                  <a:lnTo>
                    <a:pt x="187" y="883"/>
                  </a:lnTo>
                  <a:lnTo>
                    <a:pt x="767" y="628"/>
                  </a:lnTo>
                  <a:lnTo>
                    <a:pt x="999" y="512"/>
                  </a:lnTo>
                  <a:lnTo>
                    <a:pt x="1626" y="256"/>
                  </a:lnTo>
                  <a:lnTo>
                    <a:pt x="1673" y="233"/>
                  </a:lnTo>
                  <a:lnTo>
                    <a:pt x="1696" y="187"/>
                  </a:lnTo>
                  <a:lnTo>
                    <a:pt x="1696" y="140"/>
                  </a:lnTo>
                  <a:lnTo>
                    <a:pt x="1696" y="94"/>
                  </a:lnTo>
                  <a:lnTo>
                    <a:pt x="1673" y="47"/>
                  </a:lnTo>
                  <a:lnTo>
                    <a:pt x="160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3" name="Google Shape;39353;p297"/>
            <p:cNvSpPr/>
            <p:nvPr/>
          </p:nvSpPr>
          <p:spPr>
            <a:xfrm>
              <a:off x="2730849" y="6070589"/>
              <a:ext cx="43386" cy="284238"/>
            </a:xfrm>
            <a:custGeom>
              <a:avLst/>
              <a:gdLst/>
              <a:ahLst/>
              <a:cxnLst/>
              <a:rect l="l" t="t" r="r" b="b"/>
              <a:pathLst>
                <a:path w="326" h="2136" extrusionOk="0">
                  <a:moveTo>
                    <a:pt x="0" y="0"/>
                  </a:moveTo>
                  <a:lnTo>
                    <a:pt x="24" y="325"/>
                  </a:lnTo>
                  <a:lnTo>
                    <a:pt x="140" y="1927"/>
                  </a:lnTo>
                  <a:lnTo>
                    <a:pt x="163" y="2136"/>
                  </a:lnTo>
                  <a:lnTo>
                    <a:pt x="325" y="2136"/>
                  </a:lnTo>
                  <a:lnTo>
                    <a:pt x="325"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4" name="Google Shape;39354;p297"/>
            <p:cNvSpPr/>
            <p:nvPr/>
          </p:nvSpPr>
          <p:spPr>
            <a:xfrm>
              <a:off x="2625845" y="6113837"/>
              <a:ext cx="123636" cy="213178"/>
            </a:xfrm>
            <a:custGeom>
              <a:avLst/>
              <a:gdLst/>
              <a:ahLst/>
              <a:cxnLst/>
              <a:rect l="l" t="t" r="r" b="b"/>
              <a:pathLst>
                <a:path w="929" h="1602" extrusionOk="0">
                  <a:moveTo>
                    <a:pt x="279" y="0"/>
                  </a:moveTo>
                  <a:lnTo>
                    <a:pt x="209" y="23"/>
                  </a:lnTo>
                  <a:lnTo>
                    <a:pt x="139" y="46"/>
                  </a:lnTo>
                  <a:lnTo>
                    <a:pt x="70" y="70"/>
                  </a:lnTo>
                  <a:lnTo>
                    <a:pt x="23" y="116"/>
                  </a:lnTo>
                  <a:lnTo>
                    <a:pt x="0" y="186"/>
                  </a:lnTo>
                  <a:lnTo>
                    <a:pt x="0" y="255"/>
                  </a:lnTo>
                  <a:lnTo>
                    <a:pt x="0" y="325"/>
                  </a:lnTo>
                  <a:lnTo>
                    <a:pt x="23" y="395"/>
                  </a:lnTo>
                  <a:lnTo>
                    <a:pt x="348" y="1114"/>
                  </a:lnTo>
                  <a:lnTo>
                    <a:pt x="371" y="1231"/>
                  </a:lnTo>
                  <a:lnTo>
                    <a:pt x="464" y="1370"/>
                  </a:lnTo>
                  <a:lnTo>
                    <a:pt x="557" y="1509"/>
                  </a:lnTo>
                  <a:lnTo>
                    <a:pt x="650" y="1579"/>
                  </a:lnTo>
                  <a:lnTo>
                    <a:pt x="743" y="1602"/>
                  </a:lnTo>
                  <a:lnTo>
                    <a:pt x="929" y="1602"/>
                  </a:lnTo>
                  <a:lnTo>
                    <a:pt x="813"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55" name="Google Shape;39355;p297"/>
          <p:cNvGrpSpPr/>
          <p:nvPr/>
        </p:nvGrpSpPr>
        <p:grpSpPr>
          <a:xfrm flipH="1">
            <a:off x="8430852" y="3958982"/>
            <a:ext cx="712929" cy="368469"/>
            <a:chOff x="4788538" y="2017249"/>
            <a:chExt cx="1752099" cy="905551"/>
          </a:xfrm>
        </p:grpSpPr>
        <p:sp>
          <p:nvSpPr>
            <p:cNvPr id="39356" name="Google Shape;39356;p297"/>
            <p:cNvSpPr/>
            <p:nvPr/>
          </p:nvSpPr>
          <p:spPr>
            <a:xfrm>
              <a:off x="4788538" y="2017249"/>
              <a:ext cx="1134977" cy="905550"/>
            </a:xfrm>
            <a:custGeom>
              <a:avLst/>
              <a:gdLst/>
              <a:ahLst/>
              <a:cxnLst/>
              <a:rect l="l" t="t" r="r" b="b"/>
              <a:pathLst>
                <a:path w="4482" h="3576" extrusionOk="0">
                  <a:moveTo>
                    <a:pt x="0" y="0"/>
                  </a:moveTo>
                  <a:lnTo>
                    <a:pt x="0" y="3576"/>
                  </a:lnTo>
                  <a:lnTo>
                    <a:pt x="4481" y="3576"/>
                  </a:lnTo>
                  <a:lnTo>
                    <a:pt x="4481" y="0"/>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7" name="Google Shape;39357;p297"/>
            <p:cNvSpPr/>
            <p:nvPr/>
          </p:nvSpPr>
          <p:spPr>
            <a:xfrm>
              <a:off x="5305887" y="2017249"/>
              <a:ext cx="1234749" cy="905550"/>
            </a:xfrm>
            <a:custGeom>
              <a:avLst/>
              <a:gdLst/>
              <a:ahLst/>
              <a:cxnLst/>
              <a:rect l="l" t="t" r="r" b="b"/>
              <a:pathLst>
                <a:path w="4876" h="3576" extrusionOk="0">
                  <a:moveTo>
                    <a:pt x="2438" y="0"/>
                  </a:moveTo>
                  <a:lnTo>
                    <a:pt x="2183" y="23"/>
                  </a:lnTo>
                  <a:lnTo>
                    <a:pt x="1927" y="47"/>
                  </a:lnTo>
                  <a:lnTo>
                    <a:pt x="1695" y="93"/>
                  </a:lnTo>
                  <a:lnTo>
                    <a:pt x="1486" y="139"/>
                  </a:lnTo>
                  <a:lnTo>
                    <a:pt x="1277" y="232"/>
                  </a:lnTo>
                  <a:lnTo>
                    <a:pt x="1068" y="325"/>
                  </a:lnTo>
                  <a:lnTo>
                    <a:pt x="883" y="418"/>
                  </a:lnTo>
                  <a:lnTo>
                    <a:pt x="697" y="534"/>
                  </a:lnTo>
                  <a:lnTo>
                    <a:pt x="558" y="673"/>
                  </a:lnTo>
                  <a:lnTo>
                    <a:pt x="418" y="813"/>
                  </a:lnTo>
                  <a:lnTo>
                    <a:pt x="279" y="975"/>
                  </a:lnTo>
                  <a:lnTo>
                    <a:pt x="186" y="1138"/>
                  </a:lnTo>
                  <a:lnTo>
                    <a:pt x="93" y="1300"/>
                  </a:lnTo>
                  <a:lnTo>
                    <a:pt x="47" y="1486"/>
                  </a:lnTo>
                  <a:lnTo>
                    <a:pt x="0" y="1672"/>
                  </a:lnTo>
                  <a:lnTo>
                    <a:pt x="0" y="1857"/>
                  </a:lnTo>
                  <a:lnTo>
                    <a:pt x="0" y="3576"/>
                  </a:lnTo>
                  <a:lnTo>
                    <a:pt x="4876" y="3576"/>
                  </a:lnTo>
                  <a:lnTo>
                    <a:pt x="4876" y="1857"/>
                  </a:lnTo>
                  <a:lnTo>
                    <a:pt x="4853" y="1672"/>
                  </a:lnTo>
                  <a:lnTo>
                    <a:pt x="4829" y="1486"/>
                  </a:lnTo>
                  <a:lnTo>
                    <a:pt x="4760" y="1300"/>
                  </a:lnTo>
                  <a:lnTo>
                    <a:pt x="4667" y="1138"/>
                  </a:lnTo>
                  <a:lnTo>
                    <a:pt x="4574" y="975"/>
                  </a:lnTo>
                  <a:lnTo>
                    <a:pt x="4458" y="813"/>
                  </a:lnTo>
                  <a:lnTo>
                    <a:pt x="4319" y="673"/>
                  </a:lnTo>
                  <a:lnTo>
                    <a:pt x="4156" y="534"/>
                  </a:lnTo>
                  <a:lnTo>
                    <a:pt x="3970" y="418"/>
                  </a:lnTo>
                  <a:lnTo>
                    <a:pt x="3785" y="325"/>
                  </a:lnTo>
                  <a:lnTo>
                    <a:pt x="3599" y="232"/>
                  </a:lnTo>
                  <a:lnTo>
                    <a:pt x="3390" y="139"/>
                  </a:lnTo>
                  <a:lnTo>
                    <a:pt x="3158" y="93"/>
                  </a:lnTo>
                  <a:lnTo>
                    <a:pt x="2926" y="47"/>
                  </a:lnTo>
                  <a:lnTo>
                    <a:pt x="2670" y="23"/>
                  </a:lnTo>
                  <a:lnTo>
                    <a:pt x="2438"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8" name="Google Shape;39358;p297"/>
            <p:cNvSpPr/>
            <p:nvPr/>
          </p:nvSpPr>
          <p:spPr>
            <a:xfrm>
              <a:off x="5305887" y="2070174"/>
              <a:ext cx="1234749" cy="793876"/>
            </a:xfrm>
            <a:custGeom>
              <a:avLst/>
              <a:gdLst/>
              <a:ahLst/>
              <a:cxnLst/>
              <a:rect l="l" t="t" r="r" b="b"/>
              <a:pathLst>
                <a:path w="4876" h="3135" extrusionOk="0">
                  <a:moveTo>
                    <a:pt x="1301" y="0"/>
                  </a:moveTo>
                  <a:lnTo>
                    <a:pt x="1068" y="116"/>
                  </a:lnTo>
                  <a:lnTo>
                    <a:pt x="3785" y="116"/>
                  </a:lnTo>
                  <a:lnTo>
                    <a:pt x="3576" y="0"/>
                  </a:lnTo>
                  <a:close/>
                  <a:moveTo>
                    <a:pt x="651" y="395"/>
                  </a:moveTo>
                  <a:lnTo>
                    <a:pt x="534" y="488"/>
                  </a:lnTo>
                  <a:lnTo>
                    <a:pt x="4342" y="488"/>
                  </a:lnTo>
                  <a:lnTo>
                    <a:pt x="4226" y="395"/>
                  </a:lnTo>
                  <a:close/>
                  <a:moveTo>
                    <a:pt x="279" y="766"/>
                  </a:moveTo>
                  <a:lnTo>
                    <a:pt x="209" y="859"/>
                  </a:lnTo>
                  <a:lnTo>
                    <a:pt x="4644" y="859"/>
                  </a:lnTo>
                  <a:lnTo>
                    <a:pt x="4574" y="766"/>
                  </a:lnTo>
                  <a:close/>
                  <a:moveTo>
                    <a:pt x="93" y="1138"/>
                  </a:moveTo>
                  <a:lnTo>
                    <a:pt x="47" y="1254"/>
                  </a:lnTo>
                  <a:lnTo>
                    <a:pt x="4806" y="1254"/>
                  </a:lnTo>
                  <a:lnTo>
                    <a:pt x="4783" y="1138"/>
                  </a:lnTo>
                  <a:close/>
                  <a:moveTo>
                    <a:pt x="0" y="1532"/>
                  </a:moveTo>
                  <a:lnTo>
                    <a:pt x="0" y="1625"/>
                  </a:lnTo>
                  <a:lnTo>
                    <a:pt x="4876" y="1625"/>
                  </a:lnTo>
                  <a:lnTo>
                    <a:pt x="4853" y="1532"/>
                  </a:lnTo>
                  <a:close/>
                  <a:moveTo>
                    <a:pt x="0" y="1904"/>
                  </a:moveTo>
                  <a:lnTo>
                    <a:pt x="0" y="1997"/>
                  </a:lnTo>
                  <a:lnTo>
                    <a:pt x="4876" y="1997"/>
                  </a:lnTo>
                  <a:lnTo>
                    <a:pt x="4876" y="1904"/>
                  </a:lnTo>
                  <a:close/>
                  <a:moveTo>
                    <a:pt x="0" y="2275"/>
                  </a:moveTo>
                  <a:lnTo>
                    <a:pt x="0" y="2391"/>
                  </a:lnTo>
                  <a:lnTo>
                    <a:pt x="4876" y="2391"/>
                  </a:lnTo>
                  <a:lnTo>
                    <a:pt x="4876" y="2275"/>
                  </a:lnTo>
                  <a:close/>
                  <a:moveTo>
                    <a:pt x="0" y="2670"/>
                  </a:moveTo>
                  <a:lnTo>
                    <a:pt x="0" y="2763"/>
                  </a:lnTo>
                  <a:lnTo>
                    <a:pt x="4876" y="2763"/>
                  </a:lnTo>
                  <a:lnTo>
                    <a:pt x="4876" y="2670"/>
                  </a:lnTo>
                  <a:close/>
                  <a:moveTo>
                    <a:pt x="0" y="3041"/>
                  </a:moveTo>
                  <a:lnTo>
                    <a:pt x="0" y="3134"/>
                  </a:lnTo>
                  <a:lnTo>
                    <a:pt x="4876" y="3134"/>
                  </a:lnTo>
                  <a:lnTo>
                    <a:pt x="4876" y="3041"/>
                  </a:lnTo>
                  <a:close/>
                </a:path>
              </a:pathLst>
            </a:custGeom>
            <a:solidFill>
              <a:srgbClr val="1A1F20">
                <a:alpha val="1310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59" name="Google Shape;39359;p297"/>
            <p:cNvSpPr/>
            <p:nvPr/>
          </p:nvSpPr>
          <p:spPr>
            <a:xfrm>
              <a:off x="5535060" y="2434572"/>
              <a:ext cx="776403" cy="488227"/>
            </a:xfrm>
            <a:custGeom>
              <a:avLst/>
              <a:gdLst/>
              <a:ahLst/>
              <a:cxnLst/>
              <a:rect l="l" t="t" r="r" b="b"/>
              <a:pathLst>
                <a:path w="3066" h="1928" extrusionOk="0">
                  <a:moveTo>
                    <a:pt x="1" y="1"/>
                  </a:moveTo>
                  <a:lnTo>
                    <a:pt x="1" y="1928"/>
                  </a:lnTo>
                  <a:lnTo>
                    <a:pt x="3065" y="1928"/>
                  </a:lnTo>
                  <a:lnTo>
                    <a:pt x="306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360" name="Google Shape;39360;p297"/>
          <p:cNvGrpSpPr/>
          <p:nvPr/>
        </p:nvGrpSpPr>
        <p:grpSpPr>
          <a:xfrm>
            <a:off x="264272" y="1480498"/>
            <a:ext cx="333275" cy="333252"/>
            <a:chOff x="3361547" y="4129148"/>
            <a:chExt cx="333275" cy="333252"/>
          </a:xfrm>
        </p:grpSpPr>
        <p:sp>
          <p:nvSpPr>
            <p:cNvPr id="39361" name="Google Shape;39361;p297"/>
            <p:cNvSpPr/>
            <p:nvPr/>
          </p:nvSpPr>
          <p:spPr>
            <a:xfrm>
              <a:off x="3429272" y="4234499"/>
              <a:ext cx="198899" cy="124724"/>
            </a:xfrm>
            <a:custGeom>
              <a:avLst/>
              <a:gdLst/>
              <a:ahLst/>
              <a:cxnLst/>
              <a:rect l="l" t="t" r="r" b="b"/>
              <a:pathLst>
                <a:path w="8696" h="5453" extrusionOk="0">
                  <a:moveTo>
                    <a:pt x="7145" y="0"/>
                  </a:moveTo>
                  <a:lnTo>
                    <a:pt x="6957" y="47"/>
                  </a:lnTo>
                  <a:lnTo>
                    <a:pt x="6816" y="141"/>
                  </a:lnTo>
                  <a:lnTo>
                    <a:pt x="6769" y="282"/>
                  </a:lnTo>
                  <a:lnTo>
                    <a:pt x="6722" y="470"/>
                  </a:lnTo>
                  <a:lnTo>
                    <a:pt x="6769" y="611"/>
                  </a:lnTo>
                  <a:lnTo>
                    <a:pt x="6863" y="752"/>
                  </a:lnTo>
                  <a:lnTo>
                    <a:pt x="7051" y="846"/>
                  </a:lnTo>
                  <a:lnTo>
                    <a:pt x="7238" y="846"/>
                  </a:lnTo>
                  <a:lnTo>
                    <a:pt x="4278" y="3807"/>
                  </a:lnTo>
                  <a:lnTo>
                    <a:pt x="2915" y="2491"/>
                  </a:lnTo>
                  <a:lnTo>
                    <a:pt x="2774" y="2397"/>
                  </a:lnTo>
                  <a:lnTo>
                    <a:pt x="2445" y="2397"/>
                  </a:lnTo>
                  <a:lnTo>
                    <a:pt x="2351" y="2491"/>
                  </a:lnTo>
                  <a:lnTo>
                    <a:pt x="95" y="4700"/>
                  </a:lnTo>
                  <a:lnTo>
                    <a:pt x="1" y="4841"/>
                  </a:lnTo>
                  <a:lnTo>
                    <a:pt x="1" y="5029"/>
                  </a:lnTo>
                  <a:lnTo>
                    <a:pt x="1" y="5170"/>
                  </a:lnTo>
                  <a:lnTo>
                    <a:pt x="95" y="5311"/>
                  </a:lnTo>
                  <a:lnTo>
                    <a:pt x="236" y="5405"/>
                  </a:lnTo>
                  <a:lnTo>
                    <a:pt x="424" y="5452"/>
                  </a:lnTo>
                  <a:lnTo>
                    <a:pt x="565" y="5405"/>
                  </a:lnTo>
                  <a:lnTo>
                    <a:pt x="706" y="5311"/>
                  </a:lnTo>
                  <a:lnTo>
                    <a:pt x="2633" y="3384"/>
                  </a:lnTo>
                  <a:lnTo>
                    <a:pt x="3949" y="4747"/>
                  </a:lnTo>
                  <a:lnTo>
                    <a:pt x="4090" y="4841"/>
                  </a:lnTo>
                  <a:lnTo>
                    <a:pt x="4419" y="4841"/>
                  </a:lnTo>
                  <a:lnTo>
                    <a:pt x="4560" y="4747"/>
                  </a:lnTo>
                  <a:lnTo>
                    <a:pt x="7849" y="1457"/>
                  </a:lnTo>
                  <a:lnTo>
                    <a:pt x="7849" y="1645"/>
                  </a:lnTo>
                  <a:lnTo>
                    <a:pt x="7943" y="1786"/>
                  </a:lnTo>
                  <a:lnTo>
                    <a:pt x="8084" y="1880"/>
                  </a:lnTo>
                  <a:lnTo>
                    <a:pt x="8225" y="1927"/>
                  </a:lnTo>
                  <a:lnTo>
                    <a:pt x="8413" y="1927"/>
                  </a:lnTo>
                  <a:lnTo>
                    <a:pt x="8554" y="1833"/>
                  </a:lnTo>
                  <a:lnTo>
                    <a:pt x="8648" y="1692"/>
                  </a:lnTo>
                  <a:lnTo>
                    <a:pt x="8695" y="1504"/>
                  </a:lnTo>
                  <a:lnTo>
                    <a:pt x="8695" y="423"/>
                  </a:lnTo>
                  <a:lnTo>
                    <a:pt x="8648" y="282"/>
                  </a:lnTo>
                  <a:lnTo>
                    <a:pt x="8554" y="141"/>
                  </a:lnTo>
                  <a:lnTo>
                    <a:pt x="8413" y="47"/>
                  </a:lnTo>
                  <a:lnTo>
                    <a:pt x="8272"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2" name="Google Shape;39362;p297"/>
            <p:cNvSpPr/>
            <p:nvPr/>
          </p:nvSpPr>
          <p:spPr>
            <a:xfrm>
              <a:off x="3424972" y="4306524"/>
              <a:ext cx="206424" cy="113974"/>
            </a:xfrm>
            <a:custGeom>
              <a:avLst/>
              <a:gdLst/>
              <a:ahLst/>
              <a:cxnLst/>
              <a:rect l="l" t="t" r="r" b="b"/>
              <a:pathLst>
                <a:path w="9025" h="4983" extrusionOk="0">
                  <a:moveTo>
                    <a:pt x="7661" y="0"/>
                  </a:moveTo>
                  <a:lnTo>
                    <a:pt x="7520" y="94"/>
                  </a:lnTo>
                  <a:lnTo>
                    <a:pt x="7426" y="235"/>
                  </a:lnTo>
                  <a:lnTo>
                    <a:pt x="7380" y="423"/>
                  </a:lnTo>
                  <a:lnTo>
                    <a:pt x="7380" y="4136"/>
                  </a:lnTo>
                  <a:lnTo>
                    <a:pt x="5782" y="4136"/>
                  </a:lnTo>
                  <a:lnTo>
                    <a:pt x="5782" y="3290"/>
                  </a:lnTo>
                  <a:lnTo>
                    <a:pt x="5735" y="3102"/>
                  </a:lnTo>
                  <a:lnTo>
                    <a:pt x="5641" y="2961"/>
                  </a:lnTo>
                  <a:lnTo>
                    <a:pt x="5500" y="2867"/>
                  </a:lnTo>
                  <a:lnTo>
                    <a:pt x="5218" y="2867"/>
                  </a:lnTo>
                  <a:lnTo>
                    <a:pt x="5077" y="2961"/>
                  </a:lnTo>
                  <a:lnTo>
                    <a:pt x="4983" y="3102"/>
                  </a:lnTo>
                  <a:lnTo>
                    <a:pt x="4936" y="3290"/>
                  </a:lnTo>
                  <a:lnTo>
                    <a:pt x="4936" y="4136"/>
                  </a:lnTo>
                  <a:lnTo>
                    <a:pt x="3291" y="4136"/>
                  </a:lnTo>
                  <a:lnTo>
                    <a:pt x="3291" y="2021"/>
                  </a:lnTo>
                  <a:lnTo>
                    <a:pt x="3244" y="1833"/>
                  </a:lnTo>
                  <a:lnTo>
                    <a:pt x="3150" y="1692"/>
                  </a:lnTo>
                  <a:lnTo>
                    <a:pt x="3009" y="1598"/>
                  </a:lnTo>
                  <a:lnTo>
                    <a:pt x="2727" y="1598"/>
                  </a:lnTo>
                  <a:lnTo>
                    <a:pt x="2586" y="1692"/>
                  </a:lnTo>
                  <a:lnTo>
                    <a:pt x="2492" y="1833"/>
                  </a:lnTo>
                  <a:lnTo>
                    <a:pt x="2445" y="2021"/>
                  </a:lnTo>
                  <a:lnTo>
                    <a:pt x="2445" y="4136"/>
                  </a:lnTo>
                  <a:lnTo>
                    <a:pt x="847" y="4136"/>
                  </a:lnTo>
                  <a:lnTo>
                    <a:pt x="847" y="3666"/>
                  </a:lnTo>
                  <a:lnTo>
                    <a:pt x="800" y="3478"/>
                  </a:lnTo>
                  <a:lnTo>
                    <a:pt x="706" y="3337"/>
                  </a:lnTo>
                  <a:lnTo>
                    <a:pt x="565" y="3243"/>
                  </a:lnTo>
                  <a:lnTo>
                    <a:pt x="283" y="3243"/>
                  </a:lnTo>
                  <a:lnTo>
                    <a:pt x="142" y="3337"/>
                  </a:lnTo>
                  <a:lnTo>
                    <a:pt x="48" y="3478"/>
                  </a:lnTo>
                  <a:lnTo>
                    <a:pt x="1" y="3666"/>
                  </a:lnTo>
                  <a:lnTo>
                    <a:pt x="1" y="4559"/>
                  </a:lnTo>
                  <a:lnTo>
                    <a:pt x="48" y="4700"/>
                  </a:lnTo>
                  <a:lnTo>
                    <a:pt x="142" y="4841"/>
                  </a:lnTo>
                  <a:lnTo>
                    <a:pt x="283" y="4935"/>
                  </a:lnTo>
                  <a:lnTo>
                    <a:pt x="424" y="4982"/>
                  </a:lnTo>
                  <a:lnTo>
                    <a:pt x="8601" y="4982"/>
                  </a:lnTo>
                  <a:lnTo>
                    <a:pt x="8789" y="4935"/>
                  </a:lnTo>
                  <a:lnTo>
                    <a:pt x="8930" y="4841"/>
                  </a:lnTo>
                  <a:lnTo>
                    <a:pt x="9024" y="4700"/>
                  </a:lnTo>
                  <a:lnTo>
                    <a:pt x="9024" y="4559"/>
                  </a:lnTo>
                  <a:lnTo>
                    <a:pt x="9024" y="4418"/>
                  </a:lnTo>
                  <a:lnTo>
                    <a:pt x="8930" y="4277"/>
                  </a:lnTo>
                  <a:lnTo>
                    <a:pt x="8789" y="4183"/>
                  </a:lnTo>
                  <a:lnTo>
                    <a:pt x="8601" y="4136"/>
                  </a:lnTo>
                  <a:lnTo>
                    <a:pt x="8225" y="4136"/>
                  </a:lnTo>
                  <a:lnTo>
                    <a:pt x="8225" y="423"/>
                  </a:lnTo>
                  <a:lnTo>
                    <a:pt x="8178" y="235"/>
                  </a:lnTo>
                  <a:lnTo>
                    <a:pt x="8084" y="94"/>
                  </a:lnTo>
                  <a:lnTo>
                    <a:pt x="7943"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3" name="Google Shape;39363;p297"/>
            <p:cNvSpPr/>
            <p:nvPr/>
          </p:nvSpPr>
          <p:spPr>
            <a:xfrm>
              <a:off x="3361547" y="4129148"/>
              <a:ext cx="333275" cy="333252"/>
            </a:xfrm>
            <a:custGeom>
              <a:avLst/>
              <a:gdLst/>
              <a:ahLst/>
              <a:cxnLst/>
              <a:rect l="l" t="t" r="r" b="b"/>
              <a:pathLst>
                <a:path w="14571" h="14570" extrusionOk="0">
                  <a:moveTo>
                    <a:pt x="13724" y="847"/>
                  </a:moveTo>
                  <a:lnTo>
                    <a:pt x="13724" y="1974"/>
                  </a:lnTo>
                  <a:lnTo>
                    <a:pt x="9730" y="1974"/>
                  </a:lnTo>
                  <a:lnTo>
                    <a:pt x="10340" y="847"/>
                  </a:lnTo>
                  <a:close/>
                  <a:moveTo>
                    <a:pt x="9354" y="847"/>
                  </a:moveTo>
                  <a:lnTo>
                    <a:pt x="7944" y="3337"/>
                  </a:lnTo>
                  <a:lnTo>
                    <a:pt x="894" y="3337"/>
                  </a:lnTo>
                  <a:lnTo>
                    <a:pt x="894" y="847"/>
                  </a:lnTo>
                  <a:close/>
                  <a:moveTo>
                    <a:pt x="13724" y="2820"/>
                  </a:moveTo>
                  <a:lnTo>
                    <a:pt x="13724" y="13677"/>
                  </a:lnTo>
                  <a:lnTo>
                    <a:pt x="894" y="13677"/>
                  </a:lnTo>
                  <a:lnTo>
                    <a:pt x="894" y="4183"/>
                  </a:lnTo>
                  <a:lnTo>
                    <a:pt x="8273" y="4183"/>
                  </a:lnTo>
                  <a:lnTo>
                    <a:pt x="8367" y="4136"/>
                  </a:lnTo>
                  <a:lnTo>
                    <a:pt x="8461" y="4089"/>
                  </a:lnTo>
                  <a:lnTo>
                    <a:pt x="8555" y="3995"/>
                  </a:lnTo>
                  <a:lnTo>
                    <a:pt x="9166" y="2820"/>
                  </a:lnTo>
                  <a:close/>
                  <a:moveTo>
                    <a:pt x="424" y="1"/>
                  </a:moveTo>
                  <a:lnTo>
                    <a:pt x="283" y="48"/>
                  </a:lnTo>
                  <a:lnTo>
                    <a:pt x="142" y="142"/>
                  </a:lnTo>
                  <a:lnTo>
                    <a:pt x="48" y="236"/>
                  </a:lnTo>
                  <a:lnTo>
                    <a:pt x="1" y="424"/>
                  </a:lnTo>
                  <a:lnTo>
                    <a:pt x="1" y="14147"/>
                  </a:lnTo>
                  <a:lnTo>
                    <a:pt x="48" y="14288"/>
                  </a:lnTo>
                  <a:lnTo>
                    <a:pt x="142" y="14429"/>
                  </a:lnTo>
                  <a:lnTo>
                    <a:pt x="283" y="14523"/>
                  </a:lnTo>
                  <a:lnTo>
                    <a:pt x="424" y="14570"/>
                  </a:lnTo>
                  <a:lnTo>
                    <a:pt x="14147" y="14570"/>
                  </a:lnTo>
                  <a:lnTo>
                    <a:pt x="14335" y="14523"/>
                  </a:lnTo>
                  <a:lnTo>
                    <a:pt x="14429" y="14429"/>
                  </a:lnTo>
                  <a:lnTo>
                    <a:pt x="14523" y="14288"/>
                  </a:lnTo>
                  <a:lnTo>
                    <a:pt x="14570" y="14147"/>
                  </a:lnTo>
                  <a:lnTo>
                    <a:pt x="14570" y="424"/>
                  </a:lnTo>
                  <a:lnTo>
                    <a:pt x="14523" y="236"/>
                  </a:lnTo>
                  <a:lnTo>
                    <a:pt x="14429" y="142"/>
                  </a:lnTo>
                  <a:lnTo>
                    <a:pt x="14335" y="48"/>
                  </a:lnTo>
                  <a:lnTo>
                    <a:pt x="14147" y="1"/>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4" name="Google Shape;39364;p297"/>
            <p:cNvSpPr/>
            <p:nvPr/>
          </p:nvSpPr>
          <p:spPr>
            <a:xfrm>
              <a:off x="3401322" y="4167848"/>
              <a:ext cx="19373" cy="19373"/>
            </a:xfrm>
            <a:custGeom>
              <a:avLst/>
              <a:gdLst/>
              <a:ahLst/>
              <a:cxnLst/>
              <a:rect l="l" t="t" r="r" b="b"/>
              <a:pathLst>
                <a:path w="847" h="847" extrusionOk="0">
                  <a:moveTo>
                    <a:pt x="424" y="0"/>
                  </a:moveTo>
                  <a:lnTo>
                    <a:pt x="283" y="47"/>
                  </a:lnTo>
                  <a:lnTo>
                    <a:pt x="142" y="141"/>
                  </a:lnTo>
                  <a:lnTo>
                    <a:pt x="48" y="282"/>
                  </a:lnTo>
                  <a:lnTo>
                    <a:pt x="1" y="423"/>
                  </a:lnTo>
                  <a:lnTo>
                    <a:pt x="48" y="611"/>
                  </a:lnTo>
                  <a:lnTo>
                    <a:pt x="142" y="752"/>
                  </a:lnTo>
                  <a:lnTo>
                    <a:pt x="283" y="846"/>
                  </a:lnTo>
                  <a:lnTo>
                    <a:pt x="565" y="846"/>
                  </a:lnTo>
                  <a:lnTo>
                    <a:pt x="706" y="752"/>
                  </a:lnTo>
                  <a:lnTo>
                    <a:pt x="800" y="611"/>
                  </a:lnTo>
                  <a:lnTo>
                    <a:pt x="847" y="423"/>
                  </a:lnTo>
                  <a:lnTo>
                    <a:pt x="800" y="282"/>
                  </a:lnTo>
                  <a:lnTo>
                    <a:pt x="753" y="141"/>
                  </a:lnTo>
                  <a:lnTo>
                    <a:pt x="612" y="47"/>
                  </a:lnTo>
                  <a:lnTo>
                    <a:pt x="424"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5" name="Google Shape;39365;p297"/>
            <p:cNvSpPr/>
            <p:nvPr/>
          </p:nvSpPr>
          <p:spPr>
            <a:xfrm>
              <a:off x="3441097" y="4167848"/>
              <a:ext cx="20448" cy="19373"/>
            </a:xfrm>
            <a:custGeom>
              <a:avLst/>
              <a:gdLst/>
              <a:ahLst/>
              <a:cxnLst/>
              <a:rect l="l" t="t" r="r" b="b"/>
              <a:pathLst>
                <a:path w="894" h="847" extrusionOk="0">
                  <a:moveTo>
                    <a:pt x="424" y="0"/>
                  </a:moveTo>
                  <a:lnTo>
                    <a:pt x="283" y="47"/>
                  </a:lnTo>
                  <a:lnTo>
                    <a:pt x="142" y="141"/>
                  </a:lnTo>
                  <a:lnTo>
                    <a:pt x="48" y="282"/>
                  </a:lnTo>
                  <a:lnTo>
                    <a:pt x="1" y="423"/>
                  </a:lnTo>
                  <a:lnTo>
                    <a:pt x="48" y="611"/>
                  </a:lnTo>
                  <a:lnTo>
                    <a:pt x="142" y="752"/>
                  </a:lnTo>
                  <a:lnTo>
                    <a:pt x="283" y="846"/>
                  </a:lnTo>
                  <a:lnTo>
                    <a:pt x="612" y="846"/>
                  </a:lnTo>
                  <a:lnTo>
                    <a:pt x="753" y="752"/>
                  </a:lnTo>
                  <a:lnTo>
                    <a:pt x="847" y="611"/>
                  </a:lnTo>
                  <a:lnTo>
                    <a:pt x="894" y="423"/>
                  </a:lnTo>
                  <a:lnTo>
                    <a:pt x="847" y="282"/>
                  </a:lnTo>
                  <a:lnTo>
                    <a:pt x="753" y="141"/>
                  </a:lnTo>
                  <a:lnTo>
                    <a:pt x="612" y="47"/>
                  </a:lnTo>
                  <a:lnTo>
                    <a:pt x="424"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66" name="Google Shape;39366;p297"/>
            <p:cNvSpPr/>
            <p:nvPr/>
          </p:nvSpPr>
          <p:spPr>
            <a:xfrm>
              <a:off x="3483023" y="4167848"/>
              <a:ext cx="19373" cy="19373"/>
            </a:xfrm>
            <a:custGeom>
              <a:avLst/>
              <a:gdLst/>
              <a:ahLst/>
              <a:cxnLst/>
              <a:rect l="l" t="t" r="r" b="b"/>
              <a:pathLst>
                <a:path w="847" h="847" extrusionOk="0">
                  <a:moveTo>
                    <a:pt x="424" y="0"/>
                  </a:moveTo>
                  <a:lnTo>
                    <a:pt x="236" y="47"/>
                  </a:lnTo>
                  <a:lnTo>
                    <a:pt x="142" y="141"/>
                  </a:lnTo>
                  <a:lnTo>
                    <a:pt x="48" y="282"/>
                  </a:lnTo>
                  <a:lnTo>
                    <a:pt x="1" y="423"/>
                  </a:lnTo>
                  <a:lnTo>
                    <a:pt x="48" y="611"/>
                  </a:lnTo>
                  <a:lnTo>
                    <a:pt x="142" y="752"/>
                  </a:lnTo>
                  <a:lnTo>
                    <a:pt x="283" y="846"/>
                  </a:lnTo>
                  <a:lnTo>
                    <a:pt x="565" y="846"/>
                  </a:lnTo>
                  <a:lnTo>
                    <a:pt x="706" y="752"/>
                  </a:lnTo>
                  <a:lnTo>
                    <a:pt x="800" y="611"/>
                  </a:lnTo>
                  <a:lnTo>
                    <a:pt x="847" y="423"/>
                  </a:lnTo>
                  <a:lnTo>
                    <a:pt x="800" y="282"/>
                  </a:lnTo>
                  <a:lnTo>
                    <a:pt x="706" y="141"/>
                  </a:lnTo>
                  <a:lnTo>
                    <a:pt x="612" y="47"/>
                  </a:lnTo>
                  <a:lnTo>
                    <a:pt x="424" y="0"/>
                  </a:lnTo>
                  <a:close/>
                </a:path>
              </a:pathLst>
            </a:custGeom>
            <a:solidFill>
              <a:srgbClr val="EC4C5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theme/theme1.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International Trade Business Plan by Slidesgo">
  <a:themeElements>
    <a:clrScheme name="Simple Light">
      <a:dk1>
        <a:srgbClr val="252C35"/>
      </a:dk1>
      <a:lt1>
        <a:srgbClr val="6EE4FF"/>
      </a:lt1>
      <a:dk2>
        <a:srgbClr val="FFDA8F"/>
      </a:dk2>
      <a:lt2>
        <a:srgbClr val="EC4C58"/>
      </a:lt2>
      <a:accent1>
        <a:srgbClr val="FF7800"/>
      </a:accent1>
      <a:accent2>
        <a:srgbClr val="26A269"/>
      </a:accent2>
      <a:accent3>
        <a:srgbClr val="146C87"/>
      </a:accent3>
      <a:accent4>
        <a:srgbClr val="3D4950"/>
      </a:accent4>
      <a:accent5>
        <a:srgbClr val="96C8C8"/>
      </a:accent5>
      <a:accent6>
        <a:srgbClr val="FFFFFF"/>
      </a:accent6>
      <a:hlink>
        <a:srgbClr val="252C3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TotalTime>
  <Words>2270</Words>
  <Application>Microsoft Office PowerPoint</Application>
  <PresentationFormat>On-screen Show (16:9)</PresentationFormat>
  <Paragraphs>154</Paragraphs>
  <Slides>25</Slides>
  <Notes>25</Notes>
  <HiddenSlides>0</HiddenSlides>
  <MMClips>0</MMClips>
  <ScaleCrop>false</ScaleCrop>
  <HeadingPairs>
    <vt:vector size="6" baseType="variant">
      <vt:variant>
        <vt:lpstr>Fonts Used</vt:lpstr>
      </vt:variant>
      <vt:variant>
        <vt:i4>9</vt:i4>
      </vt:variant>
      <vt:variant>
        <vt:lpstr>Theme</vt:lpstr>
      </vt:variant>
      <vt:variant>
        <vt:i4>12</vt:i4>
      </vt:variant>
      <vt:variant>
        <vt:lpstr>Slide Titles</vt:lpstr>
      </vt:variant>
      <vt:variant>
        <vt:i4>25</vt:i4>
      </vt:variant>
    </vt:vector>
  </HeadingPairs>
  <TitlesOfParts>
    <vt:vector size="46" baseType="lpstr">
      <vt:lpstr>Bebas Neue</vt:lpstr>
      <vt:lpstr>Nunito Light</vt:lpstr>
      <vt:lpstr>Work Sans Medium</vt:lpstr>
      <vt:lpstr>Times New Roman</vt:lpstr>
      <vt:lpstr>Plus Jakarta Sans</vt:lpstr>
      <vt:lpstr>Work Sans</vt:lpstr>
      <vt:lpstr>Anaheim</vt:lpstr>
      <vt:lpstr>Bowlby One</vt:lpstr>
      <vt:lpstr>Arial</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International Trade Business Plan by Slidesgo</vt:lpstr>
      <vt:lpstr>The Resilience of Free Trade with the United States, from a European and Japanese Economic Perspective</vt:lpstr>
      <vt:lpstr>Table of Contents</vt:lpstr>
      <vt:lpstr>Introduction</vt:lpstr>
      <vt:lpstr>Introduction: US and EU </vt:lpstr>
      <vt:lpstr>Introduction: US and Japan</vt:lpstr>
      <vt:lpstr>US &amp; EU</vt:lpstr>
      <vt:lpstr>Trump &amp; EU</vt:lpstr>
      <vt:lpstr>Trade During Trump</vt:lpstr>
      <vt:lpstr>Trump &amp; EU</vt:lpstr>
      <vt:lpstr>US &amp; EU</vt:lpstr>
      <vt:lpstr>Trade Between US &amp; EU</vt:lpstr>
      <vt:lpstr>US &amp; EU</vt:lpstr>
      <vt:lpstr>US &amp; Japan</vt:lpstr>
      <vt:lpstr>Trump &amp; Japan</vt:lpstr>
      <vt:lpstr>PowerPoint Presentation</vt:lpstr>
      <vt:lpstr>Post Trump &amp; Japan</vt:lpstr>
      <vt:lpstr>PowerPoint Presentation</vt:lpstr>
      <vt:lpstr>Trade in Covid</vt:lpstr>
      <vt:lpstr>Global Trade Trends in Covid</vt:lpstr>
      <vt:lpstr>Lasting Effects of Covid: US &amp; EU</vt:lpstr>
      <vt:lpstr>Lasting Effects of Covid: US &amp; Japan</vt:lpstr>
      <vt:lpstr>Conclusion</vt:lpstr>
      <vt:lpstr>Comparing The EU and Japan</vt:lpstr>
      <vt:lpstr>The Resilience of Free Trade </vt:lpstr>
      <vt:lpstr>Thanks!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Resilience of Free Trade with the United States, from a European and Japanese Economic Perspective</dc:title>
  <dc:creator>Soran</dc:creator>
  <cp:lastModifiedBy>jayden osborne</cp:lastModifiedBy>
  <cp:revision>1</cp:revision>
  <dcterms:modified xsi:type="dcterms:W3CDTF">2023-11-14T08:42:45Z</dcterms:modified>
</cp:coreProperties>
</file>